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87" r:id="rId4"/>
    <p:sldMasterId id="2147483691" r:id="rId5"/>
  </p:sldMasterIdLst>
  <p:notesMasterIdLst>
    <p:notesMasterId r:id="rId8"/>
  </p:notesMasterIdLst>
  <p:sldIdLst>
    <p:sldId id="3439" r:id="rId6"/>
    <p:sldId id="3440" r:id="rId7"/>
    <p:sldId id="3450" r:id="rId9"/>
    <p:sldId id="3443" r:id="rId10"/>
    <p:sldId id="3451" r:id="rId11"/>
    <p:sldId id="3452" r:id="rId12"/>
    <p:sldId id="3466" r:id="rId13"/>
    <p:sldId id="3454" r:id="rId14"/>
    <p:sldId id="3445" r:id="rId15"/>
    <p:sldId id="3457" r:id="rId16"/>
    <p:sldId id="3455" r:id="rId17"/>
    <p:sldId id="3447" r:id="rId18"/>
    <p:sldId id="3456" r:id="rId19"/>
    <p:sldId id="3459" r:id="rId20"/>
    <p:sldId id="3446" r:id="rId21"/>
    <p:sldId id="3467" r:id="rId22"/>
    <p:sldId id="3458" r:id="rId23"/>
    <p:sldId id="3441" r:id="rId24"/>
  </p:sldIdLst>
  <p:sldSz cx="1219835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1BB17"/>
    <a:srgbClr val="DFF0F5"/>
    <a:srgbClr val="008CD2"/>
    <a:srgbClr val="632523"/>
    <a:srgbClr val="984807"/>
    <a:srgbClr val="D16309"/>
    <a:srgbClr val="FDE2CB"/>
    <a:srgbClr val="5C3F41"/>
    <a:srgbClr val="F9F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6366" autoAdjust="0"/>
  </p:normalViewPr>
  <p:slideViewPr>
    <p:cSldViewPr showGuides="1">
      <p:cViewPr varScale="1">
        <p:scale>
          <a:sx n="93" d="100"/>
          <a:sy n="93" d="100"/>
        </p:scale>
        <p:origin x="139" y="134"/>
      </p:cViewPr>
      <p:guideLst>
        <p:guide orient="horz" pos="2160"/>
        <p:guide pos="38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4" d="100"/>
        <a:sy n="17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ata2.xml.rels><?xml version="1.0" encoding="UTF-8" standalone="yes"?>
<Relationships xmlns="http://schemas.openxmlformats.org/package/2006/relationships"><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6" Type="http://schemas.openxmlformats.org/officeDocument/2006/relationships/image" Target="../media/image34.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4" Type="http://schemas.openxmlformats.org/officeDocument/2006/relationships/image" Target="../media/image39.jpeg"/><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EE967BD-B0C9-45D7-9898-B25BD1FF08EE}"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zh-CN" altLang="en-US"/>
        </a:p>
      </dgm:t>
    </dgm:pt>
    <dgm:pt modelId="{881D9A23-61C3-4802-A6F9-36BA4171BA3A}">
      <dgm:prSet phldrT="[文本]" phldr="1"/>
      <dgm:spPr>
        <a:solidFill>
          <a:srgbClr val="FF9900"/>
        </a:solidFill>
        <a:ln>
          <a:solidFill>
            <a:srgbClr val="FF9900"/>
          </a:solidFill>
        </a:ln>
      </dgm:spPr>
      <dgm:t>
        <a:bodyPr/>
        <a:lstStyle/>
        <a:p>
          <a:endParaRPr lang="zh-CN" altLang="en-US"/>
        </a:p>
      </dgm:t>
    </dgm:pt>
    <dgm:pt modelId="{820AD4A3-D7D3-4F03-BBFC-70F238A9B63A}" cxnId="{7A194F94-B65A-4449-BD4F-074F71540871}" type="parTrans">
      <dgm:prSet/>
      <dgm:spPr/>
      <dgm:t>
        <a:bodyPr/>
        <a:lstStyle/>
        <a:p>
          <a:endParaRPr lang="zh-CN" altLang="en-US"/>
        </a:p>
      </dgm:t>
    </dgm:pt>
    <dgm:pt modelId="{C57D4F62-B831-411D-AF98-3E7CC3710958}" cxnId="{7A194F94-B65A-4449-BD4F-074F71540871}" type="sibTrans">
      <dgm:prSet/>
      <dgm:spPr>
        <a:blipFill>
          <a:blip xmlns:r="http://schemas.openxmlformats.org/officeDocument/2006/relationships" r:embed="rId1" cstate="screen"/>
          <a:srcRect/>
          <a:stretch>
            <a:fillRect/>
          </a:stretch>
        </a:blipFill>
        <a:ln>
          <a:solidFill>
            <a:srgbClr val="FF9900"/>
          </a:solidFill>
        </a:ln>
      </dgm:spPr>
      <dgm:t>
        <a:bodyPr/>
        <a:lstStyle/>
        <a:p>
          <a:endParaRPr lang="zh-CN" altLang="en-US"/>
        </a:p>
      </dgm:t>
    </dgm:pt>
    <dgm:pt modelId="{0A83EB6F-D765-4604-BC9E-AA435333FB46}">
      <dgm:prSet phldrT="[文本]" phldr="1"/>
      <dgm:spPr>
        <a:solidFill>
          <a:srgbClr val="FFC671"/>
        </a:solidFill>
        <a:ln>
          <a:solidFill>
            <a:srgbClr val="FFC671"/>
          </a:solidFill>
        </a:ln>
      </dgm:spPr>
      <dgm:t>
        <a:bodyPr/>
        <a:lstStyle/>
        <a:p>
          <a:endParaRPr lang="zh-CN" altLang="en-US" dirty="0"/>
        </a:p>
      </dgm:t>
    </dgm:pt>
    <dgm:pt modelId="{4F1AED60-D5FC-47BC-AC1B-987B02F80704}" cxnId="{FCBCDE33-2114-4A56-91F4-BEFEDC25C4F0}" type="parTrans">
      <dgm:prSet/>
      <dgm:spPr/>
      <dgm:t>
        <a:bodyPr/>
        <a:lstStyle/>
        <a:p>
          <a:endParaRPr lang="zh-CN" altLang="en-US"/>
        </a:p>
      </dgm:t>
    </dgm:pt>
    <dgm:pt modelId="{037BD8CD-10D2-411C-8A8B-FAB5E01C02A7}" cxnId="{FCBCDE33-2114-4A56-91F4-BEFEDC25C4F0}" type="sibTrans">
      <dgm:prSet/>
      <dgm:spPr>
        <a:blipFill>
          <a:blip xmlns:r="http://schemas.openxmlformats.org/officeDocument/2006/relationships" r:embed="rId2" cstate="screen"/>
          <a:srcRect/>
          <a:stretch>
            <a:fillRect/>
          </a:stretch>
        </a:blipFill>
        <a:ln>
          <a:solidFill>
            <a:srgbClr val="CFF170"/>
          </a:solidFill>
        </a:ln>
      </dgm:spPr>
      <dgm:t>
        <a:bodyPr/>
        <a:lstStyle/>
        <a:p>
          <a:endParaRPr lang="zh-CN" altLang="en-US"/>
        </a:p>
      </dgm:t>
    </dgm:pt>
    <dgm:pt modelId="{92EBE9A8-C2F3-4006-A7B3-BF0DA5F10204}">
      <dgm:prSet phldrT="[文本]" phldr="1"/>
      <dgm:spPr>
        <a:solidFill>
          <a:srgbClr val="FFB13B"/>
        </a:solidFill>
        <a:ln>
          <a:solidFill>
            <a:srgbClr val="FFB13B"/>
          </a:solidFill>
        </a:ln>
      </dgm:spPr>
      <dgm:t>
        <a:bodyPr/>
        <a:lstStyle/>
        <a:p>
          <a:endParaRPr lang="zh-CN" altLang="en-US" dirty="0"/>
        </a:p>
      </dgm:t>
    </dgm:pt>
    <dgm:pt modelId="{B3BB5D63-2648-4A66-AF08-35FEB6378788}" cxnId="{664A5A13-CE96-4099-B7FC-41EE5AF33A91}" type="parTrans">
      <dgm:prSet/>
      <dgm:spPr/>
      <dgm:t>
        <a:bodyPr/>
        <a:lstStyle/>
        <a:p>
          <a:endParaRPr lang="zh-CN" altLang="en-US"/>
        </a:p>
      </dgm:t>
    </dgm:pt>
    <dgm:pt modelId="{8FC49EF3-E174-4C48-BF44-ABE7CD219B72}" cxnId="{664A5A13-CE96-4099-B7FC-41EE5AF33A91}" type="sibTrans">
      <dgm:prSet/>
      <dgm:spPr>
        <a:blipFill>
          <a:blip xmlns:r="http://schemas.openxmlformats.org/officeDocument/2006/relationships" r:embed="rId3" cstate="screen"/>
          <a:srcRect/>
          <a:stretch>
            <a:fillRect/>
          </a:stretch>
        </a:blipFill>
        <a:ln>
          <a:solidFill>
            <a:srgbClr val="FFB74C"/>
          </a:solidFill>
        </a:ln>
      </dgm:spPr>
      <dgm:t>
        <a:bodyPr/>
        <a:lstStyle/>
        <a:p>
          <a:endParaRPr lang="zh-CN" altLang="en-US"/>
        </a:p>
      </dgm:t>
    </dgm:pt>
    <dgm:pt modelId="{3A03492D-C81F-4D1B-8CEC-7A87E40AA99F}">
      <dgm:prSet phldrT="[文本]"/>
      <dgm:spPr>
        <a:solidFill>
          <a:srgbClr val="AAE600"/>
        </a:solidFill>
        <a:ln>
          <a:solidFill>
            <a:srgbClr val="AAE600"/>
          </a:solidFill>
        </a:ln>
      </dgm:spPr>
      <dgm:t>
        <a:bodyPr/>
        <a:lstStyle/>
        <a:p>
          <a:endParaRPr lang="zh-CN" altLang="en-US" dirty="0"/>
        </a:p>
      </dgm:t>
    </dgm:pt>
    <dgm:pt modelId="{8C89AF09-C29B-47EA-9D52-D12AC49EB6D0}" cxnId="{09F5570D-7ECA-4587-8D8B-FCF8A4D43184}" type="parTrans">
      <dgm:prSet/>
      <dgm:spPr/>
      <dgm:t>
        <a:bodyPr/>
        <a:lstStyle/>
        <a:p>
          <a:endParaRPr lang="zh-CN" altLang="en-US"/>
        </a:p>
      </dgm:t>
    </dgm:pt>
    <dgm:pt modelId="{C408EF2B-DBA8-4147-B6C5-388A3052F2C6}" cxnId="{09F5570D-7ECA-4587-8D8B-FCF8A4D43184}" type="sibTrans">
      <dgm:prSet/>
      <dgm:spPr>
        <a:blipFill>
          <a:blip xmlns:r="http://schemas.openxmlformats.org/officeDocument/2006/relationships" r:embed="rId4" cstate="screen"/>
          <a:srcRect/>
          <a:stretch>
            <a:fillRect/>
          </a:stretch>
        </a:blipFill>
        <a:ln>
          <a:solidFill>
            <a:srgbClr val="D2F278"/>
          </a:solidFill>
        </a:ln>
      </dgm:spPr>
      <dgm:t>
        <a:bodyPr/>
        <a:lstStyle/>
        <a:p>
          <a:endParaRPr lang="zh-CN" altLang="en-US"/>
        </a:p>
      </dgm:t>
    </dgm:pt>
    <dgm:pt modelId="{D078E962-CA1C-4F2D-BA41-A51C661DC151}">
      <dgm:prSet phldrT="[文本]"/>
      <dgm:spPr>
        <a:solidFill>
          <a:srgbClr val="E5F7B0"/>
        </a:solidFill>
        <a:ln>
          <a:solidFill>
            <a:srgbClr val="E5F7B0"/>
          </a:solidFill>
        </a:ln>
      </dgm:spPr>
      <dgm:t>
        <a:bodyPr/>
        <a:lstStyle/>
        <a:p>
          <a:endParaRPr lang="zh-CN" altLang="en-US" dirty="0"/>
        </a:p>
      </dgm:t>
    </dgm:pt>
    <dgm:pt modelId="{5EC18064-3F64-4796-856D-3150B59D72DB}" cxnId="{E091E875-81EA-4E54-B1A3-5824E936E213}" type="parTrans">
      <dgm:prSet/>
      <dgm:spPr/>
      <dgm:t>
        <a:bodyPr/>
        <a:lstStyle/>
        <a:p>
          <a:endParaRPr lang="zh-CN" altLang="en-US"/>
        </a:p>
      </dgm:t>
    </dgm:pt>
    <dgm:pt modelId="{EED1C866-21DD-4D7F-BD67-B381C0DF738B}" cxnId="{E091E875-81EA-4E54-B1A3-5824E936E213}" type="sibTrans">
      <dgm:prSet/>
      <dgm:spPr>
        <a:blipFill>
          <a:blip xmlns:r="http://schemas.openxmlformats.org/officeDocument/2006/relationships" r:embed="rId5" cstate="screen"/>
          <a:srcRect/>
          <a:stretch>
            <a:fillRect/>
          </a:stretch>
        </a:blipFill>
        <a:ln>
          <a:solidFill>
            <a:srgbClr val="C1ED45"/>
          </a:solidFill>
        </a:ln>
      </dgm:spPr>
      <dgm:t>
        <a:bodyPr/>
        <a:lstStyle/>
        <a:p>
          <a:endParaRPr lang="zh-CN" altLang="en-US"/>
        </a:p>
      </dgm:t>
    </dgm:pt>
    <dgm:pt modelId="{42EEEAE7-3519-4490-B6A5-C2AE3D1FA724}">
      <dgm:prSet phldrT="[文本]"/>
      <dgm:spPr>
        <a:solidFill>
          <a:srgbClr val="D2F278"/>
        </a:solidFill>
        <a:ln>
          <a:solidFill>
            <a:srgbClr val="D2F278"/>
          </a:solidFill>
        </a:ln>
      </dgm:spPr>
      <dgm:t>
        <a:bodyPr/>
        <a:lstStyle/>
        <a:p>
          <a:endParaRPr lang="zh-CN" altLang="en-US" dirty="0"/>
        </a:p>
      </dgm:t>
    </dgm:pt>
    <dgm:pt modelId="{21A308CD-2B6D-4CE5-AA94-17AA4EB1AECF}" cxnId="{EDE7A467-A02C-4456-8DB1-F681856D93B5}" type="parTrans">
      <dgm:prSet/>
      <dgm:spPr/>
      <dgm:t>
        <a:bodyPr/>
        <a:lstStyle/>
        <a:p>
          <a:endParaRPr lang="zh-CN" altLang="en-US"/>
        </a:p>
      </dgm:t>
    </dgm:pt>
    <dgm:pt modelId="{164997F2-8EF1-40A9-A6B3-EB254B178EB7}" cxnId="{EDE7A467-A02C-4456-8DB1-F681856D93B5}" type="sibTrans">
      <dgm:prSet/>
      <dgm:spPr>
        <a:blipFill>
          <a:blip xmlns:r="http://schemas.openxmlformats.org/officeDocument/2006/relationships" r:embed="rId6" cstate="screen"/>
          <a:srcRect/>
          <a:stretch>
            <a:fillRect/>
          </a:stretch>
        </a:blipFill>
        <a:ln>
          <a:solidFill>
            <a:srgbClr val="C1ED45"/>
          </a:solidFill>
        </a:ln>
      </dgm:spPr>
      <dgm:t>
        <a:bodyPr/>
        <a:lstStyle/>
        <a:p>
          <a:endParaRPr lang="zh-CN" altLang="en-US"/>
        </a:p>
      </dgm:t>
    </dgm:pt>
    <dgm:pt modelId="{AF378B52-AE65-4CED-9F85-3837D4D93BE0}" type="pres">
      <dgm:prSet presAssocID="{9EE967BD-B0C9-45D7-9898-B25BD1FF08EE}" presName="Name0" presStyleCnt="0">
        <dgm:presLayoutVars>
          <dgm:chMax val="21"/>
          <dgm:chPref val="21"/>
        </dgm:presLayoutVars>
      </dgm:prSet>
      <dgm:spPr/>
    </dgm:pt>
    <dgm:pt modelId="{E3C24B2E-1490-4371-B2AE-504D11BA5EA9}" type="pres">
      <dgm:prSet presAssocID="{881D9A23-61C3-4802-A6F9-36BA4171BA3A}" presName="text1" presStyleCnt="0"/>
      <dgm:spPr/>
    </dgm:pt>
    <dgm:pt modelId="{6F0A58D8-4850-4FAC-94F9-E32005297EA9}" type="pres">
      <dgm:prSet presAssocID="{881D9A23-61C3-4802-A6F9-36BA4171BA3A}" presName="textRepeatNode" presStyleLbl="alignNode1" presStyleIdx="0" presStyleCnt="6">
        <dgm:presLayoutVars>
          <dgm:chMax val="0"/>
          <dgm:chPref val="0"/>
          <dgm:bulletEnabled val="1"/>
        </dgm:presLayoutVars>
      </dgm:prSet>
      <dgm:spPr/>
    </dgm:pt>
    <dgm:pt modelId="{B92C7E18-628E-41BC-AB03-DA0C2A49A3FC}" type="pres">
      <dgm:prSet presAssocID="{881D9A23-61C3-4802-A6F9-36BA4171BA3A}" presName="textaccent1" presStyleCnt="0"/>
      <dgm:spPr/>
    </dgm:pt>
    <dgm:pt modelId="{994E642B-3B5D-41B7-9144-0851379724CF}" type="pres">
      <dgm:prSet presAssocID="{881D9A23-61C3-4802-A6F9-36BA4171BA3A}" presName="accentRepeatNode" presStyleLbl="solidAlignAcc1" presStyleIdx="0" presStyleCnt="12"/>
      <dgm:spPr>
        <a:ln>
          <a:solidFill>
            <a:srgbClr val="ABF10F"/>
          </a:solidFill>
        </a:ln>
      </dgm:spPr>
    </dgm:pt>
    <dgm:pt modelId="{C1B1E204-2DB9-4908-ADD6-8339C41F8175}" type="pres">
      <dgm:prSet presAssocID="{C57D4F62-B831-411D-AF98-3E7CC3710958}" presName="image1" presStyleCnt="0"/>
      <dgm:spPr/>
    </dgm:pt>
    <dgm:pt modelId="{8DC7AD04-9AE1-4590-A32F-0ABA2DB481A2}" type="pres">
      <dgm:prSet presAssocID="{C57D4F62-B831-411D-AF98-3E7CC3710958}" presName="imageRepeatNode" presStyleLbl="alignAcc1" presStyleIdx="0" presStyleCnt="6"/>
      <dgm:spPr/>
    </dgm:pt>
    <dgm:pt modelId="{589DD869-2E13-4F93-BC3D-D89FEA302A1F}" type="pres">
      <dgm:prSet presAssocID="{C57D4F62-B831-411D-AF98-3E7CC3710958}" presName="imageaccent1" presStyleCnt="0"/>
      <dgm:spPr/>
    </dgm:pt>
    <dgm:pt modelId="{A0157D45-BA16-4178-8C3E-7D5DAB36080E}" type="pres">
      <dgm:prSet presAssocID="{C57D4F62-B831-411D-AF98-3E7CC3710958}" presName="accentRepeatNode" presStyleLbl="solidAlignAcc1" presStyleIdx="1" presStyleCnt="12"/>
      <dgm:spPr/>
    </dgm:pt>
    <dgm:pt modelId="{7A57273A-9D0E-4DA4-9F11-EC8CCB6D7DFB}" type="pres">
      <dgm:prSet presAssocID="{0A83EB6F-D765-4604-BC9E-AA435333FB46}" presName="text2" presStyleCnt="0"/>
      <dgm:spPr/>
    </dgm:pt>
    <dgm:pt modelId="{5510F76D-0195-4E43-A6AF-B2A9145F2F5A}" type="pres">
      <dgm:prSet presAssocID="{0A83EB6F-D765-4604-BC9E-AA435333FB46}" presName="textRepeatNode" presStyleLbl="alignNode1" presStyleIdx="1" presStyleCnt="6">
        <dgm:presLayoutVars>
          <dgm:chMax val="0"/>
          <dgm:chPref val="0"/>
          <dgm:bulletEnabled val="1"/>
        </dgm:presLayoutVars>
      </dgm:prSet>
      <dgm:spPr/>
    </dgm:pt>
    <dgm:pt modelId="{C77C259B-0773-4E94-BE7E-B4CBE3DDCD41}" type="pres">
      <dgm:prSet presAssocID="{0A83EB6F-D765-4604-BC9E-AA435333FB46}" presName="textaccent2" presStyleCnt="0"/>
      <dgm:spPr/>
    </dgm:pt>
    <dgm:pt modelId="{690E7BC2-B39E-457F-8187-FD9B7767DC20}" type="pres">
      <dgm:prSet presAssocID="{0A83EB6F-D765-4604-BC9E-AA435333FB46}" presName="accentRepeatNode" presStyleLbl="solidAlignAcc1" presStyleIdx="2" presStyleCnt="12"/>
      <dgm:spPr>
        <a:ln>
          <a:solidFill>
            <a:srgbClr val="CFF170"/>
          </a:solidFill>
        </a:ln>
      </dgm:spPr>
    </dgm:pt>
    <dgm:pt modelId="{039946D8-F1A0-42DE-8A47-5A06C53A8D07}" type="pres">
      <dgm:prSet presAssocID="{037BD8CD-10D2-411C-8A8B-FAB5E01C02A7}" presName="image2" presStyleCnt="0"/>
      <dgm:spPr/>
    </dgm:pt>
    <dgm:pt modelId="{0AD0266E-AABA-4F04-B75C-538C8FD9DF34}" type="pres">
      <dgm:prSet presAssocID="{037BD8CD-10D2-411C-8A8B-FAB5E01C02A7}" presName="imageRepeatNode" presStyleLbl="alignAcc1" presStyleIdx="1" presStyleCnt="6"/>
      <dgm:spPr/>
    </dgm:pt>
    <dgm:pt modelId="{A70BE659-12EE-43C3-B0F4-9981858078BA}" type="pres">
      <dgm:prSet presAssocID="{037BD8CD-10D2-411C-8A8B-FAB5E01C02A7}" presName="imageaccent2" presStyleCnt="0"/>
      <dgm:spPr/>
    </dgm:pt>
    <dgm:pt modelId="{B7C26E8A-D17C-4E5B-A1C7-6E96F3EA3FBE}" type="pres">
      <dgm:prSet presAssocID="{037BD8CD-10D2-411C-8A8B-FAB5E01C02A7}" presName="accentRepeatNode" presStyleLbl="solidAlignAcc1" presStyleIdx="3" presStyleCnt="12"/>
      <dgm:spPr>
        <a:ln>
          <a:solidFill>
            <a:srgbClr val="FFCB7D"/>
          </a:solidFill>
        </a:ln>
      </dgm:spPr>
    </dgm:pt>
    <dgm:pt modelId="{00A4F1BD-BA73-42FB-834A-AC8E05B16F9C}" type="pres">
      <dgm:prSet presAssocID="{92EBE9A8-C2F3-4006-A7B3-BF0DA5F10204}" presName="text3" presStyleCnt="0"/>
      <dgm:spPr/>
    </dgm:pt>
    <dgm:pt modelId="{E97CD24A-13CD-45D7-8AA0-839C03EE180F}" type="pres">
      <dgm:prSet presAssocID="{92EBE9A8-C2F3-4006-A7B3-BF0DA5F10204}" presName="textRepeatNode" presStyleLbl="alignNode1" presStyleIdx="2" presStyleCnt="6">
        <dgm:presLayoutVars>
          <dgm:chMax val="0"/>
          <dgm:chPref val="0"/>
          <dgm:bulletEnabled val="1"/>
        </dgm:presLayoutVars>
      </dgm:prSet>
      <dgm:spPr/>
    </dgm:pt>
    <dgm:pt modelId="{F5D2B077-9122-4DAC-9810-9B403C949C64}" type="pres">
      <dgm:prSet presAssocID="{92EBE9A8-C2F3-4006-A7B3-BF0DA5F10204}" presName="textaccent3" presStyleCnt="0"/>
      <dgm:spPr/>
    </dgm:pt>
    <dgm:pt modelId="{4083BC50-49E5-4D44-89A7-FD14B5641891}" type="pres">
      <dgm:prSet presAssocID="{92EBE9A8-C2F3-4006-A7B3-BF0DA5F10204}" presName="accentRepeatNode" presStyleLbl="solidAlignAcc1" presStyleIdx="4" presStyleCnt="12"/>
      <dgm:spPr>
        <a:ln>
          <a:solidFill>
            <a:srgbClr val="D2F278"/>
          </a:solidFill>
        </a:ln>
      </dgm:spPr>
    </dgm:pt>
    <dgm:pt modelId="{2FFFD8EF-CD72-4A5C-A70B-22EE3990E981}" type="pres">
      <dgm:prSet presAssocID="{8FC49EF3-E174-4C48-BF44-ABE7CD219B72}" presName="image3" presStyleCnt="0"/>
      <dgm:spPr/>
    </dgm:pt>
    <dgm:pt modelId="{B069CB91-0BDE-48E5-9400-417750B62745}" type="pres">
      <dgm:prSet presAssocID="{8FC49EF3-E174-4C48-BF44-ABE7CD219B72}" presName="imageRepeatNode" presStyleLbl="alignAcc1" presStyleIdx="2" presStyleCnt="6"/>
      <dgm:spPr/>
    </dgm:pt>
    <dgm:pt modelId="{B3F3FC03-4F45-4BF4-AADD-8FD2BB66B507}" type="pres">
      <dgm:prSet presAssocID="{8FC49EF3-E174-4C48-BF44-ABE7CD219B72}" presName="imageaccent3" presStyleCnt="0"/>
      <dgm:spPr/>
    </dgm:pt>
    <dgm:pt modelId="{8D3C93DD-40E3-4440-882B-27A99C53BA45}" type="pres">
      <dgm:prSet presAssocID="{8FC49EF3-E174-4C48-BF44-ABE7CD219B72}" presName="accentRepeatNode" presStyleLbl="solidAlignAcc1" presStyleIdx="5" presStyleCnt="12"/>
      <dgm:spPr>
        <a:ln>
          <a:solidFill>
            <a:srgbClr val="CFF170"/>
          </a:solidFill>
        </a:ln>
      </dgm:spPr>
    </dgm:pt>
    <dgm:pt modelId="{80CFDE9F-531C-416B-B8B9-E02D0DCEBE98}" type="pres">
      <dgm:prSet presAssocID="{D078E962-CA1C-4F2D-BA41-A51C661DC151}" presName="text4" presStyleCnt="0"/>
      <dgm:spPr/>
    </dgm:pt>
    <dgm:pt modelId="{46516AA3-70F8-45E8-AA3F-0A66159623A5}" type="pres">
      <dgm:prSet presAssocID="{D078E962-CA1C-4F2D-BA41-A51C661DC151}" presName="textRepeatNode" presStyleLbl="alignNode1" presStyleIdx="3" presStyleCnt="6">
        <dgm:presLayoutVars>
          <dgm:chMax val="0"/>
          <dgm:chPref val="0"/>
          <dgm:bulletEnabled val="1"/>
        </dgm:presLayoutVars>
      </dgm:prSet>
      <dgm:spPr/>
    </dgm:pt>
    <dgm:pt modelId="{EF47093D-C6B4-402D-87BD-444674263125}" type="pres">
      <dgm:prSet presAssocID="{D078E962-CA1C-4F2D-BA41-A51C661DC151}" presName="textaccent4" presStyleCnt="0"/>
      <dgm:spPr/>
    </dgm:pt>
    <dgm:pt modelId="{C2CA6342-BEC0-4454-9EA7-B8E97BF7C230}" type="pres">
      <dgm:prSet presAssocID="{D078E962-CA1C-4F2D-BA41-A51C661DC151}" presName="accentRepeatNode" presStyleLbl="solidAlignAcc1" presStyleIdx="6" presStyleCnt="12"/>
      <dgm:spPr>
        <a:ln>
          <a:solidFill>
            <a:srgbClr val="C1ED45"/>
          </a:solidFill>
        </a:ln>
      </dgm:spPr>
    </dgm:pt>
    <dgm:pt modelId="{4E5A85B0-9D9D-4EE7-9EB6-895522741640}" type="pres">
      <dgm:prSet presAssocID="{EED1C866-21DD-4D7F-BD67-B381C0DF738B}" presName="image4" presStyleCnt="0"/>
      <dgm:spPr/>
    </dgm:pt>
    <dgm:pt modelId="{997B1205-ED77-4075-8609-4F60AC88EBE6}" type="pres">
      <dgm:prSet presAssocID="{EED1C866-21DD-4D7F-BD67-B381C0DF738B}" presName="imageRepeatNode" presStyleLbl="alignAcc1" presStyleIdx="3" presStyleCnt="6"/>
      <dgm:spPr/>
    </dgm:pt>
    <dgm:pt modelId="{F75BDED6-5F8F-4B86-9549-9A9760D30B14}" type="pres">
      <dgm:prSet presAssocID="{EED1C866-21DD-4D7F-BD67-B381C0DF738B}" presName="imageaccent4" presStyleCnt="0"/>
      <dgm:spPr/>
    </dgm:pt>
    <dgm:pt modelId="{349423DB-014C-427A-A57D-56777B252AC9}" type="pres">
      <dgm:prSet presAssocID="{EED1C866-21DD-4D7F-BD67-B381C0DF738B}" presName="accentRepeatNode" presStyleLbl="solidAlignAcc1" presStyleIdx="7" presStyleCnt="12"/>
      <dgm:spPr>
        <a:ln>
          <a:solidFill>
            <a:srgbClr val="FFB13B"/>
          </a:solidFill>
        </a:ln>
      </dgm:spPr>
    </dgm:pt>
    <dgm:pt modelId="{4A44915D-81ED-476E-A121-80B37FD3C584}" type="pres">
      <dgm:prSet presAssocID="{42EEEAE7-3519-4490-B6A5-C2AE3D1FA724}" presName="text5" presStyleCnt="0"/>
      <dgm:spPr/>
    </dgm:pt>
    <dgm:pt modelId="{2D2AFC53-865C-4AB0-BF5A-ED8FCB25A181}" type="pres">
      <dgm:prSet presAssocID="{42EEEAE7-3519-4490-B6A5-C2AE3D1FA724}" presName="textRepeatNode" presStyleLbl="alignNode1" presStyleIdx="4" presStyleCnt="6">
        <dgm:presLayoutVars>
          <dgm:chMax val="0"/>
          <dgm:chPref val="0"/>
          <dgm:bulletEnabled val="1"/>
        </dgm:presLayoutVars>
      </dgm:prSet>
      <dgm:spPr/>
    </dgm:pt>
    <dgm:pt modelId="{87ACC620-96E3-4687-95F4-7B33B46F6E35}" type="pres">
      <dgm:prSet presAssocID="{42EEEAE7-3519-4490-B6A5-C2AE3D1FA724}" presName="textaccent5" presStyleCnt="0"/>
      <dgm:spPr/>
    </dgm:pt>
    <dgm:pt modelId="{78F54532-AE28-41FC-8C37-859784E8201E}" type="pres">
      <dgm:prSet presAssocID="{42EEEAE7-3519-4490-B6A5-C2AE3D1FA724}" presName="accentRepeatNode" presStyleLbl="solidAlignAcc1" presStyleIdx="8" presStyleCnt="12"/>
      <dgm:spPr>
        <a:ln>
          <a:solidFill>
            <a:srgbClr val="CFF170"/>
          </a:solidFill>
        </a:ln>
      </dgm:spPr>
    </dgm:pt>
    <dgm:pt modelId="{CC3F2F4D-BE9F-494D-923D-988BD3A6AFE7}" type="pres">
      <dgm:prSet presAssocID="{164997F2-8EF1-40A9-A6B3-EB254B178EB7}" presName="image5" presStyleCnt="0"/>
      <dgm:spPr/>
    </dgm:pt>
    <dgm:pt modelId="{F58B0CBC-B0FE-40BB-BC30-B621E8E62935}" type="pres">
      <dgm:prSet presAssocID="{164997F2-8EF1-40A9-A6B3-EB254B178EB7}" presName="imageRepeatNode" presStyleLbl="alignAcc1" presStyleIdx="4" presStyleCnt="6"/>
      <dgm:spPr/>
    </dgm:pt>
    <dgm:pt modelId="{3C2F40F4-3EB2-4754-B6C9-4CB72E25140D}" type="pres">
      <dgm:prSet presAssocID="{164997F2-8EF1-40A9-A6B3-EB254B178EB7}" presName="imageaccent5" presStyleCnt="0"/>
      <dgm:spPr/>
    </dgm:pt>
    <dgm:pt modelId="{A35F8E81-652D-4E64-B7E1-D021EBDDDE26}" type="pres">
      <dgm:prSet presAssocID="{164997F2-8EF1-40A9-A6B3-EB254B178EB7}" presName="accentRepeatNode" presStyleLbl="solidAlignAcc1" presStyleIdx="9" presStyleCnt="12"/>
      <dgm:spPr>
        <a:ln>
          <a:solidFill>
            <a:srgbClr val="FFDBA7"/>
          </a:solidFill>
        </a:ln>
      </dgm:spPr>
    </dgm:pt>
    <dgm:pt modelId="{63B1646E-996B-4C7A-A722-6F06548FE00C}" type="pres">
      <dgm:prSet presAssocID="{3A03492D-C81F-4D1B-8CEC-7A87E40AA99F}" presName="text6" presStyleCnt="0"/>
      <dgm:spPr/>
    </dgm:pt>
    <dgm:pt modelId="{07F32EA3-47BA-4C0B-9E00-690C2647C369}" type="pres">
      <dgm:prSet presAssocID="{3A03492D-C81F-4D1B-8CEC-7A87E40AA99F}" presName="textRepeatNode" presStyleLbl="alignNode1" presStyleIdx="5" presStyleCnt="6">
        <dgm:presLayoutVars>
          <dgm:chMax val="0"/>
          <dgm:chPref val="0"/>
          <dgm:bulletEnabled val="1"/>
        </dgm:presLayoutVars>
      </dgm:prSet>
      <dgm:spPr/>
    </dgm:pt>
    <dgm:pt modelId="{46D4F4BA-8B7A-4B58-83F6-27276E2195C4}" type="pres">
      <dgm:prSet presAssocID="{3A03492D-C81F-4D1B-8CEC-7A87E40AA99F}" presName="textaccent6" presStyleCnt="0"/>
      <dgm:spPr/>
    </dgm:pt>
    <dgm:pt modelId="{88EE753B-446B-4C04-8DFB-850D25330C9C}" type="pres">
      <dgm:prSet presAssocID="{3A03492D-C81F-4D1B-8CEC-7A87E40AA99F}" presName="accentRepeatNode" presStyleLbl="solidAlignAcc1" presStyleIdx="10" presStyleCnt="12"/>
      <dgm:spPr>
        <a:ln>
          <a:solidFill>
            <a:srgbClr val="FFC671"/>
          </a:solidFill>
        </a:ln>
      </dgm:spPr>
    </dgm:pt>
    <dgm:pt modelId="{234C0410-3BB3-4CF1-B796-03626F1F037F}" type="pres">
      <dgm:prSet presAssocID="{C408EF2B-DBA8-4147-B6C5-388A3052F2C6}" presName="image6" presStyleCnt="0"/>
      <dgm:spPr/>
    </dgm:pt>
    <dgm:pt modelId="{5E56336C-7274-48DA-8DA1-2F0CD2576BCC}" type="pres">
      <dgm:prSet presAssocID="{C408EF2B-DBA8-4147-B6C5-388A3052F2C6}" presName="imageRepeatNode" presStyleLbl="alignAcc1" presStyleIdx="5" presStyleCnt="6"/>
      <dgm:spPr/>
    </dgm:pt>
    <dgm:pt modelId="{504ADC76-F669-4E21-8D5D-0555FE13159F}" type="pres">
      <dgm:prSet presAssocID="{C408EF2B-DBA8-4147-B6C5-388A3052F2C6}" presName="imageaccent6" presStyleCnt="0"/>
      <dgm:spPr/>
    </dgm:pt>
    <dgm:pt modelId="{A6C3501B-1DEB-4447-9789-0F48892D3A5D}" type="pres">
      <dgm:prSet presAssocID="{C408EF2B-DBA8-4147-B6C5-388A3052F2C6}" presName="accentRepeatNode" presStyleLbl="solidAlignAcc1" presStyleIdx="11" presStyleCnt="12"/>
      <dgm:spPr/>
    </dgm:pt>
  </dgm:ptLst>
  <dgm:cxnLst>
    <dgm:cxn modelId="{09F5570D-7ECA-4587-8D8B-FCF8A4D43184}" srcId="{9EE967BD-B0C9-45D7-9898-B25BD1FF08EE}" destId="{3A03492D-C81F-4D1B-8CEC-7A87E40AA99F}" srcOrd="5" destOrd="0" parTransId="{8C89AF09-C29B-47EA-9D52-D12AC49EB6D0}" sibTransId="{C408EF2B-DBA8-4147-B6C5-388A3052F2C6}"/>
    <dgm:cxn modelId="{80813912-1261-4004-A289-2B532F0C2EBF}" type="presOf" srcId="{8FC49EF3-E174-4C48-BF44-ABE7CD219B72}" destId="{B069CB91-0BDE-48E5-9400-417750B62745}" srcOrd="0" destOrd="0" presId="urn:microsoft.com/office/officeart/2008/layout/HexagonCluster"/>
    <dgm:cxn modelId="{664A5A13-CE96-4099-B7FC-41EE5AF33A91}" srcId="{9EE967BD-B0C9-45D7-9898-B25BD1FF08EE}" destId="{92EBE9A8-C2F3-4006-A7B3-BF0DA5F10204}" srcOrd="2" destOrd="0" parTransId="{B3BB5D63-2648-4A66-AF08-35FEB6378788}" sibTransId="{8FC49EF3-E174-4C48-BF44-ABE7CD219B72}"/>
    <dgm:cxn modelId="{BC126522-1413-44ED-8E77-9636052E2E37}" type="presOf" srcId="{9EE967BD-B0C9-45D7-9898-B25BD1FF08EE}" destId="{AF378B52-AE65-4CED-9F85-3837D4D93BE0}" srcOrd="0" destOrd="0" presId="urn:microsoft.com/office/officeart/2008/layout/HexagonCluster"/>
    <dgm:cxn modelId="{FCBCDE33-2114-4A56-91F4-BEFEDC25C4F0}" srcId="{9EE967BD-B0C9-45D7-9898-B25BD1FF08EE}" destId="{0A83EB6F-D765-4604-BC9E-AA435333FB46}" srcOrd="1" destOrd="0" parTransId="{4F1AED60-D5FC-47BC-AC1B-987B02F80704}" sibTransId="{037BD8CD-10D2-411C-8A8B-FAB5E01C02A7}"/>
    <dgm:cxn modelId="{58F9B23E-2524-4867-83D7-6E354387AD19}" type="presOf" srcId="{0A83EB6F-D765-4604-BC9E-AA435333FB46}" destId="{5510F76D-0195-4E43-A6AF-B2A9145F2F5A}" srcOrd="0" destOrd="0" presId="urn:microsoft.com/office/officeart/2008/layout/HexagonCluster"/>
    <dgm:cxn modelId="{805DA73F-1CAA-47ED-A67F-16BF06A292DF}" type="presOf" srcId="{164997F2-8EF1-40A9-A6B3-EB254B178EB7}" destId="{F58B0CBC-B0FE-40BB-BC30-B621E8E62935}" srcOrd="0" destOrd="0" presId="urn:microsoft.com/office/officeart/2008/layout/HexagonCluster"/>
    <dgm:cxn modelId="{5221EA5D-8AFA-4891-A8F3-4B15577320E4}" type="presOf" srcId="{C408EF2B-DBA8-4147-B6C5-388A3052F2C6}" destId="{5E56336C-7274-48DA-8DA1-2F0CD2576BCC}" srcOrd="0" destOrd="0" presId="urn:microsoft.com/office/officeart/2008/layout/HexagonCluster"/>
    <dgm:cxn modelId="{B42F9C60-92B4-49C6-B2D3-079563C830BA}" type="presOf" srcId="{037BD8CD-10D2-411C-8A8B-FAB5E01C02A7}" destId="{0AD0266E-AABA-4F04-B75C-538C8FD9DF34}" srcOrd="0" destOrd="0" presId="urn:microsoft.com/office/officeart/2008/layout/HexagonCluster"/>
    <dgm:cxn modelId="{EDE7A467-A02C-4456-8DB1-F681856D93B5}" srcId="{9EE967BD-B0C9-45D7-9898-B25BD1FF08EE}" destId="{42EEEAE7-3519-4490-B6A5-C2AE3D1FA724}" srcOrd="4" destOrd="0" parTransId="{21A308CD-2B6D-4CE5-AA94-17AA4EB1AECF}" sibTransId="{164997F2-8EF1-40A9-A6B3-EB254B178EB7}"/>
    <dgm:cxn modelId="{86BBA46E-1EA0-4699-987B-8F8731F527BD}" type="presOf" srcId="{3A03492D-C81F-4D1B-8CEC-7A87E40AA99F}" destId="{07F32EA3-47BA-4C0B-9E00-690C2647C369}" srcOrd="0" destOrd="0" presId="urn:microsoft.com/office/officeart/2008/layout/HexagonCluster"/>
    <dgm:cxn modelId="{C44C6771-C7DC-4127-9967-8302D4B73C11}" type="presOf" srcId="{92EBE9A8-C2F3-4006-A7B3-BF0DA5F10204}" destId="{E97CD24A-13CD-45D7-8AA0-839C03EE180F}" srcOrd="0" destOrd="0" presId="urn:microsoft.com/office/officeart/2008/layout/HexagonCluster"/>
    <dgm:cxn modelId="{E091E875-81EA-4E54-B1A3-5824E936E213}" srcId="{9EE967BD-B0C9-45D7-9898-B25BD1FF08EE}" destId="{D078E962-CA1C-4F2D-BA41-A51C661DC151}" srcOrd="3" destOrd="0" parTransId="{5EC18064-3F64-4796-856D-3150B59D72DB}" sibTransId="{EED1C866-21DD-4D7F-BD67-B381C0DF738B}"/>
    <dgm:cxn modelId="{BF983957-E0B9-49E1-863C-DE14C4E8ECEC}" type="presOf" srcId="{EED1C866-21DD-4D7F-BD67-B381C0DF738B}" destId="{997B1205-ED77-4075-8609-4F60AC88EBE6}" srcOrd="0" destOrd="0" presId="urn:microsoft.com/office/officeart/2008/layout/HexagonCluster"/>
    <dgm:cxn modelId="{7A194F94-B65A-4449-BD4F-074F71540871}" srcId="{9EE967BD-B0C9-45D7-9898-B25BD1FF08EE}" destId="{881D9A23-61C3-4802-A6F9-36BA4171BA3A}" srcOrd="0" destOrd="0" parTransId="{820AD4A3-D7D3-4F03-BBFC-70F238A9B63A}" sibTransId="{C57D4F62-B831-411D-AF98-3E7CC3710958}"/>
    <dgm:cxn modelId="{980A09B8-FF9B-42B6-B08E-81DC0CBB9E26}" type="presOf" srcId="{42EEEAE7-3519-4490-B6A5-C2AE3D1FA724}" destId="{2D2AFC53-865C-4AB0-BF5A-ED8FCB25A181}" srcOrd="0" destOrd="0" presId="urn:microsoft.com/office/officeart/2008/layout/HexagonCluster"/>
    <dgm:cxn modelId="{A87DECC4-3595-41F9-9ECB-C840AE519DB8}" type="presOf" srcId="{C57D4F62-B831-411D-AF98-3E7CC3710958}" destId="{8DC7AD04-9AE1-4590-A32F-0ABA2DB481A2}" srcOrd="0" destOrd="0" presId="urn:microsoft.com/office/officeart/2008/layout/HexagonCluster"/>
    <dgm:cxn modelId="{9CA05CE5-437E-4FEE-9112-A290AFA6621E}" type="presOf" srcId="{881D9A23-61C3-4802-A6F9-36BA4171BA3A}" destId="{6F0A58D8-4850-4FAC-94F9-E32005297EA9}" srcOrd="0" destOrd="0" presId="urn:microsoft.com/office/officeart/2008/layout/HexagonCluster"/>
    <dgm:cxn modelId="{294C2CE9-72EF-460F-A15A-53F3463E4316}" type="presOf" srcId="{D078E962-CA1C-4F2D-BA41-A51C661DC151}" destId="{46516AA3-70F8-45E8-AA3F-0A66159623A5}" srcOrd="0" destOrd="0" presId="urn:microsoft.com/office/officeart/2008/layout/HexagonCluster"/>
    <dgm:cxn modelId="{DABCEBC7-4069-4123-8C8E-6A034C998663}" type="presParOf" srcId="{AF378B52-AE65-4CED-9F85-3837D4D93BE0}" destId="{E3C24B2E-1490-4371-B2AE-504D11BA5EA9}" srcOrd="0" destOrd="0" presId="urn:microsoft.com/office/officeart/2008/layout/HexagonCluster"/>
    <dgm:cxn modelId="{E1996F66-93A6-4AF2-B3D9-399604FAE83D}" type="presParOf" srcId="{E3C24B2E-1490-4371-B2AE-504D11BA5EA9}" destId="{6F0A58D8-4850-4FAC-94F9-E32005297EA9}" srcOrd="0" destOrd="0" presId="urn:microsoft.com/office/officeart/2008/layout/HexagonCluster"/>
    <dgm:cxn modelId="{BA7E3E4C-70EA-4D60-9FE1-28E44DA3CE67}" type="presParOf" srcId="{AF378B52-AE65-4CED-9F85-3837D4D93BE0}" destId="{B92C7E18-628E-41BC-AB03-DA0C2A49A3FC}" srcOrd="1" destOrd="0" presId="urn:microsoft.com/office/officeart/2008/layout/HexagonCluster"/>
    <dgm:cxn modelId="{017A94CE-F145-4ED5-B3F0-B6149AF948E3}" type="presParOf" srcId="{B92C7E18-628E-41BC-AB03-DA0C2A49A3FC}" destId="{994E642B-3B5D-41B7-9144-0851379724CF}" srcOrd="0" destOrd="0" presId="urn:microsoft.com/office/officeart/2008/layout/HexagonCluster"/>
    <dgm:cxn modelId="{C72176B0-3FF0-4005-97EB-097337D7D4AC}" type="presParOf" srcId="{AF378B52-AE65-4CED-9F85-3837D4D93BE0}" destId="{C1B1E204-2DB9-4908-ADD6-8339C41F8175}" srcOrd="2" destOrd="0" presId="urn:microsoft.com/office/officeart/2008/layout/HexagonCluster"/>
    <dgm:cxn modelId="{49534644-F208-455B-B751-62EE7B354802}" type="presParOf" srcId="{C1B1E204-2DB9-4908-ADD6-8339C41F8175}" destId="{8DC7AD04-9AE1-4590-A32F-0ABA2DB481A2}" srcOrd="0" destOrd="0" presId="urn:microsoft.com/office/officeart/2008/layout/HexagonCluster"/>
    <dgm:cxn modelId="{A8D9D882-FBC5-4F5F-98E5-50C97C063AE3}" type="presParOf" srcId="{AF378B52-AE65-4CED-9F85-3837D4D93BE0}" destId="{589DD869-2E13-4F93-BC3D-D89FEA302A1F}" srcOrd="3" destOrd="0" presId="urn:microsoft.com/office/officeart/2008/layout/HexagonCluster"/>
    <dgm:cxn modelId="{0F8E6DCA-A060-4DF0-9217-61A035DC799F}" type="presParOf" srcId="{589DD869-2E13-4F93-BC3D-D89FEA302A1F}" destId="{A0157D45-BA16-4178-8C3E-7D5DAB36080E}" srcOrd="0" destOrd="0" presId="urn:microsoft.com/office/officeart/2008/layout/HexagonCluster"/>
    <dgm:cxn modelId="{D8703379-4BCF-4E7B-8D88-862E407A1C83}" type="presParOf" srcId="{AF378B52-AE65-4CED-9F85-3837D4D93BE0}" destId="{7A57273A-9D0E-4DA4-9F11-EC8CCB6D7DFB}" srcOrd="4" destOrd="0" presId="urn:microsoft.com/office/officeart/2008/layout/HexagonCluster"/>
    <dgm:cxn modelId="{767A330D-5E9D-465C-8BB9-14F0F8BC362D}" type="presParOf" srcId="{7A57273A-9D0E-4DA4-9F11-EC8CCB6D7DFB}" destId="{5510F76D-0195-4E43-A6AF-B2A9145F2F5A}" srcOrd="0" destOrd="0" presId="urn:microsoft.com/office/officeart/2008/layout/HexagonCluster"/>
    <dgm:cxn modelId="{46303C80-C5EA-4BA7-9708-043DB9CEA369}" type="presParOf" srcId="{AF378B52-AE65-4CED-9F85-3837D4D93BE0}" destId="{C77C259B-0773-4E94-BE7E-B4CBE3DDCD41}" srcOrd="5" destOrd="0" presId="urn:microsoft.com/office/officeart/2008/layout/HexagonCluster"/>
    <dgm:cxn modelId="{B4E07DF0-4CAD-45E3-9CA4-9A7B2957B071}" type="presParOf" srcId="{C77C259B-0773-4E94-BE7E-B4CBE3DDCD41}" destId="{690E7BC2-B39E-457F-8187-FD9B7767DC20}" srcOrd="0" destOrd="0" presId="urn:microsoft.com/office/officeart/2008/layout/HexagonCluster"/>
    <dgm:cxn modelId="{5C4C6CDA-0927-488B-98B0-C2BE48B413C0}" type="presParOf" srcId="{AF378B52-AE65-4CED-9F85-3837D4D93BE0}" destId="{039946D8-F1A0-42DE-8A47-5A06C53A8D07}" srcOrd="6" destOrd="0" presId="urn:microsoft.com/office/officeart/2008/layout/HexagonCluster"/>
    <dgm:cxn modelId="{8B4351A6-D941-4A2C-8DC6-0A1A4143CCDA}" type="presParOf" srcId="{039946D8-F1A0-42DE-8A47-5A06C53A8D07}" destId="{0AD0266E-AABA-4F04-B75C-538C8FD9DF34}" srcOrd="0" destOrd="0" presId="urn:microsoft.com/office/officeart/2008/layout/HexagonCluster"/>
    <dgm:cxn modelId="{8050E13E-1983-4746-9924-5BA3401EBF24}" type="presParOf" srcId="{AF378B52-AE65-4CED-9F85-3837D4D93BE0}" destId="{A70BE659-12EE-43C3-B0F4-9981858078BA}" srcOrd="7" destOrd="0" presId="urn:microsoft.com/office/officeart/2008/layout/HexagonCluster"/>
    <dgm:cxn modelId="{7E50346E-DA0D-453C-B25A-CEF13EA1B166}" type="presParOf" srcId="{A70BE659-12EE-43C3-B0F4-9981858078BA}" destId="{B7C26E8A-D17C-4E5B-A1C7-6E96F3EA3FBE}" srcOrd="0" destOrd="0" presId="urn:microsoft.com/office/officeart/2008/layout/HexagonCluster"/>
    <dgm:cxn modelId="{4ED3A149-B32F-43E0-9595-65746CBE1642}" type="presParOf" srcId="{AF378B52-AE65-4CED-9F85-3837D4D93BE0}" destId="{00A4F1BD-BA73-42FB-834A-AC8E05B16F9C}" srcOrd="8" destOrd="0" presId="urn:microsoft.com/office/officeart/2008/layout/HexagonCluster"/>
    <dgm:cxn modelId="{63F6DD43-DA8A-4836-8378-2A2AC8D92179}" type="presParOf" srcId="{00A4F1BD-BA73-42FB-834A-AC8E05B16F9C}" destId="{E97CD24A-13CD-45D7-8AA0-839C03EE180F}" srcOrd="0" destOrd="0" presId="urn:microsoft.com/office/officeart/2008/layout/HexagonCluster"/>
    <dgm:cxn modelId="{7FAE2E1A-FE32-47C2-9EFF-2230CCE71479}" type="presParOf" srcId="{AF378B52-AE65-4CED-9F85-3837D4D93BE0}" destId="{F5D2B077-9122-4DAC-9810-9B403C949C64}" srcOrd="9" destOrd="0" presId="urn:microsoft.com/office/officeart/2008/layout/HexagonCluster"/>
    <dgm:cxn modelId="{493DC10C-1312-42D9-9589-20675A360D64}" type="presParOf" srcId="{F5D2B077-9122-4DAC-9810-9B403C949C64}" destId="{4083BC50-49E5-4D44-89A7-FD14B5641891}" srcOrd="0" destOrd="0" presId="urn:microsoft.com/office/officeart/2008/layout/HexagonCluster"/>
    <dgm:cxn modelId="{C67D8FC1-8909-4119-98E6-E2FF95AB53D4}" type="presParOf" srcId="{AF378B52-AE65-4CED-9F85-3837D4D93BE0}" destId="{2FFFD8EF-CD72-4A5C-A70B-22EE3990E981}" srcOrd="10" destOrd="0" presId="urn:microsoft.com/office/officeart/2008/layout/HexagonCluster"/>
    <dgm:cxn modelId="{ED194764-D5A7-44DD-9A96-2C00EC770692}" type="presParOf" srcId="{2FFFD8EF-CD72-4A5C-A70B-22EE3990E981}" destId="{B069CB91-0BDE-48E5-9400-417750B62745}" srcOrd="0" destOrd="0" presId="urn:microsoft.com/office/officeart/2008/layout/HexagonCluster"/>
    <dgm:cxn modelId="{3E7434D0-1CE0-4F8F-991D-4FC90F3A5242}" type="presParOf" srcId="{AF378B52-AE65-4CED-9F85-3837D4D93BE0}" destId="{B3F3FC03-4F45-4BF4-AADD-8FD2BB66B507}" srcOrd="11" destOrd="0" presId="urn:microsoft.com/office/officeart/2008/layout/HexagonCluster"/>
    <dgm:cxn modelId="{02ED80C8-5DBA-4A26-8290-E154B555233F}" type="presParOf" srcId="{B3F3FC03-4F45-4BF4-AADD-8FD2BB66B507}" destId="{8D3C93DD-40E3-4440-882B-27A99C53BA45}" srcOrd="0" destOrd="0" presId="urn:microsoft.com/office/officeart/2008/layout/HexagonCluster"/>
    <dgm:cxn modelId="{7C5B3CDA-C7B0-4E3B-B731-3A4088A58BD2}" type="presParOf" srcId="{AF378B52-AE65-4CED-9F85-3837D4D93BE0}" destId="{80CFDE9F-531C-416B-B8B9-E02D0DCEBE98}" srcOrd="12" destOrd="0" presId="urn:microsoft.com/office/officeart/2008/layout/HexagonCluster"/>
    <dgm:cxn modelId="{F9013A83-6B03-48BC-8464-DA670738FFE3}" type="presParOf" srcId="{80CFDE9F-531C-416B-B8B9-E02D0DCEBE98}" destId="{46516AA3-70F8-45E8-AA3F-0A66159623A5}" srcOrd="0" destOrd="0" presId="urn:microsoft.com/office/officeart/2008/layout/HexagonCluster"/>
    <dgm:cxn modelId="{CA226FE4-5506-4181-A34E-D44BD675CFF6}" type="presParOf" srcId="{AF378B52-AE65-4CED-9F85-3837D4D93BE0}" destId="{EF47093D-C6B4-402D-87BD-444674263125}" srcOrd="13" destOrd="0" presId="urn:microsoft.com/office/officeart/2008/layout/HexagonCluster"/>
    <dgm:cxn modelId="{2DC42C8E-6CDD-4393-A80C-3D667168A44C}" type="presParOf" srcId="{EF47093D-C6B4-402D-87BD-444674263125}" destId="{C2CA6342-BEC0-4454-9EA7-B8E97BF7C230}" srcOrd="0" destOrd="0" presId="urn:microsoft.com/office/officeart/2008/layout/HexagonCluster"/>
    <dgm:cxn modelId="{FAF992FA-25D1-4F59-8DEB-A25935913CF3}" type="presParOf" srcId="{AF378B52-AE65-4CED-9F85-3837D4D93BE0}" destId="{4E5A85B0-9D9D-4EE7-9EB6-895522741640}" srcOrd="14" destOrd="0" presId="urn:microsoft.com/office/officeart/2008/layout/HexagonCluster"/>
    <dgm:cxn modelId="{BB95F83B-BD9E-4C30-91C1-BAB2E07EAF28}" type="presParOf" srcId="{4E5A85B0-9D9D-4EE7-9EB6-895522741640}" destId="{997B1205-ED77-4075-8609-4F60AC88EBE6}" srcOrd="0" destOrd="0" presId="urn:microsoft.com/office/officeart/2008/layout/HexagonCluster"/>
    <dgm:cxn modelId="{1A63425A-6415-4752-84C0-8CEC32FA6A0A}" type="presParOf" srcId="{AF378B52-AE65-4CED-9F85-3837D4D93BE0}" destId="{F75BDED6-5F8F-4B86-9549-9A9760D30B14}" srcOrd="15" destOrd="0" presId="urn:microsoft.com/office/officeart/2008/layout/HexagonCluster"/>
    <dgm:cxn modelId="{24B4B8B4-DA33-4AB3-BA29-ACC86A7CF123}" type="presParOf" srcId="{F75BDED6-5F8F-4B86-9549-9A9760D30B14}" destId="{349423DB-014C-427A-A57D-56777B252AC9}" srcOrd="0" destOrd="0" presId="urn:microsoft.com/office/officeart/2008/layout/HexagonCluster"/>
    <dgm:cxn modelId="{7A619068-DDC7-41E3-8EF2-421BA38D1A26}" type="presParOf" srcId="{AF378B52-AE65-4CED-9F85-3837D4D93BE0}" destId="{4A44915D-81ED-476E-A121-80B37FD3C584}" srcOrd="16" destOrd="0" presId="urn:microsoft.com/office/officeart/2008/layout/HexagonCluster"/>
    <dgm:cxn modelId="{602DD810-E60E-4413-AFDE-1E4B58E5EA0E}" type="presParOf" srcId="{4A44915D-81ED-476E-A121-80B37FD3C584}" destId="{2D2AFC53-865C-4AB0-BF5A-ED8FCB25A181}" srcOrd="0" destOrd="0" presId="urn:microsoft.com/office/officeart/2008/layout/HexagonCluster"/>
    <dgm:cxn modelId="{65854E93-58A6-468B-AB75-DB9217064B7A}" type="presParOf" srcId="{AF378B52-AE65-4CED-9F85-3837D4D93BE0}" destId="{87ACC620-96E3-4687-95F4-7B33B46F6E35}" srcOrd="17" destOrd="0" presId="urn:microsoft.com/office/officeart/2008/layout/HexagonCluster"/>
    <dgm:cxn modelId="{C53A6CF3-1449-4BD2-85CB-CFCC07B9EE63}" type="presParOf" srcId="{87ACC620-96E3-4687-95F4-7B33B46F6E35}" destId="{78F54532-AE28-41FC-8C37-859784E8201E}" srcOrd="0" destOrd="0" presId="urn:microsoft.com/office/officeart/2008/layout/HexagonCluster"/>
    <dgm:cxn modelId="{C4A4247A-2D4F-4882-97D9-192A0BB12F1B}" type="presParOf" srcId="{AF378B52-AE65-4CED-9F85-3837D4D93BE0}" destId="{CC3F2F4D-BE9F-494D-923D-988BD3A6AFE7}" srcOrd="18" destOrd="0" presId="urn:microsoft.com/office/officeart/2008/layout/HexagonCluster"/>
    <dgm:cxn modelId="{4571F8B1-5BD1-4E00-A1A6-28432C37B203}" type="presParOf" srcId="{CC3F2F4D-BE9F-494D-923D-988BD3A6AFE7}" destId="{F58B0CBC-B0FE-40BB-BC30-B621E8E62935}" srcOrd="0" destOrd="0" presId="urn:microsoft.com/office/officeart/2008/layout/HexagonCluster"/>
    <dgm:cxn modelId="{A8730234-9330-4551-9524-4904A81AAACF}" type="presParOf" srcId="{AF378B52-AE65-4CED-9F85-3837D4D93BE0}" destId="{3C2F40F4-3EB2-4754-B6C9-4CB72E25140D}" srcOrd="19" destOrd="0" presId="urn:microsoft.com/office/officeart/2008/layout/HexagonCluster"/>
    <dgm:cxn modelId="{E658998A-5E12-435B-847A-66F6A3AFD942}" type="presParOf" srcId="{3C2F40F4-3EB2-4754-B6C9-4CB72E25140D}" destId="{A35F8E81-652D-4E64-B7E1-D021EBDDDE26}" srcOrd="0" destOrd="0" presId="urn:microsoft.com/office/officeart/2008/layout/HexagonCluster"/>
    <dgm:cxn modelId="{4B4E1EAD-70C0-40BA-B807-58E1A194256F}" type="presParOf" srcId="{AF378B52-AE65-4CED-9F85-3837D4D93BE0}" destId="{63B1646E-996B-4C7A-A722-6F06548FE00C}" srcOrd="20" destOrd="0" presId="urn:microsoft.com/office/officeart/2008/layout/HexagonCluster"/>
    <dgm:cxn modelId="{6B0B438A-EE87-4F5C-81B6-73834E608CB1}" type="presParOf" srcId="{63B1646E-996B-4C7A-A722-6F06548FE00C}" destId="{07F32EA3-47BA-4C0B-9E00-690C2647C369}" srcOrd="0" destOrd="0" presId="urn:microsoft.com/office/officeart/2008/layout/HexagonCluster"/>
    <dgm:cxn modelId="{403AA118-92B4-49E1-8AFB-1409A617B26D}" type="presParOf" srcId="{AF378B52-AE65-4CED-9F85-3837D4D93BE0}" destId="{46D4F4BA-8B7A-4B58-83F6-27276E2195C4}" srcOrd="21" destOrd="0" presId="urn:microsoft.com/office/officeart/2008/layout/HexagonCluster"/>
    <dgm:cxn modelId="{643B7DE1-2687-4EEE-8589-8C0A431333E2}" type="presParOf" srcId="{46D4F4BA-8B7A-4B58-83F6-27276E2195C4}" destId="{88EE753B-446B-4C04-8DFB-850D25330C9C}" srcOrd="0" destOrd="0" presId="urn:microsoft.com/office/officeart/2008/layout/HexagonCluster"/>
    <dgm:cxn modelId="{9016D006-960D-4449-8051-6E92FBEC0B92}" type="presParOf" srcId="{AF378B52-AE65-4CED-9F85-3837D4D93BE0}" destId="{234C0410-3BB3-4CF1-B796-03626F1F037F}" srcOrd="22" destOrd="0" presId="urn:microsoft.com/office/officeart/2008/layout/HexagonCluster"/>
    <dgm:cxn modelId="{0F5F2549-2171-4ADA-9581-F738FDE25C83}" type="presParOf" srcId="{234C0410-3BB3-4CF1-B796-03626F1F037F}" destId="{5E56336C-7274-48DA-8DA1-2F0CD2576BCC}" srcOrd="0" destOrd="0" presId="urn:microsoft.com/office/officeart/2008/layout/HexagonCluster"/>
    <dgm:cxn modelId="{93D662F8-CB12-464F-A5B8-E1D9E7978FA4}" type="presParOf" srcId="{AF378B52-AE65-4CED-9F85-3837D4D93BE0}" destId="{504ADC76-F669-4E21-8D5D-0555FE13159F}" srcOrd="23" destOrd="0" presId="urn:microsoft.com/office/officeart/2008/layout/HexagonCluster"/>
    <dgm:cxn modelId="{C5455972-A5E6-4363-B517-A3696C338E4F}" type="presParOf" srcId="{504ADC76-F669-4E21-8D5D-0555FE13159F}" destId="{A6C3501B-1DEB-4447-9789-0F48892D3A5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34E41-8549-4F50-9EC1-BE05C837035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E07E5AD3-4928-4B69-8524-28FA1071C0A2}">
      <dgm:prSet phldrT="[文本]" phldr="1"/>
      <dgm:spPr>
        <a:solidFill>
          <a:srgbClr val="FFDBAB"/>
        </a:solidFill>
        <a:ln>
          <a:noFill/>
        </a:ln>
      </dgm:spPr>
      <dgm:t>
        <a:bodyPr/>
        <a:lstStyle/>
        <a:p>
          <a:endParaRPr lang="zh-CN" altLang="en-US" dirty="0"/>
        </a:p>
      </dgm:t>
    </dgm:pt>
    <dgm:pt modelId="{91782D5F-F3AD-48DD-9467-8BD83BD5B99F}" cxnId="{4391E427-197E-42B1-80BF-050D8B7D0A41}" type="parTrans">
      <dgm:prSet/>
      <dgm:spPr/>
      <dgm:t>
        <a:bodyPr/>
        <a:lstStyle/>
        <a:p>
          <a:endParaRPr lang="zh-CN" altLang="en-US"/>
        </a:p>
      </dgm:t>
    </dgm:pt>
    <dgm:pt modelId="{DACFF7B5-0914-4858-8E91-48974FA259A2}" cxnId="{4391E427-197E-42B1-80BF-050D8B7D0A41}" type="sibTran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DBAB"/>
          </a:solidFill>
        </a:ln>
      </dgm:spPr>
      <dgm:t>
        <a:bodyPr/>
        <a:lstStyle/>
        <a:p>
          <a:endParaRPr lang="zh-CN" altLang="en-US"/>
        </a:p>
      </dgm:t>
    </dgm:pt>
    <dgm:pt modelId="{8ED5895E-E04E-4A08-855E-1791FFC6E5CF}">
      <dgm:prSet phldrT="[文本]" phldr="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rgbClr val="FFB553"/>
          </a:solidFill>
        </a:ln>
      </dgm:spPr>
      <dgm:t>
        <a:bodyPr/>
        <a:lstStyle/>
        <a:p>
          <a:endParaRPr lang="zh-CN" altLang="en-US" dirty="0"/>
        </a:p>
      </dgm:t>
    </dgm:pt>
    <dgm:pt modelId="{EA031C88-E7F1-4F0C-9827-A8FF5ACF9A24}" cxnId="{351A130B-6C6A-47D4-8B51-B6EFAA829B17}" type="parTrans">
      <dgm:prSet/>
      <dgm:spPr/>
      <dgm:t>
        <a:bodyPr/>
        <a:lstStyle/>
        <a:p>
          <a:endParaRPr lang="zh-CN" altLang="en-US"/>
        </a:p>
      </dgm:t>
    </dgm:pt>
    <dgm:pt modelId="{3FE257E4-A86C-4086-977D-583248D46116}" cxnId="{351A130B-6C6A-47D4-8B51-B6EFAA829B17}" type="sibTrans">
      <dgm:prSet/>
      <dgm:spPr>
        <a:solidFill>
          <a:srgbClr val="FFC271"/>
        </a:solidFill>
        <a:ln>
          <a:noFill/>
        </a:ln>
      </dgm:spPr>
      <dgm:t>
        <a:bodyPr/>
        <a:lstStyle/>
        <a:p>
          <a:endParaRPr lang="zh-CN" altLang="en-US"/>
        </a:p>
      </dgm:t>
    </dgm:pt>
    <dgm:pt modelId="{4ADAE3A0-592D-41B4-BCD0-F9C6A46766FE}">
      <dgm:prSet phldrT="[文本]" phldr="1"/>
      <dgm:spPr>
        <a:solidFill>
          <a:srgbClr val="FF9300"/>
        </a:solidFill>
        <a:ln>
          <a:noFill/>
        </a:ln>
      </dgm:spPr>
      <dgm:t>
        <a:bodyPr/>
        <a:lstStyle/>
        <a:p>
          <a:endParaRPr lang="zh-CN" altLang="en-US" dirty="0"/>
        </a:p>
      </dgm:t>
    </dgm:pt>
    <dgm:pt modelId="{63EDEB48-3B35-41D9-ADEB-25C8CA8F5690}" cxnId="{011FB73A-659D-495D-AA6A-C5015C354028}" type="parTrans">
      <dgm:prSet/>
      <dgm:spPr/>
      <dgm:t>
        <a:bodyPr/>
        <a:lstStyle/>
        <a:p>
          <a:endParaRPr lang="zh-CN" altLang="en-US"/>
        </a:p>
      </dgm:t>
    </dgm:pt>
    <dgm:pt modelId="{D80F03F9-2C99-4611-B143-0B8DD281B80F}" cxnId="{011FB73A-659D-495D-AA6A-C5015C354028}" type="sibTrans">
      <dgm:prSet/>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rgbClr val="FF9300"/>
          </a:solidFill>
        </a:ln>
      </dgm:spPr>
      <dgm:t>
        <a:bodyPr/>
        <a:lstStyle/>
        <a:p>
          <a:endParaRPr lang="zh-CN" altLang="en-US"/>
        </a:p>
      </dgm:t>
    </dgm:pt>
    <dgm:pt modelId="{E716A712-1870-4D5D-8B6A-B7FCE4D54B1D}">
      <dgm:prSet phldrT="[文本]"/>
      <dgm:spPr>
        <a:blipFill dpi="0" rotWithShape="0">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solidFill>
            <a:srgbClr val="FFAE43"/>
          </a:solidFill>
        </a:ln>
      </dgm:spPr>
      <dgm:t>
        <a:bodyPr/>
        <a:lstStyle/>
        <a:p>
          <a:endParaRPr lang="zh-CN" altLang="en-US" dirty="0"/>
        </a:p>
      </dgm:t>
    </dgm:pt>
    <dgm:pt modelId="{75A0D77D-AEAD-449D-BFBF-C9A5EAAD41AB}" cxnId="{5E841A6E-3021-4D57-8244-3B7126513489}" type="sibTrans">
      <dgm:prSet/>
      <dgm:spPr>
        <a:solidFill>
          <a:srgbClr val="FFAE43"/>
        </a:solidFill>
        <a:ln>
          <a:noFill/>
        </a:ln>
      </dgm:spPr>
      <dgm:t>
        <a:bodyPr/>
        <a:lstStyle/>
        <a:p>
          <a:endParaRPr lang="zh-CN" altLang="en-US"/>
        </a:p>
      </dgm:t>
    </dgm:pt>
    <dgm:pt modelId="{7BF08149-B276-4D9F-BE1F-3A9398D4EC3A}" cxnId="{5E841A6E-3021-4D57-8244-3B7126513489}" type="parTrans">
      <dgm:prSet/>
      <dgm:spPr/>
      <dgm:t>
        <a:bodyPr/>
        <a:lstStyle/>
        <a:p>
          <a:endParaRPr lang="zh-CN" altLang="en-US"/>
        </a:p>
      </dgm:t>
    </dgm:pt>
    <dgm:pt modelId="{23E54922-D657-4135-84FB-8515B48AD171}" type="pres">
      <dgm:prSet presAssocID="{8D134E41-8549-4F50-9EC1-BE05C8370350}" presName="Name0" presStyleCnt="0">
        <dgm:presLayoutVars>
          <dgm:chMax/>
          <dgm:chPref/>
          <dgm:dir/>
          <dgm:animLvl val="lvl"/>
        </dgm:presLayoutVars>
      </dgm:prSet>
      <dgm:spPr/>
    </dgm:pt>
    <dgm:pt modelId="{30D71ADD-D342-4BAE-B5AF-9DCC5AA2EF37}" type="pres">
      <dgm:prSet presAssocID="{E07E5AD3-4928-4B69-8524-28FA1071C0A2}" presName="composite" presStyleCnt="0"/>
      <dgm:spPr/>
    </dgm:pt>
    <dgm:pt modelId="{82DD85B4-9631-4A68-836E-B6D24400C24E}" type="pres">
      <dgm:prSet presAssocID="{E07E5AD3-4928-4B69-8524-28FA1071C0A2}" presName="Parent1" presStyleLbl="node1" presStyleIdx="0" presStyleCnt="8">
        <dgm:presLayoutVars>
          <dgm:chMax val="1"/>
          <dgm:chPref val="1"/>
          <dgm:bulletEnabled val="1"/>
        </dgm:presLayoutVars>
      </dgm:prSet>
      <dgm:spPr/>
    </dgm:pt>
    <dgm:pt modelId="{A41197D1-574A-4296-BA45-D938CED9A084}" type="pres">
      <dgm:prSet presAssocID="{E07E5AD3-4928-4B69-8524-28FA1071C0A2}" presName="Childtext1" presStyleLbl="revTx" presStyleIdx="0" presStyleCnt="4">
        <dgm:presLayoutVars>
          <dgm:chMax val="0"/>
          <dgm:chPref val="0"/>
          <dgm:bulletEnabled val="1"/>
        </dgm:presLayoutVars>
      </dgm:prSet>
      <dgm:spPr/>
    </dgm:pt>
    <dgm:pt modelId="{F969CEE0-65B8-49DF-A092-8BBAF0BC6157}" type="pres">
      <dgm:prSet presAssocID="{E07E5AD3-4928-4B69-8524-28FA1071C0A2}" presName="BalanceSpacing" presStyleCnt="0"/>
      <dgm:spPr/>
    </dgm:pt>
    <dgm:pt modelId="{E1D2DB71-B66B-4532-96AD-C092FD1BB76F}" type="pres">
      <dgm:prSet presAssocID="{E07E5AD3-4928-4B69-8524-28FA1071C0A2}" presName="BalanceSpacing1" presStyleCnt="0"/>
      <dgm:spPr/>
    </dgm:pt>
    <dgm:pt modelId="{D02AEE1D-C521-416A-98F9-DCC54E0FFF82}" type="pres">
      <dgm:prSet presAssocID="{DACFF7B5-0914-4858-8E91-48974FA259A2}" presName="Accent1Text" presStyleLbl="node1" presStyleIdx="1" presStyleCnt="8"/>
      <dgm:spPr/>
    </dgm:pt>
    <dgm:pt modelId="{14EA1A6A-8A60-4322-B62D-A3A412D34EE3}" type="pres">
      <dgm:prSet presAssocID="{DACFF7B5-0914-4858-8E91-48974FA259A2}" presName="spaceBetweenRectangles" presStyleCnt="0"/>
      <dgm:spPr/>
    </dgm:pt>
    <dgm:pt modelId="{0139E0FF-0D26-45A5-9EEA-33E55F9F7A3C}" type="pres">
      <dgm:prSet presAssocID="{8ED5895E-E04E-4A08-855E-1791FFC6E5CF}" presName="composite" presStyleCnt="0"/>
      <dgm:spPr/>
    </dgm:pt>
    <dgm:pt modelId="{FD234DF5-29AB-4610-B925-1F73E4A0FE83}" type="pres">
      <dgm:prSet presAssocID="{8ED5895E-E04E-4A08-855E-1791FFC6E5CF}" presName="Parent1" presStyleLbl="node1" presStyleIdx="2" presStyleCnt="8">
        <dgm:presLayoutVars>
          <dgm:chMax val="1"/>
          <dgm:chPref val="1"/>
          <dgm:bulletEnabled val="1"/>
        </dgm:presLayoutVars>
      </dgm:prSet>
      <dgm:spPr/>
    </dgm:pt>
    <dgm:pt modelId="{DA2F0CC6-7B29-4CAC-B110-2B19C61D22E3}" type="pres">
      <dgm:prSet presAssocID="{8ED5895E-E04E-4A08-855E-1791FFC6E5CF}" presName="Childtext1" presStyleLbl="revTx" presStyleIdx="1" presStyleCnt="4">
        <dgm:presLayoutVars>
          <dgm:chMax val="0"/>
          <dgm:chPref val="0"/>
          <dgm:bulletEnabled val="1"/>
        </dgm:presLayoutVars>
      </dgm:prSet>
      <dgm:spPr/>
    </dgm:pt>
    <dgm:pt modelId="{82375DB8-C437-43EC-88F5-5872F17D9CB8}" type="pres">
      <dgm:prSet presAssocID="{8ED5895E-E04E-4A08-855E-1791FFC6E5CF}" presName="BalanceSpacing" presStyleCnt="0"/>
      <dgm:spPr/>
    </dgm:pt>
    <dgm:pt modelId="{5E04C412-CFAD-4DA3-89C5-74BB92B4D67C}" type="pres">
      <dgm:prSet presAssocID="{8ED5895E-E04E-4A08-855E-1791FFC6E5CF}" presName="BalanceSpacing1" presStyleCnt="0"/>
      <dgm:spPr/>
    </dgm:pt>
    <dgm:pt modelId="{D2308AC0-C238-41A7-9318-E48F3060A5F5}" type="pres">
      <dgm:prSet presAssocID="{3FE257E4-A86C-4086-977D-583248D46116}" presName="Accent1Text" presStyleLbl="node1" presStyleIdx="3" presStyleCnt="8"/>
      <dgm:spPr/>
    </dgm:pt>
    <dgm:pt modelId="{686C7184-528F-4CFC-8FD6-CA725F7B564D}" type="pres">
      <dgm:prSet presAssocID="{3FE257E4-A86C-4086-977D-583248D46116}" presName="spaceBetweenRectangles" presStyleCnt="0"/>
      <dgm:spPr/>
    </dgm:pt>
    <dgm:pt modelId="{70382561-C7D7-4ACF-A409-E91985BC1EAA}" type="pres">
      <dgm:prSet presAssocID="{E716A712-1870-4D5D-8B6A-B7FCE4D54B1D}" presName="composite" presStyleCnt="0"/>
      <dgm:spPr/>
    </dgm:pt>
    <dgm:pt modelId="{9F0EF142-646D-4FE2-9F62-A0BC868DB13C}" type="pres">
      <dgm:prSet presAssocID="{E716A712-1870-4D5D-8B6A-B7FCE4D54B1D}" presName="Parent1" presStyleLbl="node1" presStyleIdx="4" presStyleCnt="8">
        <dgm:presLayoutVars>
          <dgm:chMax val="1"/>
          <dgm:chPref val="1"/>
          <dgm:bulletEnabled val="1"/>
        </dgm:presLayoutVars>
      </dgm:prSet>
      <dgm:spPr/>
    </dgm:pt>
    <dgm:pt modelId="{56DA7DFB-6ED6-42CA-9E47-B0A65E4EB2D2}" type="pres">
      <dgm:prSet presAssocID="{E716A712-1870-4D5D-8B6A-B7FCE4D54B1D}" presName="Childtext1" presStyleLbl="revTx" presStyleIdx="2" presStyleCnt="4">
        <dgm:presLayoutVars>
          <dgm:chMax val="0"/>
          <dgm:chPref val="0"/>
          <dgm:bulletEnabled val="1"/>
        </dgm:presLayoutVars>
      </dgm:prSet>
      <dgm:spPr/>
    </dgm:pt>
    <dgm:pt modelId="{2412F487-6F63-4864-BA58-649DAB75EAC7}" type="pres">
      <dgm:prSet presAssocID="{E716A712-1870-4D5D-8B6A-B7FCE4D54B1D}" presName="BalanceSpacing" presStyleCnt="0"/>
      <dgm:spPr/>
    </dgm:pt>
    <dgm:pt modelId="{4283E978-3D8C-4F49-A3B6-43A1BB5B1F06}" type="pres">
      <dgm:prSet presAssocID="{E716A712-1870-4D5D-8B6A-B7FCE4D54B1D}" presName="BalanceSpacing1" presStyleCnt="0"/>
      <dgm:spPr/>
    </dgm:pt>
    <dgm:pt modelId="{621C1174-F4E3-4EED-8BFD-262F507E78E3}" type="pres">
      <dgm:prSet presAssocID="{75A0D77D-AEAD-449D-BFBF-C9A5EAAD41AB}" presName="Accent1Text" presStyleLbl="node1" presStyleIdx="5" presStyleCnt="8"/>
      <dgm:spPr/>
    </dgm:pt>
    <dgm:pt modelId="{C0D1180B-537B-4417-9A63-12A348D33D9A}" type="pres">
      <dgm:prSet presAssocID="{75A0D77D-AEAD-449D-BFBF-C9A5EAAD41AB}" presName="spaceBetweenRectangles" presStyleCnt="0"/>
      <dgm:spPr/>
    </dgm:pt>
    <dgm:pt modelId="{CF70B017-EEFB-46CF-885C-4D9353FCBF47}" type="pres">
      <dgm:prSet presAssocID="{4ADAE3A0-592D-41B4-BCD0-F9C6A46766FE}" presName="composite" presStyleCnt="0"/>
      <dgm:spPr/>
    </dgm:pt>
    <dgm:pt modelId="{331AA604-DCA8-4EE9-830D-A8E4F36CE897}" type="pres">
      <dgm:prSet presAssocID="{4ADAE3A0-592D-41B4-BCD0-F9C6A46766FE}" presName="Parent1" presStyleLbl="node1" presStyleIdx="6" presStyleCnt="8">
        <dgm:presLayoutVars>
          <dgm:chMax val="1"/>
          <dgm:chPref val="1"/>
          <dgm:bulletEnabled val="1"/>
        </dgm:presLayoutVars>
      </dgm:prSet>
      <dgm:spPr/>
    </dgm:pt>
    <dgm:pt modelId="{FD18D26F-99D5-44B0-8964-835C4F0D2FA4}" type="pres">
      <dgm:prSet presAssocID="{4ADAE3A0-592D-41B4-BCD0-F9C6A46766FE}" presName="Childtext1" presStyleLbl="revTx" presStyleIdx="3" presStyleCnt="4">
        <dgm:presLayoutVars>
          <dgm:chMax val="0"/>
          <dgm:chPref val="0"/>
          <dgm:bulletEnabled val="1"/>
        </dgm:presLayoutVars>
      </dgm:prSet>
      <dgm:spPr/>
    </dgm:pt>
    <dgm:pt modelId="{1280391E-2D01-4DF2-854F-B9582A72F39A}" type="pres">
      <dgm:prSet presAssocID="{4ADAE3A0-592D-41B4-BCD0-F9C6A46766FE}" presName="BalanceSpacing" presStyleCnt="0"/>
      <dgm:spPr/>
    </dgm:pt>
    <dgm:pt modelId="{F0C667D0-D535-4BA3-A8C0-36BCD2630086}" type="pres">
      <dgm:prSet presAssocID="{4ADAE3A0-592D-41B4-BCD0-F9C6A46766FE}" presName="BalanceSpacing1" presStyleCnt="0"/>
      <dgm:spPr/>
    </dgm:pt>
    <dgm:pt modelId="{97FD4840-B9AA-4FE2-A961-EE203C7DDA4A}" type="pres">
      <dgm:prSet presAssocID="{D80F03F9-2C99-4611-B143-0B8DD281B80F}" presName="Accent1Text" presStyleLbl="node1" presStyleIdx="7" presStyleCnt="8"/>
      <dgm:spPr/>
    </dgm:pt>
  </dgm:ptLst>
  <dgm:cxnLst>
    <dgm:cxn modelId="{351A130B-6C6A-47D4-8B51-B6EFAA829B17}" srcId="{8D134E41-8549-4F50-9EC1-BE05C8370350}" destId="{8ED5895E-E04E-4A08-855E-1791FFC6E5CF}" srcOrd="1" destOrd="0" parTransId="{EA031C88-E7F1-4F0C-9827-A8FF5ACF9A24}" sibTransId="{3FE257E4-A86C-4086-977D-583248D46116}"/>
    <dgm:cxn modelId="{4391E427-197E-42B1-80BF-050D8B7D0A41}" srcId="{8D134E41-8549-4F50-9EC1-BE05C8370350}" destId="{E07E5AD3-4928-4B69-8524-28FA1071C0A2}" srcOrd="0" destOrd="0" parTransId="{91782D5F-F3AD-48DD-9467-8BD83BD5B99F}" sibTransId="{DACFF7B5-0914-4858-8E91-48974FA259A2}"/>
    <dgm:cxn modelId="{A9092F2E-A995-4529-ACCE-E0618F918B55}" type="presOf" srcId="{75A0D77D-AEAD-449D-BFBF-C9A5EAAD41AB}" destId="{621C1174-F4E3-4EED-8BFD-262F507E78E3}" srcOrd="0" destOrd="0" presId="urn:microsoft.com/office/officeart/2008/layout/AlternatingHexagons"/>
    <dgm:cxn modelId="{011FB73A-659D-495D-AA6A-C5015C354028}" srcId="{8D134E41-8549-4F50-9EC1-BE05C8370350}" destId="{4ADAE3A0-592D-41B4-BCD0-F9C6A46766FE}" srcOrd="3" destOrd="0" parTransId="{63EDEB48-3B35-41D9-ADEB-25C8CA8F5690}" sibTransId="{D80F03F9-2C99-4611-B143-0B8DD281B80F}"/>
    <dgm:cxn modelId="{F37AF46C-965C-4BBB-9C55-9BFBC2A8EF0E}" type="presOf" srcId="{E716A712-1870-4D5D-8B6A-B7FCE4D54B1D}" destId="{9F0EF142-646D-4FE2-9F62-A0BC868DB13C}" srcOrd="0" destOrd="0" presId="urn:microsoft.com/office/officeart/2008/layout/AlternatingHexagons"/>
    <dgm:cxn modelId="{0B9C1A6D-905D-4586-AEED-048DF8AF7882}" type="presOf" srcId="{8ED5895E-E04E-4A08-855E-1791FFC6E5CF}" destId="{FD234DF5-29AB-4610-B925-1F73E4A0FE83}" srcOrd="0" destOrd="0" presId="urn:microsoft.com/office/officeart/2008/layout/AlternatingHexagons"/>
    <dgm:cxn modelId="{5E841A6E-3021-4D57-8244-3B7126513489}" srcId="{8D134E41-8549-4F50-9EC1-BE05C8370350}" destId="{E716A712-1870-4D5D-8B6A-B7FCE4D54B1D}" srcOrd="2" destOrd="0" parTransId="{7BF08149-B276-4D9F-BE1F-3A9398D4EC3A}" sibTransId="{75A0D77D-AEAD-449D-BFBF-C9A5EAAD41AB}"/>
    <dgm:cxn modelId="{A2362DA6-550F-4BCA-80EA-1CB11001AD36}" type="presOf" srcId="{DACFF7B5-0914-4858-8E91-48974FA259A2}" destId="{D02AEE1D-C521-416A-98F9-DCC54E0FFF82}" srcOrd="0" destOrd="0" presId="urn:microsoft.com/office/officeart/2008/layout/AlternatingHexagons"/>
    <dgm:cxn modelId="{52DB9EAC-A03D-4B83-8892-BFCAFE07503A}" type="presOf" srcId="{E07E5AD3-4928-4B69-8524-28FA1071C0A2}" destId="{82DD85B4-9631-4A68-836E-B6D24400C24E}" srcOrd="0" destOrd="0" presId="urn:microsoft.com/office/officeart/2008/layout/AlternatingHexagons"/>
    <dgm:cxn modelId="{1EE309B8-CB91-4D23-A513-7AADC3010B31}" type="presOf" srcId="{8D134E41-8549-4F50-9EC1-BE05C8370350}" destId="{23E54922-D657-4135-84FB-8515B48AD171}" srcOrd="0" destOrd="0" presId="urn:microsoft.com/office/officeart/2008/layout/AlternatingHexagons"/>
    <dgm:cxn modelId="{5901CEBC-29DE-48E9-9C7B-3F431DE06D14}" type="presOf" srcId="{3FE257E4-A86C-4086-977D-583248D46116}" destId="{D2308AC0-C238-41A7-9318-E48F3060A5F5}" srcOrd="0" destOrd="0" presId="urn:microsoft.com/office/officeart/2008/layout/AlternatingHexagons"/>
    <dgm:cxn modelId="{4601E7C1-AAF0-448E-8C28-0987982511F7}" type="presOf" srcId="{4ADAE3A0-592D-41B4-BCD0-F9C6A46766FE}" destId="{331AA604-DCA8-4EE9-830D-A8E4F36CE897}" srcOrd="0" destOrd="0" presId="urn:microsoft.com/office/officeart/2008/layout/AlternatingHexagons"/>
    <dgm:cxn modelId="{3AF6A4F1-D369-48D4-8DE3-879229226FC1}" type="presOf" srcId="{D80F03F9-2C99-4611-B143-0B8DD281B80F}" destId="{97FD4840-B9AA-4FE2-A961-EE203C7DDA4A}" srcOrd="0" destOrd="0" presId="urn:microsoft.com/office/officeart/2008/layout/AlternatingHexagons"/>
    <dgm:cxn modelId="{0B304B79-0E7D-4DB8-ABF0-3F59B7B823CE}" type="presParOf" srcId="{23E54922-D657-4135-84FB-8515B48AD171}" destId="{30D71ADD-D342-4BAE-B5AF-9DCC5AA2EF37}" srcOrd="0" destOrd="0" presId="urn:microsoft.com/office/officeart/2008/layout/AlternatingHexagons"/>
    <dgm:cxn modelId="{77DCD6D8-A688-4CF3-B6A1-3CC978D2F289}" type="presParOf" srcId="{30D71ADD-D342-4BAE-B5AF-9DCC5AA2EF37}" destId="{82DD85B4-9631-4A68-836E-B6D24400C24E}" srcOrd="0" destOrd="0" presId="urn:microsoft.com/office/officeart/2008/layout/AlternatingHexagons"/>
    <dgm:cxn modelId="{3AE1777F-9D32-4395-864D-FE267E988714}" type="presParOf" srcId="{30D71ADD-D342-4BAE-B5AF-9DCC5AA2EF37}" destId="{A41197D1-574A-4296-BA45-D938CED9A084}" srcOrd="1" destOrd="0" presId="urn:microsoft.com/office/officeart/2008/layout/AlternatingHexagons"/>
    <dgm:cxn modelId="{4D76A4FB-B904-4214-8C13-2CC9C1243B08}" type="presParOf" srcId="{30D71ADD-D342-4BAE-B5AF-9DCC5AA2EF37}" destId="{F969CEE0-65B8-49DF-A092-8BBAF0BC6157}" srcOrd="2" destOrd="0" presId="urn:microsoft.com/office/officeart/2008/layout/AlternatingHexagons"/>
    <dgm:cxn modelId="{992FD273-0183-4C1C-95D2-B14560E8CD88}" type="presParOf" srcId="{30D71ADD-D342-4BAE-B5AF-9DCC5AA2EF37}" destId="{E1D2DB71-B66B-4532-96AD-C092FD1BB76F}" srcOrd="3" destOrd="0" presId="urn:microsoft.com/office/officeart/2008/layout/AlternatingHexagons"/>
    <dgm:cxn modelId="{030ABCC1-611C-4F9C-AE4B-77B0BA67019E}" type="presParOf" srcId="{30D71ADD-D342-4BAE-B5AF-9DCC5AA2EF37}" destId="{D02AEE1D-C521-416A-98F9-DCC54E0FFF82}" srcOrd="4" destOrd="0" presId="urn:microsoft.com/office/officeart/2008/layout/AlternatingHexagons"/>
    <dgm:cxn modelId="{C4B09DAD-208D-4EA6-8F3A-1FC5FA99D623}" type="presParOf" srcId="{23E54922-D657-4135-84FB-8515B48AD171}" destId="{14EA1A6A-8A60-4322-B62D-A3A412D34EE3}" srcOrd="1" destOrd="0" presId="urn:microsoft.com/office/officeart/2008/layout/AlternatingHexagons"/>
    <dgm:cxn modelId="{0517F660-C677-42A5-87E6-41E533974FB7}" type="presParOf" srcId="{23E54922-D657-4135-84FB-8515B48AD171}" destId="{0139E0FF-0D26-45A5-9EEA-33E55F9F7A3C}" srcOrd="2" destOrd="0" presId="urn:microsoft.com/office/officeart/2008/layout/AlternatingHexagons"/>
    <dgm:cxn modelId="{A87A62A5-F75E-434A-8A11-E421B52B67AD}" type="presParOf" srcId="{0139E0FF-0D26-45A5-9EEA-33E55F9F7A3C}" destId="{FD234DF5-29AB-4610-B925-1F73E4A0FE83}" srcOrd="0" destOrd="0" presId="urn:microsoft.com/office/officeart/2008/layout/AlternatingHexagons"/>
    <dgm:cxn modelId="{97830D96-9CC9-4851-BE04-7B84BAED87E8}" type="presParOf" srcId="{0139E0FF-0D26-45A5-9EEA-33E55F9F7A3C}" destId="{DA2F0CC6-7B29-4CAC-B110-2B19C61D22E3}" srcOrd="1" destOrd="0" presId="urn:microsoft.com/office/officeart/2008/layout/AlternatingHexagons"/>
    <dgm:cxn modelId="{97013FE3-7B54-4230-BDC9-885250CB7B9A}" type="presParOf" srcId="{0139E0FF-0D26-45A5-9EEA-33E55F9F7A3C}" destId="{82375DB8-C437-43EC-88F5-5872F17D9CB8}" srcOrd="2" destOrd="0" presId="urn:microsoft.com/office/officeart/2008/layout/AlternatingHexagons"/>
    <dgm:cxn modelId="{4111E3BE-B717-4545-BEA1-AD67884E5CE1}" type="presParOf" srcId="{0139E0FF-0D26-45A5-9EEA-33E55F9F7A3C}" destId="{5E04C412-CFAD-4DA3-89C5-74BB92B4D67C}" srcOrd="3" destOrd="0" presId="urn:microsoft.com/office/officeart/2008/layout/AlternatingHexagons"/>
    <dgm:cxn modelId="{9FD23A35-EFF0-480B-B18B-4C8EB249CC53}" type="presParOf" srcId="{0139E0FF-0D26-45A5-9EEA-33E55F9F7A3C}" destId="{D2308AC0-C238-41A7-9318-E48F3060A5F5}" srcOrd="4" destOrd="0" presId="urn:microsoft.com/office/officeart/2008/layout/AlternatingHexagons"/>
    <dgm:cxn modelId="{E6818EC5-2667-48D1-9A91-13CC4D3D820D}" type="presParOf" srcId="{23E54922-D657-4135-84FB-8515B48AD171}" destId="{686C7184-528F-4CFC-8FD6-CA725F7B564D}" srcOrd="3" destOrd="0" presId="urn:microsoft.com/office/officeart/2008/layout/AlternatingHexagons"/>
    <dgm:cxn modelId="{CBCEAB72-2DF1-4267-808A-310D7D7056D2}" type="presParOf" srcId="{23E54922-D657-4135-84FB-8515B48AD171}" destId="{70382561-C7D7-4ACF-A409-E91985BC1EAA}" srcOrd="4" destOrd="0" presId="urn:microsoft.com/office/officeart/2008/layout/AlternatingHexagons"/>
    <dgm:cxn modelId="{D7F7EBF9-1EA3-417A-9287-3346973EF7F1}" type="presParOf" srcId="{70382561-C7D7-4ACF-A409-E91985BC1EAA}" destId="{9F0EF142-646D-4FE2-9F62-A0BC868DB13C}" srcOrd="0" destOrd="0" presId="urn:microsoft.com/office/officeart/2008/layout/AlternatingHexagons"/>
    <dgm:cxn modelId="{681B56F6-48D0-4B57-9BC1-2E8B1F7BA78A}" type="presParOf" srcId="{70382561-C7D7-4ACF-A409-E91985BC1EAA}" destId="{56DA7DFB-6ED6-42CA-9E47-B0A65E4EB2D2}" srcOrd="1" destOrd="0" presId="urn:microsoft.com/office/officeart/2008/layout/AlternatingHexagons"/>
    <dgm:cxn modelId="{6FBB0B80-729D-43AC-95A1-A87F91BC2F6E}" type="presParOf" srcId="{70382561-C7D7-4ACF-A409-E91985BC1EAA}" destId="{2412F487-6F63-4864-BA58-649DAB75EAC7}" srcOrd="2" destOrd="0" presId="urn:microsoft.com/office/officeart/2008/layout/AlternatingHexagons"/>
    <dgm:cxn modelId="{8984C7CB-8FD0-48BB-8F5F-9D2ECDEFD49C}" type="presParOf" srcId="{70382561-C7D7-4ACF-A409-E91985BC1EAA}" destId="{4283E978-3D8C-4F49-A3B6-43A1BB5B1F06}" srcOrd="3" destOrd="0" presId="urn:microsoft.com/office/officeart/2008/layout/AlternatingHexagons"/>
    <dgm:cxn modelId="{D8F1A918-0314-4B7E-9F83-9F9ACEE466FA}" type="presParOf" srcId="{70382561-C7D7-4ACF-A409-E91985BC1EAA}" destId="{621C1174-F4E3-4EED-8BFD-262F507E78E3}" srcOrd="4" destOrd="0" presId="urn:microsoft.com/office/officeart/2008/layout/AlternatingHexagons"/>
    <dgm:cxn modelId="{94F334A1-1909-4E37-B733-80CEE202207F}" type="presParOf" srcId="{23E54922-D657-4135-84FB-8515B48AD171}" destId="{C0D1180B-537B-4417-9A63-12A348D33D9A}" srcOrd="5" destOrd="0" presId="urn:microsoft.com/office/officeart/2008/layout/AlternatingHexagons"/>
    <dgm:cxn modelId="{48DE62FC-600C-4851-B8A0-00E6ECA2456E}" type="presParOf" srcId="{23E54922-D657-4135-84FB-8515B48AD171}" destId="{CF70B017-EEFB-46CF-885C-4D9353FCBF47}" srcOrd="6" destOrd="0" presId="urn:microsoft.com/office/officeart/2008/layout/AlternatingHexagons"/>
    <dgm:cxn modelId="{7C8668B0-794B-46B4-B1FB-53B0A6DC3467}" type="presParOf" srcId="{CF70B017-EEFB-46CF-885C-4D9353FCBF47}" destId="{331AA604-DCA8-4EE9-830D-A8E4F36CE897}" srcOrd="0" destOrd="0" presId="urn:microsoft.com/office/officeart/2008/layout/AlternatingHexagons"/>
    <dgm:cxn modelId="{EE2E4C3C-B13F-476E-B5E4-56A9DA49D1A1}" type="presParOf" srcId="{CF70B017-EEFB-46CF-885C-4D9353FCBF47}" destId="{FD18D26F-99D5-44B0-8964-835C4F0D2FA4}" srcOrd="1" destOrd="0" presId="urn:microsoft.com/office/officeart/2008/layout/AlternatingHexagons"/>
    <dgm:cxn modelId="{37AEE6A1-8F85-4EF8-8689-28BBCC6CA850}" type="presParOf" srcId="{CF70B017-EEFB-46CF-885C-4D9353FCBF47}" destId="{1280391E-2D01-4DF2-854F-B9582A72F39A}" srcOrd="2" destOrd="0" presId="urn:microsoft.com/office/officeart/2008/layout/AlternatingHexagons"/>
    <dgm:cxn modelId="{3A5545D4-4F43-40C1-ABEE-96E39A6E15A4}" type="presParOf" srcId="{CF70B017-EEFB-46CF-885C-4D9353FCBF47}" destId="{F0C667D0-D535-4BA3-A8C0-36BCD2630086}" srcOrd="3" destOrd="0" presId="urn:microsoft.com/office/officeart/2008/layout/AlternatingHexagons"/>
    <dgm:cxn modelId="{CE681244-C421-43F8-8BE5-DDA3BA07EC86}" type="presParOf" srcId="{CF70B017-EEFB-46CF-885C-4D9353FCBF47}" destId="{97FD4840-B9AA-4FE2-A961-EE203C7DDA4A}"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76049" cy="3376635"/>
        <a:chOff x="0" y="0"/>
        <a:chExt cx="6476049" cy="3376635"/>
      </a:xfrm>
    </dsp:grpSpPr>
    <dsp:sp modelId="{6F0A58D8-4850-4FAC-94F9-E32005297EA9}">
      <dsp:nvSpPr>
        <dsp:cNvPr id="3" name="六边形 2"/>
        <dsp:cNvSpPr/>
      </dsp:nvSpPr>
      <dsp:spPr bwMode="white">
        <a:xfrm>
          <a:off x="1051063" y="1742344"/>
          <a:ext cx="1221383" cy="1048783"/>
        </a:xfrm>
        <a:prstGeom prst="hexagon">
          <a:avLst>
            <a:gd name="adj" fmla="val 25000"/>
            <a:gd name="vf" fmla="val 115470"/>
          </a:avLst>
        </a:prstGeom>
        <a:solidFill>
          <a:srgbClr val="FF9900"/>
        </a:solidFill>
        <a:ln>
          <a:solidFill>
            <a:srgbClr val="FF9900"/>
          </a:solidFill>
        </a:ln>
      </dsp:spPr>
      <dsp:style>
        <a:lnRef idx="2">
          <a:schemeClr val="accent2"/>
        </a:lnRef>
        <a:fillRef idx="1">
          <a:schemeClr val="accent2"/>
        </a:fillRef>
        <a:effectRef idx="0">
          <a:scrgbClr r="0" g="0" b="0"/>
        </a:effectRef>
        <a:fontRef idx="minor">
          <a:schemeClr val="lt1"/>
        </a:fontRef>
      </dsp:style>
      <dsp:txBody>
        <a:bodyPr lIns="0" tIns="50800" rIns="0" bIns="508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endParaRPr lang="zh-CN" altLang="en-US"/>
        </a:p>
      </dsp:txBody>
      <dsp:txXfrm>
        <a:off x="1051063" y="1742344"/>
        <a:ext cx="1221383" cy="1048783"/>
      </dsp:txXfrm>
    </dsp:sp>
    <dsp:sp modelId="{994E642B-3B5D-41B7-9144-0851379724CF}">
      <dsp:nvSpPr>
        <dsp:cNvPr id="4" name="六边形 3"/>
        <dsp:cNvSpPr/>
      </dsp:nvSpPr>
      <dsp:spPr bwMode="white">
        <a:xfrm>
          <a:off x="1080205" y="2211359"/>
          <a:ext cx="142473" cy="122910"/>
        </a:xfrm>
        <a:prstGeom prst="hexagon">
          <a:avLst>
            <a:gd name="adj" fmla="val 25000"/>
            <a:gd name="vf" fmla="val 115470"/>
          </a:avLst>
        </a:prstGeom>
        <a:ln>
          <a:solidFill>
            <a:srgbClr val="ABF10F"/>
          </a:solidFill>
        </a:ln>
      </dsp:spPr>
      <dsp:style>
        <a:lnRef idx="2">
          <a:schemeClr val="accent2"/>
        </a:lnRef>
        <a:fillRef idx="1">
          <a:schemeClr val="lt1"/>
        </a:fillRef>
        <a:effectRef idx="0">
          <a:scrgbClr r="0" g="0" b="0"/>
        </a:effectRef>
        <a:fontRef idx="minor"/>
      </dsp:style>
      <dsp:txXfrm>
        <a:off x="1080205" y="2211359"/>
        <a:ext cx="142473" cy="122910"/>
      </dsp:txXfrm>
    </dsp:sp>
    <dsp:sp modelId="{8DC7AD04-9AE1-4590-A32F-0ABA2DB481A2}">
      <dsp:nvSpPr>
        <dsp:cNvPr id="5" name="六边形 4"/>
        <dsp:cNvSpPr/>
      </dsp:nvSpPr>
      <dsp:spPr bwMode="white">
        <a:xfrm>
          <a:off x="0" y="1162576"/>
          <a:ext cx="1221383" cy="1048783"/>
        </a:xfrm>
        <a:prstGeom prst="hexagon">
          <a:avLst>
            <a:gd name="adj" fmla="val 25000"/>
            <a:gd name="vf" fmla="val 115470"/>
          </a:avLst>
        </a:prstGeom>
        <a:blipFill>
          <a:blip r:embed="rId1" cstate="screen"/>
          <a:srcRect/>
          <a:stretch>
            <a:fillRect/>
          </a:stretch>
        </a:blipFill>
        <a:ln>
          <a:solidFill>
            <a:srgbClr val="FF9900"/>
          </a:solidFill>
        </a:ln>
      </dsp:spPr>
      <dsp:style>
        <a:lnRef idx="2">
          <a:schemeClr val="accent2"/>
        </a:lnRef>
        <a:fillRef idx="1">
          <a:schemeClr val="lt1">
            <a:alpha val="90000"/>
          </a:schemeClr>
        </a:fillRef>
        <a:effectRef idx="0">
          <a:scrgbClr r="0" g="0" b="0"/>
        </a:effectRef>
        <a:fontRef idx="minor"/>
      </dsp:style>
      <dsp:txXfrm>
        <a:off x="0" y="1162576"/>
        <a:ext cx="1221383" cy="1048783"/>
      </dsp:txXfrm>
    </dsp:sp>
    <dsp:sp modelId="{A0157D45-BA16-4178-8C3E-7D5DAB36080E}">
      <dsp:nvSpPr>
        <dsp:cNvPr id="6" name="六边形 5"/>
        <dsp:cNvSpPr/>
      </dsp:nvSpPr>
      <dsp:spPr bwMode="white">
        <a:xfrm>
          <a:off x="836706" y="2072241"/>
          <a:ext cx="142473" cy="122910"/>
        </a:xfrm>
        <a:prstGeom prst="hexagon">
          <a:avLst>
            <a:gd name="adj" fmla="val 25000"/>
            <a:gd name="vf" fmla="val 115470"/>
          </a:avLst>
        </a:prstGeom>
      </dsp:spPr>
      <dsp:style>
        <a:lnRef idx="2">
          <a:schemeClr val="accent3"/>
        </a:lnRef>
        <a:fillRef idx="1">
          <a:schemeClr val="lt1"/>
        </a:fillRef>
        <a:effectRef idx="0">
          <a:scrgbClr r="0" g="0" b="0"/>
        </a:effectRef>
        <a:fontRef idx="minor"/>
      </dsp:style>
      <dsp:txXfrm>
        <a:off x="836706" y="2072241"/>
        <a:ext cx="142473" cy="122910"/>
      </dsp:txXfrm>
    </dsp:sp>
    <dsp:sp modelId="{5510F76D-0195-4E43-A6AF-B2A9145F2F5A}">
      <dsp:nvSpPr>
        <dsp:cNvPr id="7" name="六边形 6"/>
        <dsp:cNvSpPr/>
      </dsp:nvSpPr>
      <dsp:spPr bwMode="white">
        <a:xfrm>
          <a:off x="2102126" y="1159537"/>
          <a:ext cx="1221383" cy="1048783"/>
        </a:xfrm>
        <a:prstGeom prst="hexagon">
          <a:avLst>
            <a:gd name="adj" fmla="val 25000"/>
            <a:gd name="vf" fmla="val 115470"/>
          </a:avLst>
        </a:prstGeom>
        <a:solidFill>
          <a:srgbClr val="FFC671"/>
        </a:solidFill>
        <a:ln>
          <a:solidFill>
            <a:srgbClr val="FFC671"/>
          </a:solidFill>
        </a:ln>
      </dsp:spPr>
      <dsp:style>
        <a:lnRef idx="2">
          <a:schemeClr val="accent3"/>
        </a:lnRef>
        <a:fillRef idx="1">
          <a:schemeClr val="accent3"/>
        </a:fillRef>
        <a:effectRef idx="0">
          <a:scrgbClr r="0" g="0" b="0"/>
        </a:effectRef>
        <a:fontRef idx="minor">
          <a:schemeClr val="lt1"/>
        </a:fontRef>
      </dsp:style>
      <dsp:txBody>
        <a:bodyPr lIns="0" tIns="50800" rIns="0" bIns="508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endParaRPr lang="zh-CN" altLang="en-US" dirty="0"/>
        </a:p>
      </dsp:txBody>
      <dsp:txXfrm>
        <a:off x="2102126" y="1159537"/>
        <a:ext cx="1221383" cy="1048783"/>
      </dsp:txXfrm>
    </dsp:sp>
    <dsp:sp modelId="{690E7BC2-B39E-457F-8187-FD9B7767DC20}">
      <dsp:nvSpPr>
        <dsp:cNvPr id="8" name="六边形 7"/>
        <dsp:cNvSpPr/>
      </dsp:nvSpPr>
      <dsp:spPr bwMode="white">
        <a:xfrm>
          <a:off x="2942717" y="2066501"/>
          <a:ext cx="142473" cy="122910"/>
        </a:xfrm>
        <a:prstGeom prst="hexagon">
          <a:avLst>
            <a:gd name="adj" fmla="val 25000"/>
            <a:gd name="vf" fmla="val 115470"/>
          </a:avLst>
        </a:prstGeom>
        <a:ln>
          <a:solidFill>
            <a:srgbClr val="CFF170"/>
          </a:solidFill>
        </a:ln>
      </dsp:spPr>
      <dsp:style>
        <a:lnRef idx="2">
          <a:schemeClr val="accent4"/>
        </a:lnRef>
        <a:fillRef idx="1">
          <a:schemeClr val="lt1"/>
        </a:fillRef>
        <a:effectRef idx="0">
          <a:scrgbClr r="0" g="0" b="0"/>
        </a:effectRef>
        <a:fontRef idx="minor"/>
      </dsp:style>
      <dsp:txXfrm>
        <a:off x="2942717" y="2066501"/>
        <a:ext cx="142473" cy="122910"/>
      </dsp:txXfrm>
    </dsp:sp>
    <dsp:sp modelId="{0AD0266E-AABA-4F04-B75C-538C8FD9DF34}">
      <dsp:nvSpPr>
        <dsp:cNvPr id="9" name="六边形 8"/>
        <dsp:cNvSpPr/>
      </dsp:nvSpPr>
      <dsp:spPr bwMode="white">
        <a:xfrm>
          <a:off x="3152541" y="1740318"/>
          <a:ext cx="1221383" cy="1048783"/>
        </a:xfrm>
        <a:prstGeom prst="hexagon">
          <a:avLst>
            <a:gd name="adj" fmla="val 25000"/>
            <a:gd name="vf" fmla="val 115470"/>
          </a:avLst>
        </a:prstGeom>
        <a:blipFill>
          <a:blip r:embed="rId2" cstate="screen"/>
          <a:srcRect/>
          <a:stretch>
            <a:fillRect/>
          </a:stretch>
        </a:blipFill>
        <a:ln>
          <a:solidFill>
            <a:srgbClr val="CFF170"/>
          </a:solidFill>
        </a:ln>
      </dsp:spPr>
      <dsp:style>
        <a:lnRef idx="2">
          <a:schemeClr val="accent3"/>
        </a:lnRef>
        <a:fillRef idx="1">
          <a:schemeClr val="lt1">
            <a:alpha val="90000"/>
          </a:schemeClr>
        </a:fillRef>
        <a:effectRef idx="0">
          <a:scrgbClr r="0" g="0" b="0"/>
        </a:effectRef>
        <a:fontRef idx="minor"/>
      </dsp:style>
      <dsp:txXfrm>
        <a:off x="3152541" y="1740318"/>
        <a:ext cx="1221383" cy="1048783"/>
      </dsp:txXfrm>
    </dsp:sp>
    <dsp:sp modelId="{B7C26E8A-D17C-4E5B-A1C7-6E96F3EA3FBE}">
      <dsp:nvSpPr>
        <dsp:cNvPr id="10" name="六边形 9"/>
        <dsp:cNvSpPr/>
      </dsp:nvSpPr>
      <dsp:spPr bwMode="white">
        <a:xfrm>
          <a:off x="3182330" y="2206969"/>
          <a:ext cx="142473" cy="122910"/>
        </a:xfrm>
        <a:prstGeom prst="hexagon">
          <a:avLst>
            <a:gd name="adj" fmla="val 25000"/>
            <a:gd name="vf" fmla="val 115470"/>
          </a:avLst>
        </a:prstGeom>
        <a:ln>
          <a:solidFill>
            <a:srgbClr val="FFCB7D"/>
          </a:solidFill>
        </a:ln>
      </dsp:spPr>
      <dsp:style>
        <a:lnRef idx="2">
          <a:schemeClr val="accent5"/>
        </a:lnRef>
        <a:fillRef idx="1">
          <a:schemeClr val="lt1"/>
        </a:fillRef>
        <a:effectRef idx="0">
          <a:scrgbClr r="0" g="0" b="0"/>
        </a:effectRef>
        <a:fontRef idx="minor"/>
      </dsp:style>
      <dsp:txXfrm>
        <a:off x="3182330" y="2206969"/>
        <a:ext cx="142473" cy="122910"/>
      </dsp:txXfrm>
    </dsp:sp>
    <dsp:sp modelId="{E97CD24A-13CD-45D7-8AA0-839C03EE180F}">
      <dsp:nvSpPr>
        <dsp:cNvPr id="11" name="六边形 10"/>
        <dsp:cNvSpPr/>
      </dsp:nvSpPr>
      <dsp:spPr bwMode="white">
        <a:xfrm>
          <a:off x="1051063" y="583145"/>
          <a:ext cx="1221383" cy="1048783"/>
        </a:xfrm>
        <a:prstGeom prst="hexagon">
          <a:avLst>
            <a:gd name="adj" fmla="val 25000"/>
            <a:gd name="vf" fmla="val 115470"/>
          </a:avLst>
        </a:prstGeom>
        <a:solidFill>
          <a:srgbClr val="FFB13B"/>
        </a:solidFill>
        <a:ln>
          <a:solidFill>
            <a:srgbClr val="FFB13B"/>
          </a:solidFill>
        </a:ln>
      </dsp:spPr>
      <dsp:style>
        <a:lnRef idx="2">
          <a:schemeClr val="accent4"/>
        </a:lnRef>
        <a:fillRef idx="1">
          <a:schemeClr val="accent4"/>
        </a:fillRef>
        <a:effectRef idx="0">
          <a:scrgbClr r="0" g="0" b="0"/>
        </a:effectRef>
        <a:fontRef idx="minor">
          <a:schemeClr val="lt1"/>
        </a:fontRef>
      </dsp:style>
      <dsp:txBody>
        <a:bodyPr lIns="0" tIns="50800" rIns="0" bIns="508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endParaRPr lang="zh-CN" altLang="en-US" dirty="0"/>
        </a:p>
      </dsp:txBody>
      <dsp:txXfrm>
        <a:off x="1051063" y="583145"/>
        <a:ext cx="1221383" cy="1048783"/>
      </dsp:txXfrm>
    </dsp:sp>
    <dsp:sp modelId="{4083BC50-49E5-4D44-89A7-FD14B5641891}">
      <dsp:nvSpPr>
        <dsp:cNvPr id="12" name="六边形 11"/>
        <dsp:cNvSpPr/>
      </dsp:nvSpPr>
      <dsp:spPr bwMode="white">
        <a:xfrm>
          <a:off x="1887768" y="603067"/>
          <a:ext cx="142473" cy="122910"/>
        </a:xfrm>
        <a:prstGeom prst="hexagon">
          <a:avLst>
            <a:gd name="adj" fmla="val 25000"/>
            <a:gd name="vf" fmla="val 115470"/>
          </a:avLst>
        </a:prstGeom>
        <a:ln>
          <a:solidFill>
            <a:srgbClr val="D2F278"/>
          </a:solidFill>
        </a:ln>
      </dsp:spPr>
      <dsp:style>
        <a:lnRef idx="2">
          <a:schemeClr val="accent6"/>
        </a:lnRef>
        <a:fillRef idx="1">
          <a:schemeClr val="lt1"/>
        </a:fillRef>
        <a:effectRef idx="0">
          <a:scrgbClr r="0" g="0" b="0"/>
        </a:effectRef>
        <a:fontRef idx="minor"/>
      </dsp:style>
      <dsp:txXfrm>
        <a:off x="1887768" y="603067"/>
        <a:ext cx="142473" cy="122910"/>
      </dsp:txXfrm>
    </dsp:sp>
    <dsp:sp modelId="{B069CB91-0BDE-48E5-9400-417750B62745}">
      <dsp:nvSpPr>
        <dsp:cNvPr id="13" name="六边形 12"/>
        <dsp:cNvSpPr/>
      </dsp:nvSpPr>
      <dsp:spPr bwMode="white">
        <a:xfrm>
          <a:off x="2102126" y="0"/>
          <a:ext cx="1221383" cy="1048783"/>
        </a:xfrm>
        <a:prstGeom prst="hexagon">
          <a:avLst>
            <a:gd name="adj" fmla="val 25000"/>
            <a:gd name="vf" fmla="val 115470"/>
          </a:avLst>
        </a:prstGeom>
        <a:blipFill>
          <a:blip r:embed="rId3" cstate="screen"/>
          <a:srcRect/>
          <a:stretch>
            <a:fillRect/>
          </a:stretch>
        </a:blipFill>
        <a:ln>
          <a:solidFill>
            <a:srgbClr val="FFB74C"/>
          </a:solidFill>
        </a:ln>
      </dsp:spPr>
      <dsp:style>
        <a:lnRef idx="2">
          <a:schemeClr val="accent4"/>
        </a:lnRef>
        <a:fillRef idx="1">
          <a:schemeClr val="lt1">
            <a:alpha val="90000"/>
          </a:schemeClr>
        </a:fillRef>
        <a:effectRef idx="0">
          <a:scrgbClr r="0" g="0" b="0"/>
        </a:effectRef>
        <a:fontRef idx="minor"/>
      </dsp:style>
      <dsp:txXfrm>
        <a:off x="2102126" y="0"/>
        <a:ext cx="1221383" cy="1048783"/>
      </dsp:txXfrm>
    </dsp:sp>
    <dsp:sp modelId="{8D3C93DD-40E3-4440-882B-27A99C53BA45}">
      <dsp:nvSpPr>
        <dsp:cNvPr id="14" name="六边形 13"/>
        <dsp:cNvSpPr/>
      </dsp:nvSpPr>
      <dsp:spPr bwMode="white">
        <a:xfrm>
          <a:off x="2136449" y="464625"/>
          <a:ext cx="142473" cy="122910"/>
        </a:xfrm>
        <a:prstGeom prst="hexagon">
          <a:avLst>
            <a:gd name="adj" fmla="val 25000"/>
            <a:gd name="vf" fmla="val 115470"/>
          </a:avLst>
        </a:prstGeom>
        <a:ln>
          <a:solidFill>
            <a:srgbClr val="CFF170"/>
          </a:solidFill>
        </a:ln>
      </dsp:spPr>
      <dsp:style>
        <a:lnRef idx="2">
          <a:schemeClr val="accent2"/>
        </a:lnRef>
        <a:fillRef idx="1">
          <a:schemeClr val="lt1"/>
        </a:fillRef>
        <a:effectRef idx="0">
          <a:scrgbClr r="0" g="0" b="0"/>
        </a:effectRef>
        <a:fontRef idx="minor"/>
      </dsp:style>
      <dsp:txXfrm>
        <a:off x="2136449" y="464625"/>
        <a:ext cx="142473" cy="122910"/>
      </dsp:txXfrm>
    </dsp:sp>
    <dsp:sp modelId="{46516AA3-70F8-45E8-AA3F-0A66159623A5}">
      <dsp:nvSpPr>
        <dsp:cNvPr id="15" name="六边形 14"/>
        <dsp:cNvSpPr/>
      </dsp:nvSpPr>
      <dsp:spPr bwMode="white">
        <a:xfrm>
          <a:off x="3152541" y="580781"/>
          <a:ext cx="1221383" cy="1048783"/>
        </a:xfrm>
        <a:prstGeom prst="hexagon">
          <a:avLst>
            <a:gd name="adj" fmla="val 25000"/>
            <a:gd name="vf" fmla="val 115470"/>
          </a:avLst>
        </a:prstGeom>
        <a:solidFill>
          <a:srgbClr val="E5F7B0"/>
        </a:solidFill>
        <a:ln>
          <a:solidFill>
            <a:srgbClr val="E5F7B0"/>
          </a:solidFill>
        </a:ln>
      </dsp:spPr>
      <dsp:style>
        <a:lnRef idx="2">
          <a:schemeClr val="accent5"/>
        </a:lnRef>
        <a:fillRef idx="1">
          <a:schemeClr val="accent5"/>
        </a:fillRef>
        <a:effectRef idx="0">
          <a:scrgbClr r="0" g="0" b="0"/>
        </a:effectRef>
        <a:fontRef idx="minor">
          <a:schemeClr val="lt1"/>
        </a:fontRef>
      </dsp:style>
      <dsp:txBody>
        <a:bodyPr lIns="0" tIns="50800" rIns="0" bIns="508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endParaRPr lang="zh-CN" altLang="en-US" dirty="0"/>
        </a:p>
      </dsp:txBody>
      <dsp:txXfrm>
        <a:off x="3152541" y="580781"/>
        <a:ext cx="1221383" cy="1048783"/>
      </dsp:txXfrm>
    </dsp:sp>
    <dsp:sp modelId="{C2CA6342-BEC0-4454-9EA7-B8E97BF7C230}">
      <dsp:nvSpPr>
        <dsp:cNvPr id="16" name="六边形 15"/>
        <dsp:cNvSpPr/>
      </dsp:nvSpPr>
      <dsp:spPr bwMode="white">
        <a:xfrm>
          <a:off x="4209432" y="1045406"/>
          <a:ext cx="142473" cy="122910"/>
        </a:xfrm>
        <a:prstGeom prst="hexagon">
          <a:avLst>
            <a:gd name="adj" fmla="val 25000"/>
            <a:gd name="vf" fmla="val 115470"/>
          </a:avLst>
        </a:prstGeom>
        <a:ln>
          <a:solidFill>
            <a:srgbClr val="C1ED45"/>
          </a:solidFill>
        </a:ln>
      </dsp:spPr>
      <dsp:style>
        <a:lnRef idx="2">
          <a:schemeClr val="accent3"/>
        </a:lnRef>
        <a:fillRef idx="1">
          <a:schemeClr val="lt1"/>
        </a:fillRef>
        <a:effectRef idx="0">
          <a:scrgbClr r="0" g="0" b="0"/>
        </a:effectRef>
        <a:fontRef idx="minor"/>
      </dsp:style>
      <dsp:txXfrm>
        <a:off x="4209432" y="1045406"/>
        <a:ext cx="142473" cy="122910"/>
      </dsp:txXfrm>
    </dsp:sp>
    <dsp:sp modelId="{997B1205-ED77-4075-8609-4F60AC88EBE6}">
      <dsp:nvSpPr>
        <dsp:cNvPr id="17" name="六边形 16"/>
        <dsp:cNvSpPr/>
      </dsp:nvSpPr>
      <dsp:spPr bwMode="white">
        <a:xfrm>
          <a:off x="4203603" y="1170342"/>
          <a:ext cx="1221383" cy="1048783"/>
        </a:xfrm>
        <a:prstGeom prst="hexagon">
          <a:avLst>
            <a:gd name="adj" fmla="val 25000"/>
            <a:gd name="vf" fmla="val 115470"/>
          </a:avLst>
        </a:prstGeom>
        <a:blipFill>
          <a:blip r:embed="rId4" cstate="screen"/>
          <a:srcRect/>
          <a:stretch>
            <a:fillRect/>
          </a:stretch>
        </a:blipFill>
        <a:ln>
          <a:solidFill>
            <a:srgbClr val="C1ED45"/>
          </a:solidFill>
        </a:ln>
      </dsp:spPr>
      <dsp:style>
        <a:lnRef idx="2">
          <a:schemeClr val="accent5"/>
        </a:lnRef>
        <a:fillRef idx="1">
          <a:schemeClr val="lt1">
            <a:alpha val="90000"/>
          </a:schemeClr>
        </a:fillRef>
        <a:effectRef idx="0">
          <a:scrgbClr r="0" g="0" b="0"/>
        </a:effectRef>
        <a:fontRef idx="minor"/>
      </dsp:style>
      <dsp:txXfrm>
        <a:off x="4203603" y="1170342"/>
        <a:ext cx="1221383" cy="1048783"/>
      </dsp:txXfrm>
    </dsp:sp>
    <dsp:sp modelId="{349423DB-014C-427A-A57D-56777B252AC9}">
      <dsp:nvSpPr>
        <dsp:cNvPr id="18" name="六边形 17"/>
        <dsp:cNvSpPr/>
      </dsp:nvSpPr>
      <dsp:spPr bwMode="white">
        <a:xfrm>
          <a:off x="4441922" y="1189251"/>
          <a:ext cx="142473" cy="122910"/>
        </a:xfrm>
        <a:prstGeom prst="hexagon">
          <a:avLst>
            <a:gd name="adj" fmla="val 25000"/>
            <a:gd name="vf" fmla="val 115470"/>
          </a:avLst>
        </a:prstGeom>
        <a:ln>
          <a:solidFill>
            <a:srgbClr val="FFB13B"/>
          </a:solidFill>
        </a:ln>
      </dsp:spPr>
      <dsp:style>
        <a:lnRef idx="2">
          <a:schemeClr val="accent4"/>
        </a:lnRef>
        <a:fillRef idx="1">
          <a:schemeClr val="lt1"/>
        </a:fillRef>
        <a:effectRef idx="0">
          <a:scrgbClr r="0" g="0" b="0"/>
        </a:effectRef>
        <a:fontRef idx="minor"/>
      </dsp:style>
      <dsp:txXfrm>
        <a:off x="4441922" y="1189251"/>
        <a:ext cx="142473" cy="122910"/>
      </dsp:txXfrm>
    </dsp:sp>
    <dsp:sp modelId="{2D2AFC53-865C-4AB0-BF5A-ED8FCB25A181}">
      <dsp:nvSpPr>
        <dsp:cNvPr id="19" name="六边形 18"/>
        <dsp:cNvSpPr/>
      </dsp:nvSpPr>
      <dsp:spPr bwMode="white">
        <a:xfrm>
          <a:off x="4203603" y="11143"/>
          <a:ext cx="1221383" cy="1048783"/>
        </a:xfrm>
        <a:prstGeom prst="hexagon">
          <a:avLst>
            <a:gd name="adj" fmla="val 25000"/>
            <a:gd name="vf" fmla="val 115470"/>
          </a:avLst>
        </a:prstGeom>
        <a:solidFill>
          <a:srgbClr val="D2F278"/>
        </a:solidFill>
        <a:ln>
          <a:solidFill>
            <a:srgbClr val="D2F278"/>
          </a:solidFill>
        </a:ln>
      </dsp:spPr>
      <dsp:style>
        <a:lnRef idx="2">
          <a:schemeClr val="accent6"/>
        </a:lnRef>
        <a:fillRef idx="1">
          <a:schemeClr val="accent6"/>
        </a:fillRef>
        <a:effectRef idx="0">
          <a:scrgbClr r="0" g="0" b="0"/>
        </a:effectRef>
        <a:fontRef idx="minor">
          <a:schemeClr val="lt1"/>
        </a:fontRef>
      </dsp:style>
      <dsp:txBody>
        <a:bodyPr lIns="0" tIns="50800" rIns="0" bIns="508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endParaRPr lang="zh-CN" altLang="en-US" dirty="0"/>
        </a:p>
      </dsp:txBody>
      <dsp:txXfrm>
        <a:off x="4203603" y="11143"/>
        <a:ext cx="1221383" cy="1048783"/>
      </dsp:txXfrm>
    </dsp:sp>
    <dsp:sp modelId="{78F54532-AE28-41FC-8C37-859784E8201E}">
      <dsp:nvSpPr>
        <dsp:cNvPr id="20" name="六边形 19"/>
        <dsp:cNvSpPr/>
      </dsp:nvSpPr>
      <dsp:spPr bwMode="white">
        <a:xfrm>
          <a:off x="5260495" y="481171"/>
          <a:ext cx="142473" cy="122910"/>
        </a:xfrm>
        <a:prstGeom prst="hexagon">
          <a:avLst>
            <a:gd name="adj" fmla="val 25000"/>
            <a:gd name="vf" fmla="val 115470"/>
          </a:avLst>
        </a:prstGeom>
        <a:ln>
          <a:solidFill>
            <a:srgbClr val="CFF170"/>
          </a:solidFill>
        </a:ln>
      </dsp:spPr>
      <dsp:style>
        <a:lnRef idx="2">
          <a:schemeClr val="accent5"/>
        </a:lnRef>
        <a:fillRef idx="1">
          <a:schemeClr val="lt1"/>
        </a:fillRef>
        <a:effectRef idx="0">
          <a:scrgbClr r="0" g="0" b="0"/>
        </a:effectRef>
        <a:fontRef idx="minor"/>
      </dsp:style>
      <dsp:txXfrm>
        <a:off x="5260495" y="481171"/>
        <a:ext cx="142473" cy="122910"/>
      </dsp:txXfrm>
    </dsp:sp>
    <dsp:sp modelId="{F58B0CBC-B0FE-40BB-BC30-B621E8E62935}">
      <dsp:nvSpPr>
        <dsp:cNvPr id="21" name="六边形 20"/>
        <dsp:cNvSpPr/>
      </dsp:nvSpPr>
      <dsp:spPr bwMode="white">
        <a:xfrm>
          <a:off x="5254666" y="596314"/>
          <a:ext cx="1221383" cy="1048783"/>
        </a:xfrm>
        <a:prstGeom prst="hexagon">
          <a:avLst>
            <a:gd name="adj" fmla="val 25000"/>
            <a:gd name="vf" fmla="val 115470"/>
          </a:avLst>
        </a:prstGeom>
        <a:blipFill>
          <a:blip r:embed="rId5" cstate="screen"/>
          <a:srcRect/>
          <a:stretch>
            <a:fillRect/>
          </a:stretch>
        </a:blipFill>
        <a:ln>
          <a:solidFill>
            <a:srgbClr val="C1ED45"/>
          </a:solidFill>
        </a:ln>
      </dsp:spPr>
      <dsp:style>
        <a:lnRef idx="2">
          <a:schemeClr val="accent6"/>
        </a:lnRef>
        <a:fillRef idx="1">
          <a:schemeClr val="lt1">
            <a:alpha val="90000"/>
          </a:schemeClr>
        </a:fillRef>
        <a:effectRef idx="0">
          <a:scrgbClr r="0" g="0" b="0"/>
        </a:effectRef>
        <a:fontRef idx="minor"/>
      </dsp:style>
      <dsp:txXfrm>
        <a:off x="5254666" y="596314"/>
        <a:ext cx="1221383" cy="1048783"/>
      </dsp:txXfrm>
    </dsp:sp>
    <dsp:sp modelId="{A35F8E81-652D-4E64-B7E1-D021EBDDDE26}">
      <dsp:nvSpPr>
        <dsp:cNvPr id="22" name="六边形 21"/>
        <dsp:cNvSpPr/>
      </dsp:nvSpPr>
      <dsp:spPr bwMode="white">
        <a:xfrm>
          <a:off x="5498166" y="619613"/>
          <a:ext cx="142473" cy="122910"/>
        </a:xfrm>
        <a:prstGeom prst="hexagon">
          <a:avLst>
            <a:gd name="adj" fmla="val 25000"/>
            <a:gd name="vf" fmla="val 115470"/>
          </a:avLst>
        </a:prstGeom>
        <a:ln>
          <a:solidFill>
            <a:srgbClr val="FFDBA7"/>
          </a:solidFill>
        </a:ln>
      </dsp:spPr>
      <dsp:style>
        <a:lnRef idx="2">
          <a:schemeClr val="accent6"/>
        </a:lnRef>
        <a:fillRef idx="1">
          <a:schemeClr val="lt1"/>
        </a:fillRef>
        <a:effectRef idx="0">
          <a:scrgbClr r="0" g="0" b="0"/>
        </a:effectRef>
        <a:fontRef idx="minor"/>
      </dsp:style>
      <dsp:txXfrm>
        <a:off x="5498166" y="619613"/>
        <a:ext cx="142473" cy="122910"/>
      </dsp:txXfrm>
    </dsp:sp>
    <dsp:sp modelId="{07F32EA3-47BA-4C0B-9E00-690C2647C369}">
      <dsp:nvSpPr>
        <dsp:cNvPr id="23" name="六边形 22"/>
        <dsp:cNvSpPr/>
      </dsp:nvSpPr>
      <dsp:spPr bwMode="white">
        <a:xfrm>
          <a:off x="5254666" y="1753824"/>
          <a:ext cx="1221383" cy="1048783"/>
        </a:xfrm>
        <a:prstGeom prst="hexagon">
          <a:avLst>
            <a:gd name="adj" fmla="val 25000"/>
            <a:gd name="vf" fmla="val 115470"/>
          </a:avLst>
        </a:prstGeom>
        <a:solidFill>
          <a:srgbClr val="AAE600"/>
        </a:solidFill>
        <a:ln>
          <a:solidFill>
            <a:srgbClr val="AAE600"/>
          </a:solidFill>
        </a:ln>
      </dsp:spPr>
      <dsp:style>
        <a:lnRef idx="2">
          <a:schemeClr val="accent2"/>
        </a:lnRef>
        <a:fillRef idx="1">
          <a:schemeClr val="accent2"/>
        </a:fillRef>
        <a:effectRef idx="0">
          <a:scrgbClr r="0" g="0" b="0"/>
        </a:effectRef>
        <a:fontRef idx="minor">
          <a:schemeClr val="lt1"/>
        </a:fontRef>
      </dsp:style>
      <dsp:txBody>
        <a:bodyPr lIns="0" tIns="50800" rIns="0" bIns="5080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endParaRPr lang="zh-CN" altLang="en-US" dirty="0"/>
        </a:p>
      </dsp:txBody>
      <dsp:txXfrm>
        <a:off x="5254666" y="1753824"/>
        <a:ext cx="1221383" cy="1048783"/>
      </dsp:txXfrm>
    </dsp:sp>
    <dsp:sp modelId="{88EE753B-446B-4C04-8DFB-850D25330C9C}">
      <dsp:nvSpPr>
        <dsp:cNvPr id="24" name="六边形 23"/>
        <dsp:cNvSpPr/>
      </dsp:nvSpPr>
      <dsp:spPr bwMode="white">
        <a:xfrm>
          <a:off x="5496870" y="2672269"/>
          <a:ext cx="142473" cy="122910"/>
        </a:xfrm>
        <a:prstGeom prst="hexagon">
          <a:avLst>
            <a:gd name="adj" fmla="val 25000"/>
            <a:gd name="vf" fmla="val 115470"/>
          </a:avLst>
        </a:prstGeom>
        <a:ln>
          <a:solidFill>
            <a:srgbClr val="FFC671"/>
          </a:solidFill>
        </a:ln>
      </dsp:spPr>
      <dsp:style>
        <a:lnRef idx="2">
          <a:schemeClr val="accent2"/>
        </a:lnRef>
        <a:fillRef idx="1">
          <a:schemeClr val="lt1"/>
        </a:fillRef>
        <a:effectRef idx="0">
          <a:scrgbClr r="0" g="0" b="0"/>
        </a:effectRef>
        <a:fontRef idx="minor"/>
      </dsp:style>
      <dsp:txXfrm>
        <a:off x="5496870" y="2672269"/>
        <a:ext cx="142473" cy="122910"/>
      </dsp:txXfrm>
    </dsp:sp>
    <dsp:sp modelId="{5E56336C-7274-48DA-8DA1-2F0CD2576BCC}">
      <dsp:nvSpPr>
        <dsp:cNvPr id="25" name="六边形 24"/>
        <dsp:cNvSpPr/>
      </dsp:nvSpPr>
      <dsp:spPr bwMode="white">
        <a:xfrm>
          <a:off x="4203603" y="2327852"/>
          <a:ext cx="1221383" cy="1048783"/>
        </a:xfrm>
        <a:prstGeom prst="hexagon">
          <a:avLst>
            <a:gd name="adj" fmla="val 25000"/>
            <a:gd name="vf" fmla="val 115470"/>
          </a:avLst>
        </a:prstGeom>
        <a:blipFill>
          <a:blip r:embed="rId6" cstate="screen"/>
          <a:srcRect/>
          <a:stretch>
            <a:fillRect/>
          </a:stretch>
        </a:blipFill>
        <a:ln>
          <a:solidFill>
            <a:srgbClr val="D2F278"/>
          </a:solidFill>
        </a:ln>
      </dsp:spPr>
      <dsp:style>
        <a:lnRef idx="2">
          <a:schemeClr val="accent2"/>
        </a:lnRef>
        <a:fillRef idx="1">
          <a:schemeClr val="lt1">
            <a:alpha val="90000"/>
          </a:schemeClr>
        </a:fillRef>
        <a:effectRef idx="0">
          <a:scrgbClr r="0" g="0" b="0"/>
        </a:effectRef>
        <a:fontRef idx="minor"/>
      </dsp:style>
      <dsp:txXfrm>
        <a:off x="4203603" y="2327852"/>
        <a:ext cx="1221383" cy="1048783"/>
      </dsp:txXfrm>
    </dsp:sp>
    <dsp:sp modelId="{A6C3501B-1DEB-4447-9789-0F48892D3A5D}">
      <dsp:nvSpPr>
        <dsp:cNvPr id="26" name="六边形 25"/>
        <dsp:cNvSpPr/>
      </dsp:nvSpPr>
      <dsp:spPr bwMode="white">
        <a:xfrm>
          <a:off x="5270209" y="2788088"/>
          <a:ext cx="142473" cy="122910"/>
        </a:xfrm>
        <a:prstGeom prst="hexagon">
          <a:avLst>
            <a:gd name="adj" fmla="val 25000"/>
            <a:gd name="vf" fmla="val 115470"/>
          </a:avLst>
        </a:prstGeom>
      </dsp:spPr>
      <dsp:style>
        <a:lnRef idx="2">
          <a:schemeClr val="accent3"/>
        </a:lnRef>
        <a:fillRef idx="1">
          <a:schemeClr val="lt1"/>
        </a:fillRef>
        <a:effectRef idx="0">
          <a:scrgbClr r="0" g="0" b="0"/>
        </a:effectRef>
        <a:fontRef idx="minor"/>
      </dsp:style>
      <dsp:txXfrm>
        <a:off x="5270209" y="2788088"/>
        <a:ext cx="142473" cy="122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D85B4-9631-4A68-836E-B6D24400C24E}">
      <dsp:nvSpPr>
        <dsp:cNvPr id="0" name=""/>
        <dsp:cNvSpPr/>
      </dsp:nvSpPr>
      <dsp:spPr>
        <a:xfrm rot="5400000">
          <a:off x="2153236" y="1013290"/>
          <a:ext cx="1414184" cy="1230340"/>
        </a:xfrm>
        <a:prstGeom prst="hexagon">
          <a:avLst>
            <a:gd name="adj" fmla="val 25000"/>
            <a:gd name="vf" fmla="val 115470"/>
          </a:avLst>
        </a:prstGeom>
        <a:solidFill>
          <a:srgbClr val="FFDBA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zh-CN" altLang="en-US" sz="2200" kern="1200" dirty="0"/>
        </a:p>
      </dsp:txBody>
      <dsp:txXfrm rot="-5400000">
        <a:off x="2436886" y="1141745"/>
        <a:ext cx="846884" cy="973430"/>
      </dsp:txXfrm>
    </dsp:sp>
    <dsp:sp modelId="{A41197D1-574A-4296-BA45-D938CED9A084}">
      <dsp:nvSpPr>
        <dsp:cNvPr id="0" name=""/>
        <dsp:cNvSpPr/>
      </dsp:nvSpPr>
      <dsp:spPr>
        <a:xfrm>
          <a:off x="3512833" y="1204205"/>
          <a:ext cx="1578229" cy="848510"/>
        </a:xfrm>
        <a:prstGeom prst="rect">
          <a:avLst/>
        </a:prstGeom>
        <a:noFill/>
        <a:ln>
          <a:noFill/>
        </a:ln>
        <a:effectLst/>
      </dsp:spPr>
      <dsp:style>
        <a:lnRef idx="0">
          <a:scrgbClr r="0" g="0" b="0"/>
        </a:lnRef>
        <a:fillRef idx="0">
          <a:scrgbClr r="0" g="0" b="0"/>
        </a:fillRef>
        <a:effectRef idx="0">
          <a:scrgbClr r="0" g="0" b="0"/>
        </a:effectRef>
        <a:fontRef idx="minor"/>
      </dsp:style>
    </dsp:sp>
    <dsp:sp modelId="{D02AEE1D-C521-416A-98F9-DCC54E0FFF82}">
      <dsp:nvSpPr>
        <dsp:cNvPr id="0" name=""/>
        <dsp:cNvSpPr/>
      </dsp:nvSpPr>
      <dsp:spPr>
        <a:xfrm rot="5400000">
          <a:off x="824469" y="1013290"/>
          <a:ext cx="1414184" cy="1230340"/>
        </a:xfrm>
        <a:prstGeom prst="hexagon">
          <a:avLst>
            <a:gd name="adj" fmla="val 25000"/>
            <a:gd name="vf" fmla="val 1154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FFDBA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1108119" y="1141745"/>
        <a:ext cx="846884" cy="973430"/>
      </dsp:txXfrm>
    </dsp:sp>
    <dsp:sp modelId="{FD234DF5-29AB-4610-B925-1F73E4A0FE83}">
      <dsp:nvSpPr>
        <dsp:cNvPr id="0" name=""/>
        <dsp:cNvSpPr/>
      </dsp:nvSpPr>
      <dsp:spPr>
        <a:xfrm rot="5400000">
          <a:off x="1486307" y="2213650"/>
          <a:ext cx="1414184" cy="1230340"/>
        </a:xfrm>
        <a:prstGeom prst="hexagon">
          <a:avLst>
            <a:gd name="adj" fmla="val 25000"/>
            <a:gd name="vf" fmla="val 11547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rgbClr val="FFB55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zh-CN" altLang="en-US" sz="2200" kern="1200" dirty="0"/>
        </a:p>
      </dsp:txBody>
      <dsp:txXfrm rot="-5400000">
        <a:off x="1769957" y="2342105"/>
        <a:ext cx="846884" cy="973430"/>
      </dsp:txXfrm>
    </dsp:sp>
    <dsp:sp modelId="{DA2F0CC6-7B29-4CAC-B110-2B19C61D22E3}">
      <dsp:nvSpPr>
        <dsp:cNvPr id="0" name=""/>
        <dsp:cNvSpPr/>
      </dsp:nvSpPr>
      <dsp:spPr>
        <a:xfrm>
          <a:off x="0" y="2404564"/>
          <a:ext cx="1527318" cy="848510"/>
        </a:xfrm>
        <a:prstGeom prst="rect">
          <a:avLst/>
        </a:prstGeom>
        <a:noFill/>
        <a:ln>
          <a:noFill/>
        </a:ln>
        <a:effectLst/>
      </dsp:spPr>
      <dsp:style>
        <a:lnRef idx="0">
          <a:scrgbClr r="0" g="0" b="0"/>
        </a:lnRef>
        <a:fillRef idx="0">
          <a:scrgbClr r="0" g="0" b="0"/>
        </a:fillRef>
        <a:effectRef idx="0">
          <a:scrgbClr r="0" g="0" b="0"/>
        </a:effectRef>
        <a:fontRef idx="minor"/>
      </dsp:style>
    </dsp:sp>
    <dsp:sp modelId="{D2308AC0-C238-41A7-9318-E48F3060A5F5}">
      <dsp:nvSpPr>
        <dsp:cNvPr id="0" name=""/>
        <dsp:cNvSpPr/>
      </dsp:nvSpPr>
      <dsp:spPr>
        <a:xfrm rot="5400000">
          <a:off x="2815075" y="2213650"/>
          <a:ext cx="1414184" cy="1230340"/>
        </a:xfrm>
        <a:prstGeom prst="hexagon">
          <a:avLst>
            <a:gd name="adj" fmla="val 25000"/>
            <a:gd name="vf" fmla="val 115470"/>
          </a:avLst>
        </a:prstGeom>
        <a:solidFill>
          <a:srgbClr val="FFC27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3098725" y="2342105"/>
        <a:ext cx="846884" cy="973430"/>
      </dsp:txXfrm>
    </dsp:sp>
    <dsp:sp modelId="{9F0EF142-646D-4FE2-9F62-A0BC868DB13C}">
      <dsp:nvSpPr>
        <dsp:cNvPr id="0" name=""/>
        <dsp:cNvSpPr/>
      </dsp:nvSpPr>
      <dsp:spPr>
        <a:xfrm rot="5400000">
          <a:off x="2153236" y="3414009"/>
          <a:ext cx="1414184" cy="1230340"/>
        </a:xfrm>
        <a:prstGeom prst="hexagon">
          <a:avLst>
            <a:gd name="adj" fmla="val 25000"/>
            <a:gd name="vf" fmla="val 115470"/>
          </a:avLst>
        </a:prstGeom>
        <a:blipFill dpi="0" rotWithShape="0">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w="25400" cap="flat" cmpd="sng" algn="ctr">
          <a:solidFill>
            <a:srgbClr val="FFAE4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zh-CN" altLang="en-US" sz="4500" kern="1200" dirty="0"/>
        </a:p>
      </dsp:txBody>
      <dsp:txXfrm rot="-5400000">
        <a:off x="2436886" y="3542464"/>
        <a:ext cx="846884" cy="973430"/>
      </dsp:txXfrm>
    </dsp:sp>
    <dsp:sp modelId="{56DA7DFB-6ED6-42CA-9E47-B0A65E4EB2D2}">
      <dsp:nvSpPr>
        <dsp:cNvPr id="0" name=""/>
        <dsp:cNvSpPr/>
      </dsp:nvSpPr>
      <dsp:spPr>
        <a:xfrm>
          <a:off x="3512833" y="3604924"/>
          <a:ext cx="1578229" cy="848510"/>
        </a:xfrm>
        <a:prstGeom prst="rect">
          <a:avLst/>
        </a:prstGeom>
        <a:noFill/>
        <a:ln>
          <a:noFill/>
        </a:ln>
        <a:effectLst/>
      </dsp:spPr>
      <dsp:style>
        <a:lnRef idx="0">
          <a:scrgbClr r="0" g="0" b="0"/>
        </a:lnRef>
        <a:fillRef idx="0">
          <a:scrgbClr r="0" g="0" b="0"/>
        </a:fillRef>
        <a:effectRef idx="0">
          <a:scrgbClr r="0" g="0" b="0"/>
        </a:effectRef>
        <a:fontRef idx="minor"/>
      </dsp:style>
    </dsp:sp>
    <dsp:sp modelId="{621C1174-F4E3-4EED-8BFD-262F507E78E3}">
      <dsp:nvSpPr>
        <dsp:cNvPr id="0" name=""/>
        <dsp:cNvSpPr/>
      </dsp:nvSpPr>
      <dsp:spPr>
        <a:xfrm rot="5400000">
          <a:off x="824469" y="3414009"/>
          <a:ext cx="1414184" cy="1230340"/>
        </a:xfrm>
        <a:prstGeom prst="hexagon">
          <a:avLst>
            <a:gd name="adj" fmla="val 25000"/>
            <a:gd name="vf" fmla="val 115470"/>
          </a:avLst>
        </a:prstGeom>
        <a:solidFill>
          <a:srgbClr val="FFAE4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1108119" y="3542464"/>
        <a:ext cx="846884" cy="973430"/>
      </dsp:txXfrm>
    </dsp:sp>
    <dsp:sp modelId="{331AA604-DCA8-4EE9-830D-A8E4F36CE897}">
      <dsp:nvSpPr>
        <dsp:cNvPr id="0" name=""/>
        <dsp:cNvSpPr/>
      </dsp:nvSpPr>
      <dsp:spPr>
        <a:xfrm rot="5400000">
          <a:off x="1486307" y="4614369"/>
          <a:ext cx="1414184" cy="1230340"/>
        </a:xfrm>
        <a:prstGeom prst="hexagon">
          <a:avLst>
            <a:gd name="adj" fmla="val 25000"/>
            <a:gd name="vf" fmla="val 115470"/>
          </a:avLst>
        </a:prstGeom>
        <a:solidFill>
          <a:srgbClr val="FF93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zh-CN" altLang="en-US" sz="2200" kern="1200" dirty="0"/>
        </a:p>
      </dsp:txBody>
      <dsp:txXfrm rot="-5400000">
        <a:off x="1769957" y="4742824"/>
        <a:ext cx="846884" cy="973430"/>
      </dsp:txXfrm>
    </dsp:sp>
    <dsp:sp modelId="{FD18D26F-99D5-44B0-8964-835C4F0D2FA4}">
      <dsp:nvSpPr>
        <dsp:cNvPr id="0" name=""/>
        <dsp:cNvSpPr/>
      </dsp:nvSpPr>
      <dsp:spPr>
        <a:xfrm>
          <a:off x="0" y="4805284"/>
          <a:ext cx="1527318" cy="848510"/>
        </a:xfrm>
        <a:prstGeom prst="rect">
          <a:avLst/>
        </a:prstGeom>
        <a:noFill/>
        <a:ln>
          <a:noFill/>
        </a:ln>
        <a:effectLst/>
      </dsp:spPr>
      <dsp:style>
        <a:lnRef idx="0">
          <a:scrgbClr r="0" g="0" b="0"/>
        </a:lnRef>
        <a:fillRef idx="0">
          <a:scrgbClr r="0" g="0" b="0"/>
        </a:fillRef>
        <a:effectRef idx="0">
          <a:scrgbClr r="0" g="0" b="0"/>
        </a:effectRef>
        <a:fontRef idx="minor"/>
      </dsp:style>
    </dsp:sp>
    <dsp:sp modelId="{97FD4840-B9AA-4FE2-A961-EE203C7DDA4A}">
      <dsp:nvSpPr>
        <dsp:cNvPr id="0" name=""/>
        <dsp:cNvSpPr/>
      </dsp:nvSpPr>
      <dsp:spPr>
        <a:xfrm rot="5400000">
          <a:off x="2815075" y="4614369"/>
          <a:ext cx="1414184" cy="1230340"/>
        </a:xfrm>
        <a:prstGeom prst="hexagon">
          <a:avLst>
            <a:gd name="adj" fmla="val 25000"/>
            <a:gd name="vf" fmla="val 115470"/>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rgbClr val="FF9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3098725" y="4742824"/>
        <a:ext cx="846884" cy="973430"/>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type="hexagon" r:blip="" rot="90">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type="hexagon" r:blip="" rot="90">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4BE8C-96FC-43B9-BAC0-56B6C4D6C3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AD6C0-38E5-4B5F-857A-E628ED06DE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48649C4-DF96-4AB7-8EFA-C60B664AC0E4}"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image" Target="../media/image11.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hyperlink" Target="mailto:info@eyefulpresentations.co.uk" TargetMode="External"/><Relationship Id="rId2" Type="http://schemas.openxmlformats.org/officeDocument/2006/relationships/image" Target="../media/image15.png"/><Relationship Id="rId10" Type="http://schemas.microsoft.com/office/2007/relationships/diagramDrawing" Target="../diagrams/drawing2.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文本框 4"/>
          <p:cNvSpPr txBox="1"/>
          <p:nvPr userDrawn="1"/>
        </p:nvSpPr>
        <p:spPr>
          <a:xfrm>
            <a:off x="237346" y="145153"/>
            <a:ext cx="1569893" cy="1015663"/>
          </a:xfrm>
          <a:prstGeom prst="rect">
            <a:avLst/>
          </a:prstGeom>
          <a:noFill/>
        </p:spPr>
        <p:txBody>
          <a:bodyPr wrap="square" rtlCol="0">
            <a:spAutoFit/>
          </a:bodyPr>
          <a:lstStyle/>
          <a:p>
            <a:r>
              <a:rPr lang="en-US" altLang="zh-CN" sz="6000" b="1" dirty="0">
                <a:solidFill>
                  <a:srgbClr val="0E5FB3"/>
                </a:solidFill>
                <a:cs typeface="+mn-ea"/>
                <a:sym typeface="+mn-lt"/>
              </a:rPr>
              <a:t>03</a:t>
            </a:r>
            <a:endParaRPr lang="zh-CN" altLang="en-US" sz="6000" b="1" dirty="0">
              <a:solidFill>
                <a:srgbClr val="0E5FB3"/>
              </a:solidFill>
              <a:cs typeface="+mn-ea"/>
              <a:sym typeface="+mn-lt"/>
            </a:endParaRPr>
          </a:p>
        </p:txBody>
      </p:sp>
      <p:grpSp>
        <p:nvGrpSpPr>
          <p:cNvPr id="6" name="组合 5"/>
          <p:cNvGrpSpPr/>
          <p:nvPr userDrawn="1"/>
        </p:nvGrpSpPr>
        <p:grpSpPr>
          <a:xfrm>
            <a:off x="1263947" y="315268"/>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仓管对接问题</a:t>
              </a:r>
              <a:endParaRPr lang="zh-CN" altLang="en-US" sz="3200" b="1" dirty="0">
                <a:solidFill>
                  <a:srgbClr val="0E5FB3"/>
                </a:solidFill>
                <a:cs typeface="+mn-ea"/>
                <a:sym typeface="+mn-lt"/>
              </a:endParaRP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文本框 4"/>
          <p:cNvSpPr txBox="1"/>
          <p:nvPr userDrawn="1"/>
        </p:nvSpPr>
        <p:spPr>
          <a:xfrm>
            <a:off x="237346" y="145153"/>
            <a:ext cx="1569893" cy="1015663"/>
          </a:xfrm>
          <a:prstGeom prst="rect">
            <a:avLst/>
          </a:prstGeom>
          <a:noFill/>
        </p:spPr>
        <p:txBody>
          <a:bodyPr wrap="square" rtlCol="0">
            <a:spAutoFit/>
          </a:bodyPr>
          <a:lstStyle/>
          <a:p>
            <a:r>
              <a:rPr lang="en-US" altLang="zh-CN" sz="6000" b="1" dirty="0">
                <a:solidFill>
                  <a:srgbClr val="0E5FB3"/>
                </a:solidFill>
                <a:cs typeface="+mn-ea"/>
                <a:sym typeface="+mn-lt"/>
              </a:rPr>
              <a:t>04</a:t>
            </a:r>
            <a:endParaRPr lang="zh-CN" altLang="en-US" sz="6000" b="1" dirty="0">
              <a:solidFill>
                <a:srgbClr val="0E5FB3"/>
              </a:solidFill>
              <a:cs typeface="+mn-ea"/>
              <a:sym typeface="+mn-lt"/>
            </a:endParaRPr>
          </a:p>
        </p:txBody>
      </p:sp>
      <p:grpSp>
        <p:nvGrpSpPr>
          <p:cNvPr id="6" name="组合 5"/>
          <p:cNvGrpSpPr/>
          <p:nvPr userDrawn="1"/>
        </p:nvGrpSpPr>
        <p:grpSpPr>
          <a:xfrm>
            <a:off x="1263947" y="315268"/>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未来工作调整</a:t>
              </a:r>
              <a:endParaRPr lang="zh-CN" altLang="en-US" sz="3200" b="1" dirty="0">
                <a:solidFill>
                  <a:srgbClr val="0E5FB3"/>
                </a:solidFill>
                <a:cs typeface="+mn-ea"/>
                <a:sym typeface="+mn-lt"/>
              </a:endParaRP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31" y="457200"/>
            <a:ext cx="393428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5887" y="987436"/>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231"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31" y="457200"/>
            <a:ext cx="393428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5887" y="987436"/>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231"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125"/>
            <a:ext cx="2630269"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637" y="365125"/>
            <a:ext cx="7738328"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8" name="组合 7"/>
          <p:cNvGrpSpPr/>
          <p:nvPr userDrawn="1"/>
        </p:nvGrpSpPr>
        <p:grpSpPr>
          <a:xfrm flipV="1">
            <a:off x="6" y="14165"/>
            <a:ext cx="12198351" cy="479322"/>
            <a:chOff x="-1" y="5901234"/>
            <a:chExt cx="12192001" cy="956766"/>
          </a:xfrm>
        </p:grpSpPr>
        <p:grpSp>
          <p:nvGrpSpPr>
            <p:cNvPr id="9" name="组合 8"/>
            <p:cNvGrpSpPr/>
            <p:nvPr/>
          </p:nvGrpSpPr>
          <p:grpSpPr>
            <a:xfrm>
              <a:off x="-1" y="5901234"/>
              <a:ext cx="6168571" cy="956766"/>
              <a:chOff x="0" y="5901234"/>
              <a:chExt cx="5660570" cy="956766"/>
            </a:xfrm>
          </p:grpSpPr>
          <p:sp>
            <p:nvSpPr>
              <p:cNvPr id="13" name="任意多边形: 形状 12"/>
              <p:cNvSpPr/>
              <p:nvPr/>
            </p:nvSpPr>
            <p:spPr>
              <a:xfrm flipH="1">
                <a:off x="0" y="5901234"/>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endParaRPr>
              </a:p>
            </p:txBody>
          </p:sp>
          <p:sp>
            <p:nvSpPr>
              <p:cNvPr id="14" name="任意多边形: 形状 13"/>
              <p:cNvSpPr/>
              <p:nvPr/>
            </p:nvSpPr>
            <p:spPr>
              <a:xfrm flipH="1">
                <a:off x="0" y="6161314"/>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grpSp>
        <p:grpSp>
          <p:nvGrpSpPr>
            <p:cNvPr id="10" name="组合 9"/>
            <p:cNvGrpSpPr/>
            <p:nvPr/>
          </p:nvGrpSpPr>
          <p:grpSpPr>
            <a:xfrm flipH="1">
              <a:off x="5907314" y="5901234"/>
              <a:ext cx="6284686" cy="956766"/>
              <a:chOff x="3367314" y="5874020"/>
              <a:chExt cx="5660570" cy="956766"/>
            </a:xfrm>
          </p:grpSpPr>
          <p:sp>
            <p:nvSpPr>
              <p:cNvPr id="11" name="任意多边形: 形状 10"/>
              <p:cNvSpPr/>
              <p:nvPr/>
            </p:nvSpPr>
            <p:spPr>
              <a:xfrm flipH="1">
                <a:off x="3367314" y="5874020"/>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sp>
            <p:nvSpPr>
              <p:cNvPr id="12" name="任意多边形: 形状 11"/>
              <p:cNvSpPr/>
              <p:nvPr/>
            </p:nvSpPr>
            <p:spPr>
              <a:xfrm flipH="1">
                <a:off x="3367314" y="6134100"/>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8"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798"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09747"/>
            <a:ext cx="10521077"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2283" y="4589472"/>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636" y="1825625"/>
            <a:ext cx="5184299"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5419" y="1825625"/>
            <a:ext cx="5184299"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129"/>
            <a:ext cx="10521077"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30"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30" y="2505075"/>
            <a:ext cx="5160473"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075"/>
            <a:ext cx="51858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30" y="457200"/>
            <a:ext cx="393428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5887" y="987434"/>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230"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30" y="457200"/>
            <a:ext cx="393428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5887" y="987434"/>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230"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125"/>
            <a:ext cx="2630269"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637" y="365125"/>
            <a:ext cx="7738328"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8" y="284830"/>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输入标题一</a:t>
            </a:r>
            <a:endParaRPr lang="zh-CN" altLang="en-US" sz="3200" b="1" dirty="0">
              <a:solidFill>
                <a:srgbClr val="0677C7"/>
              </a:solidFill>
              <a:latin typeface="微软雅黑" panose="020B0503020204020204" pitchFamily="34" charset="-122"/>
              <a:ea typeface="微软雅黑" panose="020B0503020204020204" pitchFamily="34" charset="-122"/>
            </a:endParaRPr>
          </a:p>
        </p:txBody>
      </p:sp>
      <p:sp>
        <p:nvSpPr>
          <p:cNvPr id="5" name="矩形 4"/>
          <p:cNvSpPr/>
          <p:nvPr userDrawn="1"/>
        </p:nvSpPr>
        <p:spPr>
          <a:xfrm>
            <a:off x="5" y="340389"/>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1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8" y="284830"/>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输入标题二</a:t>
            </a:r>
            <a:endParaRPr lang="zh-CN" altLang="en-US" sz="3200" b="1" dirty="0">
              <a:solidFill>
                <a:srgbClr val="0677C7"/>
              </a:solidFill>
              <a:latin typeface="微软雅黑" panose="020B0503020204020204" pitchFamily="34" charset="-122"/>
              <a:ea typeface="微软雅黑" panose="020B0503020204020204" pitchFamily="34" charset="-122"/>
            </a:endParaRPr>
          </a:p>
        </p:txBody>
      </p:sp>
      <p:sp>
        <p:nvSpPr>
          <p:cNvPr id="5" name="矩形 4"/>
          <p:cNvSpPr/>
          <p:nvPr userDrawn="1"/>
        </p:nvSpPr>
        <p:spPr>
          <a:xfrm>
            <a:off x="5" y="340389"/>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ransition spd="slow" advTm="3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2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8" y="284830"/>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输入标题三</a:t>
            </a:r>
            <a:endParaRPr lang="zh-CN" altLang="en-US" sz="3200" b="1" dirty="0">
              <a:solidFill>
                <a:srgbClr val="0677C7"/>
              </a:solidFill>
              <a:latin typeface="微软雅黑" panose="020B0503020204020204" pitchFamily="34" charset="-122"/>
              <a:ea typeface="微软雅黑" panose="020B0503020204020204" pitchFamily="34" charset="-122"/>
            </a:endParaRPr>
          </a:p>
        </p:txBody>
      </p:sp>
      <p:sp>
        <p:nvSpPr>
          <p:cNvPr id="5" name="矩形 4"/>
          <p:cNvSpPr/>
          <p:nvPr userDrawn="1"/>
        </p:nvSpPr>
        <p:spPr>
          <a:xfrm>
            <a:off x="5" y="340389"/>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ransition spd="slow" advTm="3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3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8" y="284830"/>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输入标题四</a:t>
            </a:r>
            <a:endParaRPr lang="zh-CN" altLang="en-US" sz="3200" b="1" dirty="0">
              <a:solidFill>
                <a:srgbClr val="0677C7"/>
              </a:solidFill>
              <a:latin typeface="微软雅黑" panose="020B0503020204020204" pitchFamily="34" charset="-122"/>
              <a:ea typeface="微软雅黑" panose="020B0503020204020204" pitchFamily="34" charset="-122"/>
            </a:endParaRPr>
          </a:p>
        </p:txBody>
      </p:sp>
      <p:sp>
        <p:nvSpPr>
          <p:cNvPr id="5" name="矩形 4"/>
          <p:cNvSpPr/>
          <p:nvPr userDrawn="1"/>
        </p:nvSpPr>
        <p:spPr>
          <a:xfrm>
            <a:off x="5" y="340389"/>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transition spd="slow" advTm="3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_标题和内容">
    <p:bg>
      <p:bgPr>
        <a:solidFill>
          <a:schemeClr val="bg1"/>
        </a:solidFill>
        <a:effectLst/>
      </p:bgPr>
    </p:bg>
    <p:spTree>
      <p:nvGrpSpPr>
        <p:cNvPr id="1" name=""/>
        <p:cNvGrpSpPr/>
        <p:nvPr/>
      </p:nvGrpSpPr>
      <p:grpSpPr>
        <a:xfrm>
          <a:off x="0" y="0"/>
          <a:ext cx="0" cy="0"/>
          <a:chOff x="0" y="0"/>
          <a:chExt cx="0" cy="0"/>
        </a:xfrm>
      </p:grpSpPr>
      <p:sp>
        <p:nvSpPr>
          <p:cNvPr id="2" name="文本框 2"/>
          <p:cNvSpPr txBox="1"/>
          <p:nvPr userDrawn="1"/>
        </p:nvSpPr>
        <p:spPr>
          <a:xfrm>
            <a:off x="266527" y="6381328"/>
            <a:ext cx="1940457" cy="338554"/>
          </a:xfrm>
          <a:prstGeom prst="rect">
            <a:avLst/>
          </a:prstGeom>
          <a:ln w="12700">
            <a:miter lim="400000"/>
          </a:ln>
        </p:spPr>
        <p:txBody>
          <a:bodyPr wrap="square" lIns="45719" r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版权所有</a:t>
            </a:r>
            <a:r>
              <a:rPr lang="en-US" altLang="zh-CN" sz="1600" b="0" kern="0" dirty="0">
                <a:solidFill>
                  <a:srgbClr val="535353">
                    <a:lumMod val="60000"/>
                    <a:lumOff val="40000"/>
                  </a:srgbClr>
                </a:solidFill>
                <a:latin typeface="微软雅黑" panose="020B0503020204020204" pitchFamily="34" charset="-122"/>
                <a:ea typeface="微软雅黑" panose="020B0503020204020204" pitchFamily="34" charset="-122"/>
              </a:rPr>
              <a:t>·</a:t>
            </a:r>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合作共赢</a:t>
            </a:r>
            <a:endPar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3" name="矩形 1"/>
          <p:cNvSpPr/>
          <p:nvPr userDrawn="1"/>
        </p:nvSpPr>
        <p:spPr>
          <a:xfrm>
            <a:off x="0" y="-1"/>
            <a:ext cx="12198350" cy="3920982"/>
          </a:xfrm>
          <a:prstGeom prst="rect">
            <a:avLst/>
          </a:prstGeom>
          <a:solidFill>
            <a:srgbClr val="003366"/>
          </a:solidFill>
          <a:ln w="12700">
            <a:miter lim="400000"/>
          </a:ln>
        </p:spPr>
        <p:txBody>
          <a:bodyPr lIns="45719" rIns="45719" anchor="ctr"/>
          <a:lstStyle/>
          <a:p>
            <a:pPr algn="ctr" hangingPunct="0">
              <a:defRPr>
                <a:solidFill>
                  <a:srgbClr val="FFFFFF"/>
                </a:solidFill>
              </a:defRPr>
            </a:pPr>
            <a:endParaRPr kern="0">
              <a:solidFill>
                <a:srgbClr val="FFFFFF"/>
              </a:solidFill>
              <a:sym typeface="Calibri" panose="020F0502020204030204"/>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stretch>
            <a:fillRect/>
          </a:stretch>
        </p:blipFill>
        <p:spPr>
          <a:xfrm>
            <a:off x="0" y="18288"/>
            <a:ext cx="12204703" cy="6821424"/>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0" y="18288"/>
            <a:ext cx="12204703" cy="6839712"/>
          </a:xfrm>
          <a:prstGeom prst="rect">
            <a:avLst/>
          </a:prstGeom>
        </p:spPr>
      </p:pic>
      <p:sp>
        <p:nvSpPr>
          <p:cNvPr id="9" name="矩形 8"/>
          <p:cNvSpPr/>
          <p:nvPr userDrawn="1"/>
        </p:nvSpPr>
        <p:spPr>
          <a:xfrm>
            <a:off x="0" y="-25257"/>
            <a:ext cx="12204703" cy="6883257"/>
          </a:xfrm>
          <a:prstGeom prst="rect">
            <a:avLst/>
          </a:prstGeom>
          <a:solidFill>
            <a:srgbClr val="0E387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矩形 33"/>
          <p:cNvSpPr/>
          <p:nvPr userDrawn="1"/>
        </p:nvSpPr>
        <p:spPr>
          <a:xfrm>
            <a:off x="0" y="5689600"/>
            <a:ext cx="12198350" cy="1168400"/>
          </a:xfrm>
          <a:prstGeom prst="rect">
            <a:avLst/>
          </a:prstGeom>
          <a:solidFill>
            <a:schemeClr val="accent5">
              <a:lumMod val="75000"/>
              <a:lumOff val="25000"/>
              <a:alpha val="34000"/>
            </a:schemeClr>
          </a:solidFill>
          <a:ln w="12700">
            <a:miter lim="400000"/>
          </a:ln>
        </p:spPr>
        <p:txBody>
          <a:bodyPr lIns="45719" rIns="45719" anchor="ctr"/>
          <a:lstStyle/>
          <a:p>
            <a:pPr algn="ctr">
              <a:defRPr sz="2400">
                <a:solidFill>
                  <a:srgbClr val="FFFFFF"/>
                </a:solidFill>
              </a:defRPr>
            </a:pPr>
            <a:endParaRPr sz="2400">
              <a:solidFill>
                <a:srgbClr val="FFFFFF"/>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3402" y="6055147"/>
            <a:ext cx="1408199" cy="570790"/>
          </a:xfrm>
          <a:prstGeom prst="rect">
            <a:avLst/>
          </a:prstGeom>
        </p:spPr>
      </p:pic>
      <p:pic>
        <p:nvPicPr>
          <p:cNvPr id="2" name="图片 1"/>
          <p:cNvPicPr>
            <a:picLocks noChangeAspect="1"/>
          </p:cNvPicPr>
          <p:nvPr userDrawn="1"/>
        </p:nvPicPr>
        <p:blipFill>
          <a:blip r:embed="rId5" cstate="print">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1" y="1"/>
            <a:ext cx="2053389" cy="536669"/>
          </a:xfrm>
          <a:prstGeom prst="rect">
            <a:avLst/>
          </a:prstGeom>
        </p:spPr>
      </p:pic>
      <p:pic>
        <p:nvPicPr>
          <p:cNvPr id="3" name="图片 2"/>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386645" y="5797829"/>
            <a:ext cx="1014855" cy="1085429"/>
          </a:xfrm>
          <a:prstGeom prst="rect">
            <a:avLst/>
          </a:prstGeom>
        </p:spPr>
      </p:pic>
      <p:sp>
        <p:nvSpPr>
          <p:cNvPr id="12" name="文本框 11"/>
          <p:cNvSpPr txBox="1"/>
          <p:nvPr userDrawn="1"/>
        </p:nvSpPr>
        <p:spPr>
          <a:xfrm>
            <a:off x="7474630" y="6160579"/>
            <a:ext cx="214487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400" dirty="0">
                <a:solidFill>
                  <a:srgbClr val="003366">
                    <a:lumMod val="40000"/>
                    <a:lumOff val="60000"/>
                  </a:srgbClr>
                </a:solidFill>
                <a:latin typeface="黑体" panose="02010609060101010101" pitchFamily="49" charset="-122"/>
                <a:ea typeface="黑体" panose="02010609060101010101" pitchFamily="49" charset="-122"/>
                <a:sym typeface="Calibri" panose="020F0502020204030204"/>
              </a:rPr>
              <a:t>合作企业与技术支持：</a:t>
            </a:r>
            <a:endParaRPr lang="zh-CN" altLang="en-US" sz="1400" dirty="0">
              <a:solidFill>
                <a:srgbClr val="003366">
                  <a:lumMod val="40000"/>
                  <a:lumOff val="60000"/>
                </a:srgbClr>
              </a:solidFill>
              <a:latin typeface="黑体" panose="02010609060101010101" pitchFamily="49" charset="-122"/>
              <a:ea typeface="黑体" panose="02010609060101010101" pitchFamily="49" charset="-122"/>
              <a:sym typeface="Calibri" panose="020F0502020204030204"/>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09749"/>
            <a:ext cx="10521077"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2283" y="4589474"/>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_标题和内容">
    <p:spTree>
      <p:nvGrpSpPr>
        <p:cNvPr id="1" name=""/>
        <p:cNvGrpSpPr/>
        <p:nvPr/>
      </p:nvGrpSpPr>
      <p:grpSpPr>
        <a:xfrm>
          <a:off x="0" y="0"/>
          <a:ext cx="0" cy="0"/>
          <a:chOff x="0" y="0"/>
          <a:chExt cx="0" cy="0"/>
        </a:xfrm>
      </p:grpSpPr>
      <p:sp>
        <p:nvSpPr>
          <p:cNvPr id="25" name="直接连接符 8"/>
          <p:cNvSpPr/>
          <p:nvPr/>
        </p:nvSpPr>
        <p:spPr>
          <a:xfrm flipH="1" flipV="1">
            <a:off x="715193" y="858647"/>
            <a:ext cx="10673558" cy="1"/>
          </a:xfrm>
          <a:prstGeom prst="line">
            <a:avLst/>
          </a:prstGeom>
          <a:ln w="6350">
            <a:solidFill>
              <a:srgbClr val="595959"/>
            </a:solidFill>
            <a:miter/>
          </a:ln>
        </p:spPr>
        <p:txBody>
          <a:bodyPr lIns="45719" rIns="45719"/>
          <a:lstStyle/>
          <a:p>
            <a:endParaRPr>
              <a:solidFill>
                <a:srgbClr val="000000"/>
              </a:solidFill>
            </a:endParaRPr>
          </a:p>
        </p:txBody>
      </p:sp>
      <p:sp>
        <p:nvSpPr>
          <p:cNvPr id="26" name="Freeform 40"/>
          <p:cNvSpPr/>
          <p:nvPr/>
        </p:nvSpPr>
        <p:spPr>
          <a:xfrm>
            <a:off x="570612" y="315558"/>
            <a:ext cx="279682" cy="556601"/>
          </a:xfrm>
          <a:custGeom>
            <a:avLst/>
            <a:gdLst/>
            <a:ahLst/>
            <a:cxnLst>
              <a:cxn ang="0">
                <a:pos x="wd2" y="hd2"/>
              </a:cxn>
              <a:cxn ang="5400000">
                <a:pos x="wd2" y="hd2"/>
              </a:cxn>
              <a:cxn ang="10800000">
                <a:pos x="wd2" y="hd2"/>
              </a:cxn>
              <a:cxn ang="16200000">
                <a:pos x="wd2" y="hd2"/>
              </a:cxn>
            </a:cxnLst>
            <a:rect l="0" t="0" r="r" b="b"/>
            <a:pathLst>
              <a:path w="21293" h="21429" extrusionOk="0">
                <a:moveTo>
                  <a:pt x="6390" y="20446"/>
                </a:moveTo>
                <a:lnTo>
                  <a:pt x="20491" y="20446"/>
                </a:lnTo>
                <a:cubicBezTo>
                  <a:pt x="20902" y="20446"/>
                  <a:pt x="21238" y="20673"/>
                  <a:pt x="21238" y="20950"/>
                </a:cubicBezTo>
                <a:cubicBezTo>
                  <a:pt x="21238" y="21227"/>
                  <a:pt x="20902" y="21429"/>
                  <a:pt x="20491" y="21429"/>
                </a:cubicBezTo>
                <a:lnTo>
                  <a:pt x="6390" y="21429"/>
                </a:lnTo>
                <a:cubicBezTo>
                  <a:pt x="5980" y="21429"/>
                  <a:pt x="5644" y="21227"/>
                  <a:pt x="5644" y="20950"/>
                </a:cubicBezTo>
                <a:cubicBezTo>
                  <a:pt x="5644" y="20673"/>
                  <a:pt x="5980" y="20446"/>
                  <a:pt x="6390" y="20446"/>
                </a:cubicBezTo>
                <a:close/>
                <a:moveTo>
                  <a:pt x="6688" y="15758"/>
                </a:moveTo>
                <a:lnTo>
                  <a:pt x="14448" y="7138"/>
                </a:lnTo>
                <a:lnTo>
                  <a:pt x="17171" y="8247"/>
                </a:lnTo>
                <a:lnTo>
                  <a:pt x="9449" y="16867"/>
                </a:lnTo>
                <a:lnTo>
                  <a:pt x="6688" y="15758"/>
                </a:lnTo>
                <a:close/>
                <a:moveTo>
                  <a:pt x="1242" y="13515"/>
                </a:moveTo>
                <a:lnTo>
                  <a:pt x="9001" y="4895"/>
                </a:lnTo>
                <a:lnTo>
                  <a:pt x="11725" y="6004"/>
                </a:lnTo>
                <a:lnTo>
                  <a:pt x="3965" y="14624"/>
                </a:lnTo>
                <a:lnTo>
                  <a:pt x="1242" y="13515"/>
                </a:lnTo>
                <a:close/>
                <a:moveTo>
                  <a:pt x="11" y="20496"/>
                </a:moveTo>
                <a:lnTo>
                  <a:pt x="757" y="16212"/>
                </a:lnTo>
                <a:lnTo>
                  <a:pt x="6091" y="18379"/>
                </a:lnTo>
                <a:lnTo>
                  <a:pt x="831" y="20824"/>
                </a:lnTo>
                <a:cubicBezTo>
                  <a:pt x="272" y="21101"/>
                  <a:pt x="-64" y="20950"/>
                  <a:pt x="11" y="20496"/>
                </a:cubicBezTo>
                <a:close/>
                <a:moveTo>
                  <a:pt x="11090" y="2501"/>
                </a:moveTo>
                <a:lnTo>
                  <a:pt x="9971" y="3761"/>
                </a:lnTo>
                <a:lnTo>
                  <a:pt x="18141" y="7113"/>
                </a:lnTo>
                <a:lnTo>
                  <a:pt x="19298" y="5853"/>
                </a:lnTo>
                <a:lnTo>
                  <a:pt x="11090" y="2501"/>
                </a:lnTo>
                <a:close/>
                <a:moveTo>
                  <a:pt x="12844" y="585"/>
                </a:moveTo>
                <a:cubicBezTo>
                  <a:pt x="13366" y="5"/>
                  <a:pt x="14485" y="-171"/>
                  <a:pt x="15306" y="182"/>
                </a:cubicBezTo>
                <a:lnTo>
                  <a:pt x="20417" y="2274"/>
                </a:lnTo>
                <a:cubicBezTo>
                  <a:pt x="21275" y="2601"/>
                  <a:pt x="21536" y="3358"/>
                  <a:pt x="21051" y="3937"/>
                </a:cubicBezTo>
                <a:lnTo>
                  <a:pt x="20342" y="4719"/>
                </a:lnTo>
                <a:lnTo>
                  <a:pt x="12135" y="1366"/>
                </a:lnTo>
                <a:lnTo>
                  <a:pt x="12844" y="585"/>
                </a:lnTo>
                <a:close/>
              </a:path>
            </a:pathLst>
          </a:custGeom>
          <a:solidFill>
            <a:srgbClr val="FFFFFF"/>
          </a:solidFill>
          <a:ln>
            <a:solidFill>
              <a:srgbClr val="000000"/>
            </a:solidFill>
          </a:ln>
        </p:spPr>
        <p:txBody>
          <a:bodyPr lIns="45719" rIns="45719"/>
          <a:lstStyle/>
          <a:p>
            <a:endParaRPr>
              <a:solidFill>
                <a:srgbClr val="000000"/>
              </a:solidFill>
            </a:endParaRPr>
          </a:p>
        </p:txBody>
      </p:sp>
      <p:sp>
        <p:nvSpPr>
          <p:cNvPr id="6" name="文本框 2"/>
          <p:cNvSpPr txBox="1"/>
          <p:nvPr userDrawn="1"/>
        </p:nvSpPr>
        <p:spPr>
          <a:xfrm>
            <a:off x="1103569" y="6405506"/>
            <a:ext cx="1941468" cy="338554"/>
          </a:xfrm>
          <a:prstGeom prst="rect">
            <a:avLst/>
          </a:prstGeom>
          <a:ln w="12700">
            <a:miter lim="400000"/>
          </a:ln>
        </p:spPr>
        <p:txBody>
          <a:bodyPr wrap="square" lIns="45719" rIns="45719">
            <a:spAutoFit/>
          </a:bodyPr>
          <a:lstStyle>
            <a:lvl1pPr>
              <a:defRPr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hangingPunct="0"/>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版权所有</a:t>
            </a:r>
            <a:r>
              <a:rPr lang="en-US" altLang="zh-CN" sz="1600" b="0" kern="0" dirty="0">
                <a:solidFill>
                  <a:srgbClr val="535353">
                    <a:lumMod val="60000"/>
                    <a:lumOff val="40000"/>
                  </a:srgbClr>
                </a:solidFill>
                <a:latin typeface="微软雅黑" panose="020B0503020204020204" pitchFamily="34" charset="-122"/>
                <a:ea typeface="微软雅黑" panose="020B0503020204020204" pitchFamily="34" charset="-122"/>
              </a:rPr>
              <a:t>·</a:t>
            </a:r>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合作共赢</a:t>
            </a:r>
            <a:endPar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0668" y="145612"/>
            <a:ext cx="2211737" cy="896490"/>
          </a:xfrm>
          <a:prstGeom prst="rect">
            <a:avLst/>
          </a:prstGeom>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矩形 6"/>
          <p:cNvSpPr/>
          <p:nvPr userDrawn="1"/>
        </p:nvSpPr>
        <p:spPr>
          <a:xfrm>
            <a:off x="1963"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aphicFrame>
        <p:nvGraphicFramePr>
          <p:cNvPr id="3" name="图示 2"/>
          <p:cNvGraphicFramePr/>
          <p:nvPr userDrawn="1"/>
        </p:nvGraphicFramePr>
        <p:xfrm>
          <a:off x="5595120" y="2420888"/>
          <a:ext cx="6476049" cy="431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1"/>
          <p:cNvSpPr txBox="1"/>
          <p:nvPr userDrawn="1"/>
        </p:nvSpPr>
        <p:spPr>
          <a:xfrm>
            <a:off x="2575327" y="836714"/>
            <a:ext cx="3955896"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200" spc="50" dirty="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rPr>
              <a:t>图形图表</a:t>
            </a:r>
            <a:endParaRPr lang="zh-CN" altLang="en-US" sz="7200" spc="50" dirty="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endParaRPr>
          </a:p>
        </p:txBody>
      </p:sp>
      <p:sp>
        <p:nvSpPr>
          <p:cNvPr id="5" name="矩形 4"/>
          <p:cNvSpPr/>
          <p:nvPr userDrawn="1"/>
        </p:nvSpPr>
        <p:spPr>
          <a:xfrm>
            <a:off x="2575328" y="620688"/>
            <a:ext cx="2800701" cy="369332"/>
          </a:xfrm>
          <a:prstGeom prst="rect">
            <a:avLst/>
          </a:prstGeom>
        </p:spPr>
        <p:txBody>
          <a:bodyPr wrap="square">
            <a:spAutoFit/>
          </a:bodyPr>
          <a:lstStyle/>
          <a:p>
            <a:r>
              <a:rPr lang="en-US" altLang="zh-CN"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rPr>
              <a:t>——PPT</a:t>
            </a:r>
            <a:r>
              <a:rPr lang="zh-CN" altLang="en-US"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rPr>
              <a:t>技能分享四</a:t>
            </a:r>
            <a:endParaRPr lang="zh-CN" altLang="en-US"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endParaRPr>
          </a:p>
        </p:txBody>
      </p:sp>
      <p:grpSp>
        <p:nvGrpSpPr>
          <p:cNvPr id="6" name="组合 5"/>
          <p:cNvGrpSpPr/>
          <p:nvPr userDrawn="1"/>
        </p:nvGrpSpPr>
        <p:grpSpPr>
          <a:xfrm>
            <a:off x="554560" y="404666"/>
            <a:ext cx="1976823" cy="1887693"/>
            <a:chOff x="554559" y="404664"/>
            <a:chExt cx="1976823" cy="1887693"/>
          </a:xfrm>
        </p:grpSpPr>
        <p:sp>
          <p:nvSpPr>
            <p:cNvPr id="8" name="椭圆形标注 7"/>
            <p:cNvSpPr/>
            <p:nvPr/>
          </p:nvSpPr>
          <p:spPr>
            <a:xfrm>
              <a:off x="599124" y="404664"/>
              <a:ext cx="1887693" cy="1887693"/>
            </a:xfrm>
            <a:prstGeom prst="wedgeEllipseCallout">
              <a:avLst>
                <a:gd name="adj1" fmla="val 41387"/>
                <a:gd name="adj2" fmla="val 45037"/>
              </a:avLst>
            </a:prstGeom>
            <a:solidFill>
              <a:srgbClr val="5C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 name="文本框 99"/>
            <p:cNvSpPr txBox="1"/>
            <p:nvPr/>
          </p:nvSpPr>
          <p:spPr>
            <a:xfrm>
              <a:off x="554559" y="748346"/>
              <a:ext cx="1976823" cy="1200329"/>
            </a:xfrm>
            <a:prstGeom prst="rect">
              <a:avLst/>
            </a:prstGeom>
            <a:noFill/>
          </p:spPr>
          <p:txBody>
            <a:bodyPr wrap="none" rtlCol="0">
              <a:spAutoFit/>
            </a:bodyPr>
            <a:lstStyle/>
            <a:p>
              <a:r>
                <a:rPr lang="en-US" altLang="zh-CN" sz="7000" b="1" dirty="0">
                  <a:solidFill>
                    <a:prstClr val="white"/>
                  </a:solidFill>
                  <a:latin typeface="Microsoft YaHei UI" panose="020B0503020204020204" pitchFamily="34" charset="-122"/>
                  <a:ea typeface="Microsoft YaHei UI" panose="020B0503020204020204" pitchFamily="34" charset="-122"/>
                  <a:cs typeface="Arial Unicode MS" panose="020B0604020202020204" pitchFamily="34" charset="-122"/>
                </a:rPr>
                <a:t>PPT</a:t>
              </a:r>
              <a:endParaRPr lang="en-US" altLang="zh-CN" sz="7000" b="1" dirty="0">
                <a:solidFill>
                  <a:prstClr val="white"/>
                </a:solidFill>
                <a:latin typeface="Microsoft YaHei UI" panose="020B0503020204020204" pitchFamily="34" charset="-122"/>
                <a:ea typeface="Microsoft YaHei UI" panose="020B0503020204020204" pitchFamily="34" charset="-122"/>
                <a:cs typeface="Arial Unicode MS" panose="020B0604020202020204" pitchFamily="34" charset="-122"/>
              </a:endParaRPr>
            </a:p>
          </p:txBody>
        </p:sp>
      </p:grpSp>
      <p:grpSp>
        <p:nvGrpSpPr>
          <p:cNvPr id="10" name="组合 9"/>
          <p:cNvGrpSpPr/>
          <p:nvPr userDrawn="1"/>
        </p:nvGrpSpPr>
        <p:grpSpPr>
          <a:xfrm>
            <a:off x="921915" y="6245854"/>
            <a:ext cx="1936901" cy="495514"/>
            <a:chOff x="403607" y="6173846"/>
            <a:chExt cx="1936145" cy="495514"/>
          </a:xfrm>
        </p:grpSpPr>
        <p:sp>
          <p:nvSpPr>
            <p:cNvPr id="11"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prstClr val="white">
                      <a:lumMod val="50000"/>
                    </a:prstClr>
                  </a:solidFill>
                  <a:latin typeface="微软雅黑" panose="020B0503020204020204" pitchFamily="34" charset="-122"/>
                  <a:ea typeface="微软雅黑" panose="020B0503020204020204" pitchFamily="34" charset="-122"/>
                </a:rPr>
                <a:t>布衣公子</a:t>
              </a:r>
              <a:r>
                <a:rPr lang="zh-CN" altLang="en-US" sz="1600" dirty="0">
                  <a:solidFill>
                    <a:srgbClr val="FF9500"/>
                  </a:solidFill>
                  <a:latin typeface="微软雅黑" panose="020B0503020204020204" pitchFamily="34" charset="-122"/>
                  <a:ea typeface="微软雅黑" panose="020B0503020204020204" pitchFamily="34" charset="-122"/>
                </a:rPr>
                <a:t>作品</a:t>
              </a:r>
              <a:endParaRPr lang="en-GB" altLang="zh-CN" sz="1600" dirty="0">
                <a:solidFill>
                  <a:srgbClr val="FF9500"/>
                </a:solidFill>
                <a:latin typeface="微软雅黑" panose="020B0503020204020204" pitchFamily="34" charset="-122"/>
                <a:ea typeface="微软雅黑" panose="020B0503020204020204" pitchFamily="34" charset="-122"/>
              </a:endParaRPr>
            </a:p>
          </p:txBody>
        </p:sp>
        <p:pic>
          <p:nvPicPr>
            <p:cNvPr id="12" name="Picture 9" descr="E:\仝德志文件，勿删！\03-参考文档\！PPT图片及版面资源\06-PPT精选插图\05-头像\嘿嘿.png"/>
            <p:cNvPicPr>
              <a:picLocks noChangeAspect="1" noChangeArrowheads="1"/>
            </p:cNvPicPr>
            <p:nvPr/>
          </p:nvPicPr>
          <p:blipFill>
            <a:blip r:embed="rId7" cstate="print"/>
            <a:srcRect/>
            <a:stretch>
              <a:fillRect/>
            </a:stretch>
          </p:blipFill>
          <p:spPr bwMode="auto">
            <a:xfrm>
              <a:off x="403607" y="6173846"/>
              <a:ext cx="495514" cy="4955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fltVal val="0"/>
                                          </p:val>
                                        </p:tav>
                                        <p:tav tm="100000">
                                          <p:val>
                                            <p:strVal val="#ppt_w"/>
                                          </p:val>
                                        </p:tav>
                                      </p:tavLst>
                                    </p:anim>
                                    <p:anim calcmode="lin" valueType="num">
                                      <p:cBhvr>
                                        <p:cTn id="8" dur="100" fill="hold"/>
                                        <p:tgtEl>
                                          <p:spTgt spid="6"/>
                                        </p:tgtEl>
                                        <p:attrNameLst>
                                          <p:attrName>ppt_h</p:attrName>
                                        </p:attrNameLst>
                                      </p:cBhvr>
                                      <p:tavLst>
                                        <p:tav tm="0">
                                          <p:val>
                                            <p:fltVal val="0"/>
                                          </p:val>
                                        </p:tav>
                                        <p:tav tm="100000">
                                          <p:val>
                                            <p:strVal val="#ppt_h"/>
                                          </p:val>
                                        </p:tav>
                                      </p:tavLst>
                                    </p:anim>
                                    <p:animEffect transition="in" filter="fade">
                                      <p:cBhvr>
                                        <p:cTn id="9" dur="100"/>
                                        <p:tgtEl>
                                          <p:spTgt spid="6"/>
                                        </p:tgtEl>
                                      </p:cBhvr>
                                    </p:animEffect>
                                  </p:childTnLst>
                                </p:cTn>
                              </p:par>
                              <p:par>
                                <p:cTn id="10" presetID="6" presetClass="emph" presetSubtype="0" fill="hold" nodeType="withEffect">
                                  <p:stCondLst>
                                    <p:cond delay="600"/>
                                  </p:stCondLst>
                                  <p:childTnLst>
                                    <p:animScale>
                                      <p:cBhvr>
                                        <p:cTn id="11" dur="100" fill="hold"/>
                                        <p:tgtEl>
                                          <p:spTgt spid="6"/>
                                        </p:tgtEl>
                                      </p:cBhvr>
                                      <p:by x="110000" y="110000"/>
                                    </p:animScale>
                                  </p:childTnLst>
                                </p:cTn>
                              </p:par>
                              <p:par>
                                <p:cTn id="12" presetID="6" presetClass="emph" presetSubtype="0" fill="hold" nodeType="withEffect">
                                  <p:stCondLst>
                                    <p:cond delay="700"/>
                                  </p:stCondLst>
                                  <p:childTnLst>
                                    <p:animScale>
                                      <p:cBhvr>
                                        <p:cTn id="13" dur="200" fill="hold"/>
                                        <p:tgtEl>
                                          <p:spTgt spid="6"/>
                                        </p:tgtEl>
                                      </p:cBhvr>
                                      <p:by x="90000" y="90000"/>
                                    </p:animScale>
                                  </p:childTnLst>
                                </p:cTn>
                              </p:par>
                              <p:par>
                                <p:cTn id="14" presetID="6" presetClass="emph" presetSubtype="0" fill="hold" nodeType="withEffect">
                                  <p:stCondLst>
                                    <p:cond delay="900"/>
                                  </p:stCondLst>
                                  <p:childTnLst>
                                    <p:animScale>
                                      <p:cBhvr>
                                        <p:cTn id="15" dur="100" fill="hold"/>
                                        <p:tgtEl>
                                          <p:spTgt spid="6"/>
                                        </p:tgtEl>
                                      </p:cBhvr>
                                      <p:by x="105000" y="105000"/>
                                    </p:animScale>
                                  </p:childTnLst>
                                </p:cTn>
                              </p:par>
                              <p:par>
                                <p:cTn id="16" presetID="6" presetClass="emph" presetSubtype="0" fill="hold" nodeType="withEffect">
                                  <p:stCondLst>
                                    <p:cond delay="1000"/>
                                  </p:stCondLst>
                                  <p:childTnLst>
                                    <p:animScale>
                                      <p:cBhvr>
                                        <p:cTn id="17" dur="200" fill="hold"/>
                                        <p:tgtEl>
                                          <p:spTgt spid="6"/>
                                        </p:tgtEl>
                                      </p:cBhvr>
                                      <p:by x="95000" y="95000"/>
                                    </p:animScale>
                                  </p:childTnLst>
                                </p:cTn>
                              </p:par>
                            </p:childTnLst>
                          </p:cTn>
                        </p:par>
                        <p:par>
                          <p:cTn id="18" fill="hold">
                            <p:stCondLst>
                              <p:cond delay="1000"/>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949"/>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1599"/>
                            </p:stCondLst>
                            <p:childTnLst>
                              <p:par>
                                <p:cTn id="30" presetID="23" presetClass="entr" presetSubtype="3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ppt_w"/>
                                          </p:val>
                                        </p:tav>
                                        <p:tav tm="100000">
                                          <p:val>
                                            <p:strVal val="#ppt_w"/>
                                          </p:val>
                                        </p:tav>
                                      </p:tavLst>
                                    </p:anim>
                                    <p:anim calcmode="lin" valueType="num">
                                      <p:cBhvr>
                                        <p:cTn id="3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8" name="图片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3664890" y="4479193"/>
            <a:ext cx="4804064" cy="2378809"/>
          </a:xfrm>
          <a:prstGeom prst="rect">
            <a:avLst/>
          </a:prstGeom>
          <a:noFill/>
          <a:ln>
            <a:noFill/>
          </a:ln>
        </p:spPr>
      </p:pic>
      <p:sp>
        <p:nvSpPr>
          <p:cNvPr id="9" name="椭圆 8"/>
          <p:cNvSpPr/>
          <p:nvPr userDrawn="1"/>
        </p:nvSpPr>
        <p:spPr>
          <a:xfrm>
            <a:off x="217492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图形绘制</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0" name="椭圆 9"/>
          <p:cNvSpPr/>
          <p:nvPr userDrawn="1"/>
        </p:nvSpPr>
        <p:spPr>
          <a:xfrm>
            <a:off x="4203148"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图片处理</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1" name="椭圆 10"/>
          <p:cNvSpPr/>
          <p:nvPr userDrawn="1"/>
        </p:nvSpPr>
        <p:spPr>
          <a:xfrm>
            <a:off x="623137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图表设计</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2" name="椭圆 11"/>
          <p:cNvSpPr/>
          <p:nvPr userDrawn="1"/>
        </p:nvSpPr>
        <p:spPr>
          <a:xfrm>
            <a:off x="8259599"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典型案例</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pSp>
        <p:nvGrpSpPr>
          <p:cNvPr id="13" name="组合 12"/>
          <p:cNvGrpSpPr/>
          <p:nvPr userDrawn="1"/>
        </p:nvGrpSpPr>
        <p:grpSpPr>
          <a:xfrm>
            <a:off x="3562930" y="5719055"/>
            <a:ext cx="692150" cy="692150"/>
            <a:chOff x="3927867" y="5719055"/>
            <a:chExt cx="692150" cy="692150"/>
          </a:xfrm>
        </p:grpSpPr>
        <p:sp>
          <p:nvSpPr>
            <p:cNvPr id="14" name="椭圆 13"/>
            <p:cNvSpPr/>
            <p:nvPr/>
          </p:nvSpPr>
          <p:spPr>
            <a:xfrm>
              <a:off x="3927867" y="5719055"/>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anose="020B0806030902050204" pitchFamily="34" charset="0"/>
              </a:endParaRPr>
            </a:p>
          </p:txBody>
        </p:sp>
        <p:sp>
          <p:nvSpPr>
            <p:cNvPr id="15" name="椭圆 14"/>
            <p:cNvSpPr/>
            <p:nvPr/>
          </p:nvSpPr>
          <p:spPr>
            <a:xfrm>
              <a:off x="4004067"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anose="020B0806030902050204" pitchFamily="34" charset="0"/>
                </a:rPr>
                <a:t>1</a:t>
              </a:r>
              <a:endParaRPr lang="zh-CN" altLang="en-US" dirty="0">
                <a:solidFill>
                  <a:prstClr val="white"/>
                </a:solidFill>
                <a:latin typeface="Impact" panose="020B0806030902050204" pitchFamily="34" charset="0"/>
              </a:endParaRPr>
            </a:p>
          </p:txBody>
        </p:sp>
      </p:grpSp>
      <p:grpSp>
        <p:nvGrpSpPr>
          <p:cNvPr id="16" name="组合 15"/>
          <p:cNvGrpSpPr/>
          <p:nvPr userDrawn="1"/>
        </p:nvGrpSpPr>
        <p:grpSpPr>
          <a:xfrm>
            <a:off x="4903153" y="4390936"/>
            <a:ext cx="692150" cy="692150"/>
            <a:chOff x="5191288" y="4388838"/>
            <a:chExt cx="692150" cy="692150"/>
          </a:xfrm>
        </p:grpSpPr>
        <p:sp>
          <p:nvSpPr>
            <p:cNvPr id="17" name="椭圆 16"/>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anose="020B0806030902050204" pitchFamily="34" charset="0"/>
              </a:endParaRPr>
            </a:p>
          </p:txBody>
        </p:sp>
        <p:sp>
          <p:nvSpPr>
            <p:cNvPr id="18" name="椭圆 17"/>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anose="020B0806030902050204" pitchFamily="34" charset="0"/>
                </a:rPr>
                <a:t>2</a:t>
              </a:r>
              <a:endParaRPr lang="zh-CN" altLang="en-US" dirty="0">
                <a:solidFill>
                  <a:prstClr val="white"/>
                </a:solidFill>
                <a:latin typeface="Impact" panose="020B0806030902050204" pitchFamily="34" charset="0"/>
              </a:endParaRPr>
            </a:p>
          </p:txBody>
        </p:sp>
      </p:grpSp>
      <p:grpSp>
        <p:nvGrpSpPr>
          <p:cNvPr id="19" name="组合 18"/>
          <p:cNvGrpSpPr/>
          <p:nvPr userDrawn="1"/>
        </p:nvGrpSpPr>
        <p:grpSpPr>
          <a:xfrm>
            <a:off x="6519890" y="4390936"/>
            <a:ext cx="692150" cy="692150"/>
            <a:chOff x="6884827" y="4388838"/>
            <a:chExt cx="692150" cy="692150"/>
          </a:xfrm>
        </p:grpSpPr>
        <p:sp>
          <p:nvSpPr>
            <p:cNvPr id="20" name="椭圆 19"/>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anose="020B0806030902050204" pitchFamily="34" charset="0"/>
              </a:endParaRPr>
            </a:p>
          </p:txBody>
        </p:sp>
        <p:sp>
          <p:nvSpPr>
            <p:cNvPr id="21" name="椭圆 20"/>
            <p:cNvSpPr/>
            <p:nvPr/>
          </p:nvSpPr>
          <p:spPr>
            <a:xfrm>
              <a:off x="6957852"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anose="020B0806030902050204" pitchFamily="34" charset="0"/>
                </a:rPr>
                <a:t>3</a:t>
              </a:r>
              <a:endParaRPr lang="zh-CN" altLang="en-US" dirty="0">
                <a:solidFill>
                  <a:prstClr val="white"/>
                </a:solidFill>
                <a:latin typeface="Impact" panose="020B0806030902050204" pitchFamily="34" charset="0"/>
              </a:endParaRPr>
            </a:p>
          </p:txBody>
        </p:sp>
      </p:grpSp>
      <p:grpSp>
        <p:nvGrpSpPr>
          <p:cNvPr id="22" name="组合 21"/>
          <p:cNvGrpSpPr/>
          <p:nvPr userDrawn="1"/>
        </p:nvGrpSpPr>
        <p:grpSpPr>
          <a:xfrm>
            <a:off x="7853895" y="5719055"/>
            <a:ext cx="693737" cy="692150"/>
            <a:chOff x="8218831" y="5719055"/>
            <a:chExt cx="693737" cy="692150"/>
          </a:xfrm>
        </p:grpSpPr>
        <p:sp>
          <p:nvSpPr>
            <p:cNvPr id="23" name="椭圆 22"/>
            <p:cNvSpPr/>
            <p:nvPr/>
          </p:nvSpPr>
          <p:spPr>
            <a:xfrm>
              <a:off x="8218831" y="5719055"/>
              <a:ext cx="693737"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Impact" panose="020B0806030902050204" pitchFamily="34" charset="0"/>
              </a:endParaRPr>
            </a:p>
          </p:txBody>
        </p:sp>
        <p:sp>
          <p:nvSpPr>
            <p:cNvPr id="24" name="椭圆 23"/>
            <p:cNvSpPr/>
            <p:nvPr/>
          </p:nvSpPr>
          <p:spPr>
            <a:xfrm>
              <a:off x="8295824"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prstClr val="white"/>
                  </a:solidFill>
                  <a:latin typeface="Impact" panose="020B0806030902050204" pitchFamily="34" charset="0"/>
                </a:rPr>
                <a:t>4</a:t>
              </a:r>
              <a:endParaRPr lang="zh-CN" altLang="en-US" dirty="0">
                <a:solidFill>
                  <a:prstClr val="white"/>
                </a:solidFill>
                <a:latin typeface="Impact" panose="020B0806030902050204" pitchFamily="34" charset="0"/>
              </a:endParaRPr>
            </a:p>
          </p:txBody>
        </p:sp>
      </p:grpSp>
      <p:sp>
        <p:nvSpPr>
          <p:cNvPr id="25" name="任意多边形 24"/>
          <p:cNvSpPr/>
          <p:nvPr userDrawn="1"/>
        </p:nvSpPr>
        <p:spPr>
          <a:xfrm rot="5400000">
            <a:off x="7693735" y="4499629"/>
            <a:ext cx="2375559" cy="5237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6" name="任意多边形 25"/>
          <p:cNvSpPr/>
          <p:nvPr userDrawn="1"/>
        </p:nvSpPr>
        <p:spPr>
          <a:xfrm rot="5400000">
            <a:off x="4662122"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任意多边形 27"/>
          <p:cNvSpPr/>
          <p:nvPr userDrawn="1"/>
        </p:nvSpPr>
        <p:spPr>
          <a:xfrm rot="5400000" flipV="1">
            <a:off x="2011485" y="4474831"/>
            <a:ext cx="2384357" cy="564549"/>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prstClr val="black">
                    <a:lumMod val="65000"/>
                    <a:lumOff val="35000"/>
                  </a:prstClr>
                </a:solidFill>
                <a:latin typeface="Agency FB" panose="020B0503020202020204" pitchFamily="34" charset="0"/>
                <a:ea typeface="Adobe 宋体 Std L" pitchFamily="18" charset="-122"/>
              </a:rPr>
              <a:t>Contents Page</a:t>
            </a:r>
            <a:endParaRPr lang="zh-CN" altLang="en-US" sz="1600" dirty="0">
              <a:solidFill>
                <a:prstClr val="black">
                  <a:lumMod val="65000"/>
                  <a:lumOff val="35000"/>
                </a:prstClr>
              </a:solidFill>
              <a:latin typeface="Agency FB" panose="020B0503020202020204" pitchFamily="34" charset="0"/>
              <a:ea typeface="Adobe 宋体 Std L" pitchFamily="18" charset="-122"/>
            </a:endParaRPr>
          </a:p>
        </p:txBody>
      </p:sp>
      <p:sp>
        <p:nvSpPr>
          <p:cNvPr id="31"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prstClr val="black">
                    <a:lumMod val="65000"/>
                    <a:lumOff val="35000"/>
                  </a:prstClr>
                </a:solidFill>
                <a:ea typeface="微软雅黑" panose="020B0503020204020204" pitchFamily="34" charset="-122"/>
              </a:rPr>
              <a:t>目录页</a:t>
            </a:r>
            <a:endParaRPr lang="zh-CN" altLang="en-US" sz="2400" b="1" dirty="0">
              <a:solidFill>
                <a:prstClr val="black">
                  <a:lumMod val="65000"/>
                  <a:lumOff val="35000"/>
                </a:prstClr>
              </a:solidFill>
              <a:ea typeface="微软雅黑" panose="020B0503020204020204" pitchFamily="34" charset="-122"/>
            </a:endParaRPr>
          </a:p>
        </p:txBody>
      </p:sp>
      <p:sp>
        <p:nvSpPr>
          <p:cNvPr id="33" name="任意多边形 32"/>
          <p:cNvSpPr/>
          <p:nvPr userDrawn="1"/>
        </p:nvSpPr>
        <p:spPr>
          <a:xfrm rot="5400000" flipV="1">
            <a:off x="6690347"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6"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14" name="图片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3664890" y="4479193"/>
            <a:ext cx="4804064" cy="2378809"/>
          </a:xfrm>
          <a:prstGeom prst="rect">
            <a:avLst/>
          </a:prstGeom>
          <a:noFill/>
          <a:ln>
            <a:noFill/>
          </a:ln>
        </p:spPr>
      </p:pic>
      <p:sp>
        <p:nvSpPr>
          <p:cNvPr id="36"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prstClr val="black">
                    <a:lumMod val="65000"/>
                    <a:lumOff val="35000"/>
                  </a:prstClr>
                </a:solidFill>
                <a:latin typeface="Agency FB" panose="020B0503020202020204" pitchFamily="34" charset="0"/>
                <a:ea typeface="Adobe 宋体 Std L" pitchFamily="18" charset="-122"/>
              </a:rPr>
              <a:t>Transition Page</a:t>
            </a:r>
            <a:endParaRPr lang="en-US" altLang="zh-CN" sz="1600" dirty="0">
              <a:solidFill>
                <a:prstClr val="black">
                  <a:lumMod val="65000"/>
                  <a:lumOff val="35000"/>
                </a:prstClr>
              </a:solidFill>
              <a:latin typeface="Agency FB" panose="020B0503020202020204" pitchFamily="34" charset="0"/>
              <a:ea typeface="Adobe 宋体 Std L" pitchFamily="18" charset="-122"/>
            </a:endParaRPr>
          </a:p>
        </p:txBody>
      </p:sp>
      <p:sp>
        <p:nvSpPr>
          <p:cNvPr id="37"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prstClr val="black">
                    <a:lumMod val="65000"/>
                    <a:lumOff val="35000"/>
                  </a:prstClr>
                </a:solidFill>
                <a:ea typeface="微软雅黑" panose="020B0503020204020204" pitchFamily="34" charset="-122"/>
              </a:rPr>
              <a:t>过渡页</a:t>
            </a:r>
            <a:endParaRPr lang="zh-CN" altLang="en-US" sz="2400" b="1" dirty="0">
              <a:solidFill>
                <a:prstClr val="black">
                  <a:lumMod val="65000"/>
                  <a:lumOff val="35000"/>
                </a:prstClr>
              </a:solidFill>
              <a:ea typeface="微软雅黑" panose="020B0503020204020204" pitchFamily="34" charset="-122"/>
            </a:endParaRPr>
          </a:p>
        </p:txBody>
      </p:sp>
      <p:sp>
        <p:nvSpPr>
          <p:cNvPr id="39"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sp>
        <p:nvSpPr>
          <p:cNvPr id="4" name="矩形 3"/>
          <p:cNvSpPr/>
          <p:nvPr userDrawn="1"/>
        </p:nvSpPr>
        <p:spPr>
          <a:xfrm>
            <a:off x="465901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前情回顾</a:t>
            </a:r>
            <a:endParaRPr lang="zh-CN" altLang="en-US"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第一章">
    <p:spTree>
      <p:nvGrpSpPr>
        <p:cNvPr id="1" name=""/>
        <p:cNvGrpSpPr/>
        <p:nvPr/>
      </p:nvGrpSpPr>
      <p:grpSpPr>
        <a:xfrm>
          <a:off x="0" y="0"/>
          <a:ext cx="0" cy="0"/>
          <a:chOff x="0" y="0"/>
          <a:chExt cx="0" cy="0"/>
        </a:xfrm>
      </p:grpSpPr>
      <p:sp>
        <p:nvSpPr>
          <p:cNvPr id="4" name="矩形 3"/>
          <p:cNvSpPr/>
          <p:nvPr userDrawn="1"/>
        </p:nvSpPr>
        <p:spPr>
          <a:xfrm>
            <a:off x="5899778"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任务导入</a:t>
            </a:r>
            <a:endParaRPr lang="zh-CN" altLang="en-US"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FFF9EF"/>
        </a:solidFill>
        <a:effectLst/>
      </p:bgPr>
    </p:bg>
    <p:spTree>
      <p:nvGrpSpPr>
        <p:cNvPr id="1" name=""/>
        <p:cNvGrpSpPr/>
        <p:nvPr/>
      </p:nvGrpSpPr>
      <p:grpSpPr>
        <a:xfrm>
          <a:off x="0" y="0"/>
          <a:ext cx="0" cy="0"/>
          <a:chOff x="0" y="0"/>
          <a:chExt cx="0" cy="0"/>
        </a:xfrm>
      </p:grpSpPr>
      <p:sp>
        <p:nvSpPr>
          <p:cNvPr id="4" name="矩形 3"/>
          <p:cNvSpPr/>
          <p:nvPr userDrawn="1"/>
        </p:nvSpPr>
        <p:spPr>
          <a:xfrm>
            <a:off x="5883151"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任务导入</a:t>
            </a:r>
            <a:endParaRPr lang="zh-CN" altLang="en-US"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探究学习</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 name="矩形 2"/>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
        <p:nvSpPr>
          <p:cNvPr id="2" name="文本框 1"/>
          <p:cNvSpPr txBox="1"/>
          <p:nvPr/>
        </p:nvSpPr>
        <p:spPr>
          <a:xfrm>
            <a:off x="895350" y="45085"/>
            <a:ext cx="3594735" cy="398780"/>
          </a:xfrm>
          <a:prstGeom prst="rect">
            <a:avLst/>
          </a:prstGeom>
          <a:noFill/>
        </p:spPr>
        <p:txBody>
          <a:bodyPr wrap="square" rtlCol="0" anchor="t">
            <a:spAutoFit/>
          </a:bodyPr>
          <a:p>
            <a:pPr>
              <a:lnSpc>
                <a:spcPct val="100000"/>
              </a:lnSpc>
            </a:pPr>
            <a:r>
              <a:rPr lang="zh-CN" altLang="en-US" sz="2000" b="1" spc="250" dirty="0">
                <a:solidFill>
                  <a:schemeClr val="bg1"/>
                </a:solidFill>
                <a:latin typeface="黑体" panose="02010609060101010101" pitchFamily="49" charset="-122"/>
                <a:ea typeface="黑体" panose="02010609060101010101" pitchFamily="49" charset="-122"/>
                <a:sym typeface="+mn-ea"/>
              </a:rPr>
              <a:t>数智化仓储作业模式分析</a:t>
            </a:r>
            <a:endParaRPr lang="zh-CN" altLang="en-US" sz="2000" b="1" spc="250" dirty="0">
              <a:solidFill>
                <a:schemeClr val="bg1"/>
              </a:solidFill>
              <a:latin typeface="黑体" panose="02010609060101010101" pitchFamily="49" charset="-122"/>
              <a:ea typeface="黑体" panose="02010609060101010101" pitchFamily="49" charset="-122"/>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8395119"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任务操练</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 name="矩形 2"/>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9627567"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深化归纳</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 name="矩形 2"/>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印品黑体" panose="00000500000000000000" pitchFamily="2" charset="-122"/>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636" y="1825625"/>
            <a:ext cx="5184299"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5420" y="1825625"/>
            <a:ext cx="5184299"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封底">
    <p:bg>
      <p:bgRef idx="1001">
        <a:schemeClr val="bg1"/>
      </p:bgRef>
    </p:bg>
    <p:spTree>
      <p:nvGrpSpPr>
        <p:cNvPr id="1" name=""/>
        <p:cNvGrpSpPr/>
        <p:nvPr/>
      </p:nvGrpSpPr>
      <p:grpSpPr>
        <a:xfrm>
          <a:off x="0" y="0"/>
          <a:ext cx="0" cy="0"/>
          <a:chOff x="0" y="0"/>
          <a:chExt cx="0" cy="0"/>
        </a:xfrm>
      </p:grpSpPr>
      <p:sp>
        <p:nvSpPr>
          <p:cNvPr id="23" name="矩形 2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TextBox 3"/>
          <p:cNvSpPr txBox="1"/>
          <p:nvPr userDrawn="1"/>
        </p:nvSpPr>
        <p:spPr>
          <a:xfrm>
            <a:off x="4659015" y="2276872"/>
            <a:ext cx="6768752"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cs typeface="经典繁仿黑" pitchFamily="49" charset="-122"/>
              </a:defRPr>
            </a:lvl1pPr>
          </a:lstStyle>
          <a:p>
            <a:r>
              <a:rPr lang="zh-CN" altLang="en-US" sz="5400" dirty="0">
                <a:solidFill>
                  <a:srgbClr val="5C3F41"/>
                </a:solidFill>
              </a:rPr>
              <a:t>个人经验 请多指点！</a:t>
            </a:r>
            <a:endParaRPr lang="zh-CN" altLang="en-US" sz="5400" dirty="0">
              <a:solidFill>
                <a:srgbClr val="5C3F41"/>
              </a:solidFill>
            </a:endParaRPr>
          </a:p>
        </p:txBody>
      </p:sp>
      <p:pic>
        <p:nvPicPr>
          <p:cNvPr id="12" name="Picture 6" descr="C:\Documents and Settings\tdz\桌面\未标题-2.png"/>
          <p:cNvPicPr>
            <a:picLocks noChangeAspect="1" noChangeArrowheads="1"/>
          </p:cNvPicPr>
          <p:nvPr userDrawn="1"/>
        </p:nvPicPr>
        <p:blipFill>
          <a:blip r:embed="rId2" cstate="screen"/>
          <a:srcRect/>
          <a:stretch>
            <a:fillRect/>
          </a:stretch>
        </p:blipFill>
        <p:spPr bwMode="auto">
          <a:xfrm>
            <a:off x="6171183" y="3501008"/>
            <a:ext cx="349412" cy="39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4">
            <a:hlinkClick r:id="rId3"/>
          </p:cNvPr>
          <p:cNvSpPr txBox="1">
            <a:spLocks noChangeArrowheads="1"/>
          </p:cNvSpPr>
          <p:nvPr userDrawn="1"/>
        </p:nvSpPr>
        <p:spPr bwMode="auto">
          <a:xfrm>
            <a:off x="6636109" y="3523391"/>
            <a:ext cx="3569111" cy="351234"/>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11020228@qq.com</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 name="TextBox 10"/>
          <p:cNvSpPr>
            <a:spLocks noChangeArrowheads="1"/>
          </p:cNvSpPr>
          <p:nvPr userDrawn="1"/>
        </p:nvSpPr>
        <p:spPr bwMode="auto">
          <a:xfrm>
            <a:off x="6636109" y="4603974"/>
            <a:ext cx="3569111"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http://weibo.com/teliss</a:t>
            </a:r>
            <a:endParaRPr lang="en-US" sz="2000"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5" name="Picture 3" descr="C:\Documents and Settings\tdz\桌面\未标题-2.png"/>
          <p:cNvPicPr>
            <a:picLocks noChangeAspect="1" noChangeArrowheads="1"/>
          </p:cNvPicPr>
          <p:nvPr userDrawn="1"/>
        </p:nvPicPr>
        <p:blipFill>
          <a:blip r:embed="rId4" cstate="screen"/>
          <a:srcRect/>
          <a:stretch>
            <a:fillRect/>
          </a:stretch>
        </p:blipFill>
        <p:spPr bwMode="auto">
          <a:xfrm>
            <a:off x="6171183" y="4625834"/>
            <a:ext cx="396000" cy="356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user\Desktop\未标题-4 拷贝.png"/>
          <p:cNvPicPr>
            <a:picLocks noChangeAspect="1" noChangeArrowheads="1"/>
          </p:cNvPicPr>
          <p:nvPr userDrawn="1"/>
        </p:nvPicPr>
        <p:blipFill>
          <a:blip r:embed="rId5"/>
          <a:srcRect/>
          <a:stretch>
            <a:fillRect/>
          </a:stretch>
        </p:blipFill>
        <p:spPr bwMode="auto">
          <a:xfrm>
            <a:off x="6171183" y="4059489"/>
            <a:ext cx="339429" cy="432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4">
            <a:hlinkClick r:id="rId3"/>
          </p:cNvPr>
          <p:cNvSpPr txBox="1">
            <a:spLocks noChangeArrowheads="1"/>
          </p:cNvSpPr>
          <p:nvPr userDrawn="1"/>
        </p:nvSpPr>
        <p:spPr bwMode="auto">
          <a:xfrm>
            <a:off x="6636109" y="4063681"/>
            <a:ext cx="3569111" cy="351234"/>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http://teliss.blog.163.com</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aphicFrame>
        <p:nvGraphicFramePr>
          <p:cNvPr id="18" name="图示 17"/>
          <p:cNvGraphicFramePr/>
          <p:nvPr userDrawn="1"/>
        </p:nvGraphicFramePr>
        <p:xfrm>
          <a:off x="288033" y="0"/>
          <a:ext cx="5091063"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309"/>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809"/>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309"/>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809"/>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3309"/>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809"/>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129"/>
            <a:ext cx="10521077"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31"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31" y="2505075"/>
            <a:ext cx="5160473"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075"/>
            <a:ext cx="51858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文本框 4"/>
          <p:cNvSpPr txBox="1"/>
          <p:nvPr userDrawn="1"/>
        </p:nvSpPr>
        <p:spPr>
          <a:xfrm>
            <a:off x="237346" y="145153"/>
            <a:ext cx="1569893" cy="1015663"/>
          </a:xfrm>
          <a:prstGeom prst="rect">
            <a:avLst/>
          </a:prstGeom>
          <a:noFill/>
        </p:spPr>
        <p:txBody>
          <a:bodyPr wrap="square" rtlCol="0">
            <a:spAutoFit/>
          </a:bodyPr>
          <a:lstStyle/>
          <a:p>
            <a:r>
              <a:rPr lang="en-US" altLang="zh-CN" sz="6000" b="1" dirty="0">
                <a:solidFill>
                  <a:srgbClr val="0E5FB3"/>
                </a:solidFill>
                <a:cs typeface="+mn-ea"/>
                <a:sym typeface="+mn-lt"/>
              </a:rPr>
              <a:t>01</a:t>
            </a:r>
            <a:endParaRPr lang="zh-CN" altLang="en-US" sz="6000" b="1" dirty="0">
              <a:solidFill>
                <a:srgbClr val="0E5FB3"/>
              </a:solidFill>
              <a:cs typeface="+mn-ea"/>
              <a:sym typeface="+mn-lt"/>
            </a:endParaRPr>
          </a:p>
        </p:txBody>
      </p:sp>
      <p:grpSp>
        <p:nvGrpSpPr>
          <p:cNvPr id="6" name="组合 5"/>
          <p:cNvGrpSpPr/>
          <p:nvPr userDrawn="1"/>
        </p:nvGrpSpPr>
        <p:grpSpPr>
          <a:xfrm>
            <a:off x="1263947" y="315268"/>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物流运营状况</a:t>
              </a:r>
              <a:endParaRPr lang="zh-CN" altLang="en-US" sz="3200" b="1" dirty="0">
                <a:solidFill>
                  <a:srgbClr val="0E5FB3"/>
                </a:solidFill>
                <a:cs typeface="+mn-ea"/>
                <a:sym typeface="+mn-lt"/>
              </a:endParaRP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框 4"/>
          <p:cNvSpPr txBox="1"/>
          <p:nvPr userDrawn="1"/>
        </p:nvSpPr>
        <p:spPr>
          <a:xfrm>
            <a:off x="237346" y="145153"/>
            <a:ext cx="1569893" cy="1015663"/>
          </a:xfrm>
          <a:prstGeom prst="rect">
            <a:avLst/>
          </a:prstGeom>
          <a:noFill/>
        </p:spPr>
        <p:txBody>
          <a:bodyPr wrap="square" rtlCol="0">
            <a:spAutoFit/>
          </a:bodyPr>
          <a:lstStyle/>
          <a:p>
            <a:r>
              <a:rPr lang="en-US" altLang="zh-CN" sz="6000" b="1" dirty="0">
                <a:solidFill>
                  <a:srgbClr val="0E5FB3"/>
                </a:solidFill>
                <a:cs typeface="+mn-ea"/>
                <a:sym typeface="+mn-lt"/>
              </a:rPr>
              <a:t>02</a:t>
            </a:r>
            <a:endParaRPr lang="zh-CN" altLang="en-US" sz="6000" b="1" dirty="0">
              <a:solidFill>
                <a:srgbClr val="0E5FB3"/>
              </a:solidFill>
              <a:cs typeface="+mn-ea"/>
              <a:sym typeface="+mn-lt"/>
            </a:endParaRPr>
          </a:p>
        </p:txBody>
      </p:sp>
      <p:grpSp>
        <p:nvGrpSpPr>
          <p:cNvPr id="6" name="组合 5"/>
          <p:cNvGrpSpPr/>
          <p:nvPr userDrawn="1"/>
        </p:nvGrpSpPr>
        <p:grpSpPr>
          <a:xfrm>
            <a:off x="1263947" y="315268"/>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内部运作管理</a:t>
              </a:r>
              <a:endParaRPr lang="zh-CN" altLang="en-US" sz="3200" b="1" dirty="0">
                <a:solidFill>
                  <a:srgbClr val="0E5FB3"/>
                </a:solidFill>
                <a:cs typeface="+mn-ea"/>
                <a:sym typeface="+mn-lt"/>
              </a:endParaRP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2" Type="http://schemas.openxmlformats.org/officeDocument/2006/relationships/theme" Target="../theme/theme2.xml"/><Relationship Id="rId21" Type="http://schemas.openxmlformats.org/officeDocument/2006/relationships/slideLayout" Target="../slideLayouts/slideLayout37.xml"/><Relationship Id="rId20" Type="http://schemas.openxmlformats.org/officeDocument/2006/relationships/slideLayout" Target="../slideLayouts/slideLayout36.xml"/><Relationship Id="rId2" Type="http://schemas.openxmlformats.org/officeDocument/2006/relationships/slideLayout" Target="../slideLayouts/slideLayout18.xml"/><Relationship Id="rId19" Type="http://schemas.openxmlformats.org/officeDocument/2006/relationships/slideLayout" Target="../slideLayouts/slideLayout35.xml"/><Relationship Id="rId18" Type="http://schemas.openxmlformats.org/officeDocument/2006/relationships/slideLayout" Target="../slideLayouts/slideLayout34.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10.jpeg"/><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1" Type="http://schemas.openxmlformats.org/officeDocument/2006/relationships/theme" Target="../theme/theme4.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42" y="365129"/>
            <a:ext cx="10521077"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642" y="1825625"/>
            <a:ext cx="10521077"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636" y="6356361"/>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354FC-C2BF-4C30-A66D-5637B01DCA27}"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4040709" y="6356361"/>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5090" y="6356361"/>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E9ED2-679D-4E3B-A794-EEB3428BD54B}" type="slidenum">
              <a:rPr lang="zh-CN" altLang="en-US" smtClean="0">
                <a:solidFill>
                  <a:srgbClr val="000000">
                    <a:tint val="75000"/>
                  </a:srgbClr>
                </a:solidFill>
              </a:rPr>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41" y="365129"/>
            <a:ext cx="10521077"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641" y="1825625"/>
            <a:ext cx="10521077"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636" y="6356359"/>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40B2B-1DDF-40BF-951F-8D0566478B5B}"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4040708" y="6356359"/>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5089" y="6356359"/>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2F47A-1124-4A1B-804E-D5FE6435DFD9}" type="slidenum">
              <a:rPr lang="zh-CN" altLang="en-US" smtClean="0">
                <a:solidFill>
                  <a:srgbClr val="000000">
                    <a:tint val="75000"/>
                  </a:srgbClr>
                </a:solidFill>
              </a:rPr>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图片 1"/>
          <p:cNvPicPr>
            <a:picLocks noChangeAspect="1"/>
          </p:cNvPicPr>
          <p:nvPr/>
        </p:nvPicPr>
        <p:blipFill>
          <a:blip r:embed="rId4" cstate="print"/>
          <a:stretch>
            <a:fillRect/>
          </a:stretch>
        </p:blipFill>
        <p:spPr>
          <a:xfrm>
            <a:off x="0" y="0"/>
            <a:ext cx="12198350" cy="6858000"/>
          </a:xfrm>
          <a:prstGeom prst="rect">
            <a:avLst/>
          </a:prstGeom>
          <a:ln w="12700">
            <a:miter lim="400000"/>
            <a:headEnd/>
            <a:tailEnd/>
          </a:ln>
        </p:spPr>
      </p:pic>
      <p:pic>
        <p:nvPicPr>
          <p:cNvPr id="3" name="图片 3" descr="图片 3"/>
          <p:cNvPicPr>
            <a:picLocks noChangeAspect="1"/>
          </p:cNvPicPr>
          <p:nvPr/>
        </p:nvPicPr>
        <p:blipFill>
          <a:blip r:embed="rId4" cstate="print"/>
          <a:stretch>
            <a:fillRect/>
          </a:stretch>
        </p:blipFill>
        <p:spPr>
          <a:xfrm>
            <a:off x="0" y="0"/>
            <a:ext cx="12198350" cy="6858000"/>
          </a:xfrm>
          <a:prstGeom prst="rect">
            <a:avLst/>
          </a:prstGeom>
          <a:ln w="12700">
            <a:miter lim="400000"/>
            <a:headEnd/>
            <a:tailEnd/>
          </a:ln>
        </p:spPr>
      </p:pic>
      <p:sp>
        <p:nvSpPr>
          <p:cNvPr id="4" name="标题文本"/>
          <p:cNvSpPr txBox="1">
            <a:spLocks noGrp="1"/>
          </p:cNvSpPr>
          <p:nvPr>
            <p:ph type="title"/>
          </p:nvPr>
        </p:nvSpPr>
        <p:spPr>
          <a:xfrm>
            <a:off x="609918" y="92075"/>
            <a:ext cx="10978515" cy="1508127"/>
          </a:xfrm>
          <a:prstGeom prst="rect">
            <a:avLst/>
          </a:prstGeom>
          <a:ln w="12700">
            <a:miter lim="400000"/>
          </a:ln>
        </p:spPr>
        <p:txBody>
          <a:bodyPr lIns="45719" rIns="45719" anchor="ctr"/>
          <a:lstStyle/>
          <a:p>
            <a:r>
              <a:t>标题文本</a:t>
            </a:r>
          </a:p>
        </p:txBody>
      </p:sp>
      <p:sp>
        <p:nvSpPr>
          <p:cNvPr id="5" name="正文级别 1…"/>
          <p:cNvSpPr txBox="1">
            <a:spLocks noGrp="1"/>
          </p:cNvSpPr>
          <p:nvPr>
            <p:ph type="body" idx="1"/>
          </p:nvPr>
        </p:nvSpPr>
        <p:spPr>
          <a:xfrm>
            <a:off x="609918" y="1600200"/>
            <a:ext cx="10978515" cy="5257800"/>
          </a:xfrm>
          <a:prstGeom prst="rect">
            <a:avLst/>
          </a:prstGeom>
          <a:ln w="12700">
            <a:miter lim="400000"/>
          </a:ln>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6" name="幻灯片编号"/>
          <p:cNvSpPr txBox="1">
            <a:spLocks noGrp="1"/>
          </p:cNvSpPr>
          <p:nvPr>
            <p:ph type="sldNum" sz="quarter" idx="2"/>
          </p:nvPr>
        </p:nvSpPr>
        <p:spPr>
          <a:xfrm>
            <a:off x="8467078" y="6217852"/>
            <a:ext cx="275073" cy="276999"/>
          </a:xfrm>
          <a:prstGeom prst="rect">
            <a:avLst/>
          </a:prstGeom>
          <a:ln w="12700">
            <a:miter lim="400000"/>
          </a:ln>
        </p:spPr>
        <p:txBody>
          <a:bodyPr wrap="none" lIns="45719" rIns="45719" anchor="ctr">
            <a:spAutoFit/>
          </a:bodyPr>
          <a:lstStyle>
            <a:lvl1pPr algn="r">
              <a:defRPr sz="1200"/>
            </a:lvl1pPr>
          </a:lstStyle>
          <a:p>
            <a:fld id="{86CB4B4D-7CA3-9044-876B-883B54F8677D}" type="slidenum">
              <a:rPr>
                <a:solidFill>
                  <a:srgbClr val="000000"/>
                </a:solidFill>
              </a:rPr>
            </a:fld>
            <a:endParaRPr>
              <a:solidFill>
                <a:srgbClr val="000000"/>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9F7EA"/>
        </a:solidFill>
        <a:effectLst/>
      </p:bgPr>
    </p:bg>
    <p:spTree>
      <p:nvGrpSpPr>
        <p:cNvPr id="1" name=""/>
        <p:cNvGrpSpPr/>
        <p:nvPr/>
      </p:nvGrpSpPr>
      <p:grpSpPr>
        <a:xfrm>
          <a:off x="0" y="0"/>
          <a:ext cx="0" cy="0"/>
          <a:chOff x="0" y="0"/>
          <a:chExt cx="0" cy="0"/>
        </a:xfrm>
      </p:grpSpPr>
      <p:sp>
        <p:nvSpPr>
          <p:cNvPr id="7" name="矩形 6"/>
          <p:cNvSpPr/>
          <p:nvPr userDrawn="1"/>
        </p:nvSpPr>
        <p:spPr>
          <a:xfrm>
            <a:off x="0" y="-27384"/>
            <a:ext cx="1219835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userDrawn="1"/>
        </p:nvSpPr>
        <p:spPr>
          <a:xfrm>
            <a:off x="5899642"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任务导入</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7131109"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探究学习</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8379201"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任务操练</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9627295"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深化归纳</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 name="矩形 1"/>
          <p:cNvSpPr/>
          <p:nvPr userDrawn="1"/>
        </p:nvSpPr>
        <p:spPr>
          <a:xfrm>
            <a:off x="0" y="404664"/>
            <a:ext cx="1219835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userDrawn="1"/>
        </p:nvSpPr>
        <p:spPr>
          <a:xfrm>
            <a:off x="4659016" y="-20386"/>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前情回顾</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10849030"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课后巩固</a:t>
            </a:r>
            <a:endParaRPr lang="zh-CN" altLang="en-US" dirty="0">
              <a:solidFill>
                <a:prstClr val="white"/>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microsoft.com/office/2007/relationships/hdphoto" Target="../media/image21.wdp"/><Relationship Id="rId4" Type="http://schemas.openxmlformats.org/officeDocument/2006/relationships/image" Target="../media/image20.png"/><Relationship Id="rId3" Type="http://schemas.microsoft.com/office/2007/relationships/hdphoto" Target="../media/image6.wdp"/><Relationship Id="rId2" Type="http://schemas.openxmlformats.org/officeDocument/2006/relationships/image" Target="../media/image19.png"/><Relationship Id="rId1" Type="http://schemas.openxmlformats.org/officeDocument/2006/relationships/image" Target="../media/image1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9" Type="http://schemas.microsoft.com/office/2007/relationships/hdphoto" Target="../media/image6.wdp"/><Relationship Id="rId8" Type="http://schemas.openxmlformats.org/officeDocument/2006/relationships/image" Target="../media/image22.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notesSlide" Target="../notesSlides/notesSlide1.xml"/><Relationship Id="rId14" Type="http://schemas.openxmlformats.org/officeDocument/2006/relationships/slideLayout" Target="../slideLayouts/slideLayout36.xml"/><Relationship Id="rId13" Type="http://schemas.openxmlformats.org/officeDocument/2006/relationships/tags" Target="../tags/tag8.xml"/><Relationship Id="rId12" Type="http://schemas.openxmlformats.org/officeDocument/2006/relationships/tags" Target="../tags/tag7.xml"/><Relationship Id="rId11" Type="http://schemas.microsoft.com/office/2007/relationships/hdphoto" Target="../media/image21.wdp"/><Relationship Id="rId10" Type="http://schemas.openxmlformats.org/officeDocument/2006/relationships/image" Target="../media/image20.png"/><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47.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23.jpeg"/><Relationship Id="rId2" Type="http://schemas.openxmlformats.org/officeDocument/2006/relationships/tags" Target="../tags/tag10.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22" y="3305596"/>
            <a:ext cx="551905" cy="1792800"/>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16" name="任意多边形: 形状 15"/>
          <p:cNvSpPr/>
          <p:nvPr/>
        </p:nvSpPr>
        <p:spPr>
          <a:xfrm>
            <a:off x="8" y="750202"/>
            <a:ext cx="3542713" cy="2825568"/>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grpSp>
        <p:nvGrpSpPr>
          <p:cNvPr id="37" name="组合 36"/>
          <p:cNvGrpSpPr/>
          <p:nvPr/>
        </p:nvGrpSpPr>
        <p:grpSpPr>
          <a:xfrm>
            <a:off x="522272" y="1835268"/>
            <a:ext cx="9806532" cy="3859158"/>
            <a:chOff x="522000" y="1835268"/>
            <a:chExt cx="9801427" cy="3859158"/>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rcRect t="23345" b="23345"/>
            <a:stretch>
              <a:fillRect/>
            </a:stretch>
          </p:blipFill>
          <p:spPr>
            <a:xfrm>
              <a:off x="522000" y="1835268"/>
              <a:ext cx="9801427" cy="3851606"/>
            </a:xfrm>
            <a:prstGeom prst="parallelogram">
              <a:avLst>
                <a:gd name="adj" fmla="val 30540"/>
              </a:avLst>
            </a:prstGeom>
          </p:spPr>
        </p:pic>
        <p:sp>
          <p:nvSpPr>
            <p:cNvPr id="7" name="平行四边形 6"/>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22" name="任意多边形: 形状 21"/>
          <p:cNvSpPr/>
          <p:nvPr/>
        </p:nvSpPr>
        <p:spPr>
          <a:xfrm>
            <a:off x="2821852" y="159548"/>
            <a:ext cx="1714634" cy="1058368"/>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24" name="任意多边形: 形状 23"/>
          <p:cNvSpPr/>
          <p:nvPr/>
        </p:nvSpPr>
        <p:spPr>
          <a:xfrm>
            <a:off x="1670783" y="5669280"/>
            <a:ext cx="2620220" cy="1188720"/>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26" name="任意多边形: 形状 25"/>
          <p:cNvSpPr/>
          <p:nvPr/>
        </p:nvSpPr>
        <p:spPr>
          <a:xfrm>
            <a:off x="3480055" y="6064374"/>
            <a:ext cx="105643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39" name="任意多边形: 形状 38"/>
          <p:cNvSpPr/>
          <p:nvPr/>
        </p:nvSpPr>
        <p:spPr>
          <a:xfrm>
            <a:off x="11316349" y="-261982"/>
            <a:ext cx="1365820" cy="843060"/>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41" name="任意多边形: 形状 40"/>
          <p:cNvSpPr/>
          <p:nvPr/>
        </p:nvSpPr>
        <p:spPr>
          <a:xfrm>
            <a:off x="10788136" y="293279"/>
            <a:ext cx="105643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2" name="文本框 1"/>
          <p:cNvSpPr txBox="1"/>
          <p:nvPr/>
        </p:nvSpPr>
        <p:spPr>
          <a:xfrm>
            <a:off x="7775292" y="801603"/>
            <a:ext cx="2618024" cy="1015663"/>
          </a:xfrm>
          <a:prstGeom prst="rect">
            <a:avLst/>
          </a:prstGeom>
          <a:noFill/>
        </p:spPr>
        <p:txBody>
          <a:bodyPr wrap="none" rtlCol="0">
            <a:spAutoFit/>
            <a:scene3d>
              <a:camera prst="orthographicFront"/>
              <a:lightRig rig="threePt" dir="t"/>
            </a:scene3d>
            <a:sp3d contourW="12700"/>
          </a:bodyPr>
          <a:lstStyle/>
          <a:p>
            <a:pPr>
              <a:defRPr/>
            </a:pPr>
            <a:r>
              <a:rPr kumimoji="1" lang="zh-CN" altLang="en-US"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rPr>
              <a:t>项目一</a:t>
            </a:r>
            <a:endParaRPr kumimoji="1" lang="en-US" altLang="zh-CN"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endParaRPr>
          </a:p>
        </p:txBody>
      </p:sp>
      <p:grpSp>
        <p:nvGrpSpPr>
          <p:cNvPr id="38" name="组合 37"/>
          <p:cNvGrpSpPr/>
          <p:nvPr/>
        </p:nvGrpSpPr>
        <p:grpSpPr>
          <a:xfrm>
            <a:off x="3290862" y="2085826"/>
            <a:ext cx="9313021" cy="3210737"/>
            <a:chOff x="4366925" y="2085826"/>
            <a:chExt cx="8230394" cy="3210737"/>
          </a:xfrm>
        </p:grpSpPr>
        <p:grpSp>
          <p:nvGrpSpPr>
            <p:cNvPr id="36" name="组合 35"/>
            <p:cNvGrpSpPr/>
            <p:nvPr/>
          </p:nvGrpSpPr>
          <p:grpSpPr>
            <a:xfrm>
              <a:off x="4366925" y="2085826"/>
              <a:ext cx="8230394" cy="3210737"/>
              <a:chOff x="4366925" y="2085826"/>
              <a:chExt cx="8230394" cy="3210737"/>
            </a:xfrm>
          </p:grpSpPr>
          <p:sp>
            <p:nvSpPr>
              <p:cNvPr id="25" name="平行四边形 24"/>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28" name="任意多边形: 形状 27"/>
              <p:cNvSpPr/>
              <p:nvPr/>
            </p:nvSpPr>
            <p:spPr>
              <a:xfrm>
                <a:off x="4366925" y="2132512"/>
                <a:ext cx="7626087"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35" name="矩形 34"/>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30" name="图片 29"/>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p:cNvGrpSpPr/>
          <p:nvPr/>
        </p:nvGrpSpPr>
        <p:grpSpPr>
          <a:xfrm>
            <a:off x="9601415" y="6174149"/>
            <a:ext cx="2373441" cy="931022"/>
            <a:chOff x="8622168" y="6183259"/>
            <a:chExt cx="2372205" cy="931022"/>
          </a:xfrm>
        </p:grpSpPr>
        <p:pic>
          <p:nvPicPr>
            <p:cNvPr id="32" name="图片 31"/>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200" dirty="0">
                  <a:solidFill>
                    <a:srgbClr val="0E5FB3"/>
                  </a:solidFill>
                  <a:latin typeface="黑体" panose="02010609060101010101" pitchFamily="49" charset="-122"/>
                  <a:ea typeface="黑体" panose="02010609060101010101" pitchFamily="49" charset="-122"/>
                  <a:sym typeface="Calibri" panose="020F0502020204030204"/>
                </a:rPr>
                <a:t>合作企业与技术支持：</a:t>
              </a:r>
              <a:endParaRPr lang="zh-CN" altLang="en-US" sz="1200" dirty="0">
                <a:solidFill>
                  <a:srgbClr val="0E5FB3"/>
                </a:solidFill>
                <a:latin typeface="黑体" panose="02010609060101010101" pitchFamily="49" charset="-122"/>
                <a:ea typeface="黑体" panose="02010609060101010101" pitchFamily="49" charset="-122"/>
                <a:sym typeface="Calibri" panose="020F0502020204030204"/>
              </a:endParaRPr>
            </a:p>
          </p:txBody>
        </p:sp>
      </p:grpSp>
      <p:sp>
        <p:nvSpPr>
          <p:cNvPr id="15" name="文本框 25"/>
          <p:cNvSpPr txBox="1"/>
          <p:nvPr/>
        </p:nvSpPr>
        <p:spPr>
          <a:xfrm>
            <a:off x="3650903" y="3154394"/>
            <a:ext cx="8437113" cy="11068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zh-CN" altLang="en-US" sz="6600" b="1" i="1" spc="300" dirty="0">
                <a:solidFill>
                  <a:srgbClr val="FFFFFF"/>
                </a:solidFill>
                <a:latin typeface="黑体" panose="02010609060101010101" pitchFamily="49" charset="-122"/>
                <a:ea typeface="黑体" panose="02010609060101010101" pitchFamily="49" charset="-122"/>
                <a:cs typeface="+mn-ea"/>
                <a:sym typeface="+mn-lt"/>
              </a:rPr>
              <a:t>数智化仓储体系</a:t>
            </a:r>
            <a:r>
              <a:rPr kumimoji="1" lang="zh-CN" altLang="en-US" sz="6600" b="1" i="1" spc="300" dirty="0">
                <a:solidFill>
                  <a:srgbClr val="FFFFFF"/>
                </a:solidFill>
                <a:latin typeface="黑体" panose="02010609060101010101" pitchFamily="49" charset="-122"/>
                <a:ea typeface="黑体" panose="02010609060101010101" pitchFamily="49" charset="-122"/>
                <a:cs typeface="+mn-ea"/>
                <a:sym typeface="+mn-lt"/>
              </a:rPr>
              <a:t>构建</a:t>
            </a:r>
            <a:endParaRPr kumimoji="1" lang="zh-CN" altLang="en-US" sz="6600" b="1" i="1" spc="300" dirty="0">
              <a:solidFill>
                <a:srgbClr val="FFFFFF"/>
              </a:solidFill>
              <a:latin typeface="黑体" panose="02010609060101010101" pitchFamily="49" charset="-122"/>
              <a:ea typeface="黑体" panose="02010609060101010101" pitchFamily="49"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57200"/>
            <a:ext cx="12198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文本框 8"/>
          <p:cNvSpPr txBox="1"/>
          <p:nvPr/>
        </p:nvSpPr>
        <p:spPr>
          <a:xfrm>
            <a:off x="122555" y="549275"/>
            <a:ext cx="11516995" cy="3644265"/>
          </a:xfrm>
          <a:prstGeom prst="rect">
            <a:avLst/>
          </a:prstGeom>
          <a:noFill/>
        </p:spPr>
        <p:txBody>
          <a:bodyPr wrap="square">
            <a:noAutofit/>
          </a:bodyPr>
          <a:lstStyle/>
          <a:p>
            <a:pPr indent="304800">
              <a:lnSpc>
                <a:spcPts val="2200"/>
              </a:lnSpc>
            </a:pPr>
            <a:endParaRPr lang="en-US" altLang="zh-CN" sz="24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200"/>
              </a:lnSpc>
            </a:pP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货架到人</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主要作业流程如下：</a:t>
            </a:r>
            <a:endParaRPr lang="zh-CN" altLang="zh-CN" sz="2000" b="1"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4800">
              <a:lnSpc>
                <a:spcPts val="2200"/>
              </a:lnSpc>
            </a:pP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1</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）机器人接收调度系统指令。</a:t>
            </a:r>
            <a:endParaRPr lang="zh-CN" altLang="zh-CN" sz="2000" b="1"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4800">
              <a:lnSpc>
                <a:spcPts val="2200"/>
              </a:lnSpc>
            </a:pP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2</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）根据指令将需要拣选货物的货架从货架存放区搬运至拣选工作站。</a:t>
            </a:r>
            <a:endParaRPr lang="zh-CN" altLang="zh-CN" sz="2000" b="1"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4800">
              <a:lnSpc>
                <a:spcPts val="2200"/>
              </a:lnSpc>
            </a:pP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3</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）拣货员从货架上取下商品完成拣选和分拨。</a:t>
            </a:r>
            <a:endParaRPr lang="zh-CN" altLang="zh-CN" sz="2000" b="1"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4800">
              <a:lnSpc>
                <a:spcPts val="2200"/>
              </a:lnSpc>
            </a:pP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4</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）拣货后，机器人驮着货架搬至下一个站点或返回存放区。</a:t>
            </a:r>
            <a:endPar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4" name="图片 3" descr="OIP-C"/>
          <p:cNvPicPr>
            <a:picLocks noChangeAspect="1"/>
          </p:cNvPicPr>
          <p:nvPr/>
        </p:nvPicPr>
        <p:blipFill>
          <a:blip r:embed="rId1"/>
          <a:stretch>
            <a:fillRect/>
          </a:stretch>
        </p:blipFill>
        <p:spPr>
          <a:xfrm>
            <a:off x="2210435" y="3573145"/>
            <a:ext cx="7198360" cy="2742565"/>
          </a:xfrm>
          <a:prstGeom prst="rect">
            <a:avLst/>
          </a:prstGeom>
        </p:spPr>
      </p:pic>
      <p:sp>
        <p:nvSpPr>
          <p:cNvPr id="3" name="文本框 2"/>
          <p:cNvSpPr txBox="1"/>
          <p:nvPr/>
        </p:nvSpPr>
        <p:spPr>
          <a:xfrm>
            <a:off x="4370705" y="6453505"/>
            <a:ext cx="4065905" cy="368300"/>
          </a:xfrm>
          <a:prstGeom prst="rect">
            <a:avLst/>
          </a:prstGeom>
          <a:noFill/>
        </p:spPr>
        <p:txBody>
          <a:bodyPr wrap="square" rtlCol="0">
            <a:spAutoFit/>
          </a:bodyPr>
          <a:p>
            <a:r>
              <a:rPr lang="zh-CN" altLang="en-US"/>
              <a:t>来源于</a:t>
            </a:r>
            <a:r>
              <a:rPr lang="en-US" altLang="zh-CN"/>
              <a:t>Microsoft Bing</a:t>
            </a:r>
            <a:r>
              <a:rPr lang="zh-CN" altLang="en-US"/>
              <a:t>搜索</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文本框 71"/>
          <p:cNvSpPr txBox="1"/>
          <p:nvPr/>
        </p:nvSpPr>
        <p:spPr>
          <a:xfrm>
            <a:off x="4868090" y="2530674"/>
            <a:ext cx="3815447" cy="942437"/>
          </a:xfrm>
          <a:prstGeom prst="rect">
            <a:avLst/>
          </a:prstGeom>
          <a:ln w="12700">
            <a:miter lim="400000"/>
          </a:ln>
        </p:spPr>
        <p:txBody>
          <a:bodyPr wrap="square" lIns="45719" rIns="45719">
            <a:spAutoFit/>
          </a:bodyPr>
          <a:lstStyle/>
          <a:p>
            <a:pPr algn="ctr">
              <a:lnSpc>
                <a:spcPct val="127000"/>
              </a:lnSpc>
              <a:defRPr sz="2000" b="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en-US" altLang="zh-CN" sz="4800" dirty="0"/>
          </a:p>
        </p:txBody>
      </p:sp>
      <p:grpSp>
        <p:nvGrpSpPr>
          <p:cNvPr id="2" name="组合 1"/>
          <p:cNvGrpSpPr/>
          <p:nvPr/>
        </p:nvGrpSpPr>
        <p:grpSpPr>
          <a:xfrm>
            <a:off x="3133391" y="2581220"/>
            <a:ext cx="2166183" cy="1867399"/>
            <a:chOff x="2258674" y="2581219"/>
            <a:chExt cx="2166183" cy="1867399"/>
          </a:xfrm>
        </p:grpSpPr>
        <p:grpSp>
          <p:nvGrpSpPr>
            <p:cNvPr id="375" name="组合 49"/>
            <p:cNvGrpSpPr/>
            <p:nvPr/>
          </p:nvGrpSpPr>
          <p:grpSpPr>
            <a:xfrm>
              <a:off x="2258674" y="2581219"/>
              <a:ext cx="2166183" cy="1867399"/>
              <a:chOff x="0" y="0"/>
              <a:chExt cx="2166181" cy="186739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a:defRPr>
                    <a:solidFill>
                      <a:schemeClr val="accent1"/>
                    </a:solidFill>
                    <a:latin typeface="Agency FB" panose="020B0503020202020204"/>
                    <a:ea typeface="Agency FB" panose="020B0503020202020204"/>
                    <a:cs typeface="Agency FB" panose="020B0503020202020204"/>
                    <a:sym typeface="Agency FB" panose="020B0503020202020204"/>
                  </a:defRPr>
                </a:p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chemeClr val="accent1"/>
                    </a:solidFill>
                    <a:latin typeface="Agency FB" panose="020B0503020202020204"/>
                    <a:ea typeface="Agency FB" panose="020B0503020202020204"/>
                    <a:cs typeface="Agency FB" panose="020B0503020202020204"/>
                    <a:sym typeface="Agency FB" panose="020B0503020202020204"/>
                  </a:defRPr>
                </a:pPr>
              </a:p>
            </p:txBody>
          </p:sp>
          <p:sp>
            <p:nvSpPr>
              <p:cNvPr id="373" name="文本框 52"/>
              <p:cNvSpPr txBox="1"/>
              <p:nvPr/>
            </p:nvSpPr>
            <p:spPr>
              <a:xfrm>
                <a:off x="757018" y="933697"/>
                <a:ext cx="652144" cy="828674"/>
              </a:xfrm>
              <a:prstGeom prst="rect">
                <a:avLst/>
              </a:prstGeom>
              <a:noFill/>
              <a:ln w="12700" cap="flat">
                <a:noFill/>
                <a:miter lim="400000"/>
              </a:ln>
              <a:effectLst/>
            </p:spPr>
            <p:txBody>
              <a:bodyPr wrap="none" lIns="45719" tIns="45719" rIns="45719" bIns="45719" numCol="1" anchor="t">
                <a:sp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r>
                  <a:rPr dirty="0"/>
                  <a:t>0</a:t>
                </a:r>
                <a:r>
                  <a:rPr lang="en-US" dirty="0"/>
                  <a:t>4</a:t>
                </a:r>
                <a:endParaRPr lang="en-US" dirty="0"/>
              </a:p>
            </p:txBody>
          </p:sp>
        </p:grpSp>
        <p:sp>
          <p:nvSpPr>
            <p:cNvPr id="10" name="Freeform 90"/>
            <p:cNvSpPr>
              <a:spLocks noEditPoints="1"/>
            </p:cNvSpPr>
            <p:nvPr/>
          </p:nvSpPr>
          <p:spPr bwMode="auto">
            <a:xfrm>
              <a:off x="3073829" y="2798014"/>
              <a:ext cx="571333" cy="571333"/>
            </a:xfrm>
            <a:custGeom>
              <a:avLst/>
              <a:gdLst>
                <a:gd name="T0" fmla="*/ 104 w 208"/>
                <a:gd name="T1" fmla="*/ 97 h 208"/>
                <a:gd name="T2" fmla="*/ 153 w 208"/>
                <a:gd name="T3" fmla="*/ 49 h 208"/>
                <a:gd name="T4" fmla="*/ 104 w 208"/>
                <a:gd name="T5" fmla="*/ 0 h 208"/>
                <a:gd name="T6" fmla="*/ 55 w 208"/>
                <a:gd name="T7" fmla="*/ 49 h 208"/>
                <a:gd name="T8" fmla="*/ 104 w 208"/>
                <a:gd name="T9" fmla="*/ 97 h 208"/>
                <a:gd name="T10" fmla="*/ 104 w 208"/>
                <a:gd name="T11" fmla="*/ 12 h 208"/>
                <a:gd name="T12" fmla="*/ 141 w 208"/>
                <a:gd name="T13" fmla="*/ 49 h 208"/>
                <a:gd name="T14" fmla="*/ 104 w 208"/>
                <a:gd name="T15" fmla="*/ 85 h 208"/>
                <a:gd name="T16" fmla="*/ 67 w 208"/>
                <a:gd name="T17" fmla="*/ 49 h 208"/>
                <a:gd name="T18" fmla="*/ 104 w 208"/>
                <a:gd name="T19" fmla="*/ 12 h 208"/>
                <a:gd name="T20" fmla="*/ 110 w 208"/>
                <a:gd name="T21" fmla="*/ 76 h 208"/>
                <a:gd name="T22" fmla="*/ 98 w 208"/>
                <a:gd name="T23" fmla="*/ 76 h 208"/>
                <a:gd name="T24" fmla="*/ 98 w 208"/>
                <a:gd name="T25" fmla="*/ 40 h 208"/>
                <a:gd name="T26" fmla="*/ 110 w 208"/>
                <a:gd name="T27" fmla="*/ 40 h 208"/>
                <a:gd name="T28" fmla="*/ 110 w 208"/>
                <a:gd name="T29" fmla="*/ 76 h 208"/>
                <a:gd name="T30" fmla="*/ 110 w 208"/>
                <a:gd name="T31" fmla="*/ 32 h 208"/>
                <a:gd name="T32" fmla="*/ 98 w 208"/>
                <a:gd name="T33" fmla="*/ 32 h 208"/>
                <a:gd name="T34" fmla="*/ 98 w 208"/>
                <a:gd name="T35" fmla="*/ 23 h 208"/>
                <a:gd name="T36" fmla="*/ 110 w 208"/>
                <a:gd name="T37" fmla="*/ 23 h 208"/>
                <a:gd name="T38" fmla="*/ 110 w 208"/>
                <a:gd name="T39" fmla="*/ 32 h 208"/>
                <a:gd name="T40" fmla="*/ 134 w 208"/>
                <a:gd name="T41" fmla="*/ 162 h 208"/>
                <a:gd name="T42" fmla="*/ 106 w 208"/>
                <a:gd name="T43" fmla="*/ 139 h 208"/>
                <a:gd name="T44" fmla="*/ 180 w 208"/>
                <a:gd name="T45" fmla="*/ 103 h 208"/>
                <a:gd name="T46" fmla="*/ 208 w 208"/>
                <a:gd name="T47" fmla="*/ 126 h 208"/>
                <a:gd name="T48" fmla="*/ 134 w 208"/>
                <a:gd name="T49" fmla="*/ 162 h 208"/>
                <a:gd name="T50" fmla="*/ 133 w 208"/>
                <a:gd name="T51" fmla="*/ 169 h 208"/>
                <a:gd name="T52" fmla="*/ 180 w 208"/>
                <a:gd name="T53" fmla="*/ 146 h 208"/>
                <a:gd name="T54" fmla="*/ 180 w 208"/>
                <a:gd name="T55" fmla="*/ 173 h 208"/>
                <a:gd name="T56" fmla="*/ 108 w 208"/>
                <a:gd name="T57" fmla="*/ 208 h 208"/>
                <a:gd name="T58" fmla="*/ 108 w 208"/>
                <a:gd name="T59" fmla="*/ 147 h 208"/>
                <a:gd name="T60" fmla="*/ 133 w 208"/>
                <a:gd name="T61" fmla="*/ 169 h 208"/>
                <a:gd name="T62" fmla="*/ 75 w 208"/>
                <a:gd name="T63" fmla="*/ 176 h 208"/>
                <a:gd name="T64" fmla="*/ 104 w 208"/>
                <a:gd name="T65" fmla="*/ 148 h 208"/>
                <a:gd name="T66" fmla="*/ 104 w 208"/>
                <a:gd name="T67" fmla="*/ 208 h 208"/>
                <a:gd name="T68" fmla="*/ 32 w 208"/>
                <a:gd name="T69" fmla="*/ 173 h 208"/>
                <a:gd name="T70" fmla="*/ 32 w 208"/>
                <a:gd name="T71" fmla="*/ 155 h 208"/>
                <a:gd name="T72" fmla="*/ 75 w 208"/>
                <a:gd name="T73" fmla="*/ 176 h 208"/>
                <a:gd name="T74" fmla="*/ 32 w 208"/>
                <a:gd name="T75" fmla="*/ 103 h 208"/>
                <a:gd name="T76" fmla="*/ 106 w 208"/>
                <a:gd name="T77" fmla="*/ 139 h 208"/>
                <a:gd name="T78" fmla="*/ 74 w 208"/>
                <a:gd name="T79" fmla="*/ 170 h 208"/>
                <a:gd name="T80" fmla="*/ 0 w 208"/>
                <a:gd name="T81" fmla="*/ 134 h 208"/>
                <a:gd name="T82" fmla="*/ 32 w 208"/>
                <a:gd name="T83" fmla="*/ 103 h 208"/>
                <a:gd name="T84" fmla="*/ 143 w 208"/>
                <a:gd name="T85" fmla="*/ 84 h 208"/>
                <a:gd name="T86" fmla="*/ 174 w 208"/>
                <a:gd name="T87" fmla="*/ 100 h 208"/>
                <a:gd name="T88" fmla="*/ 165 w 208"/>
                <a:gd name="T89" fmla="*/ 105 h 208"/>
                <a:gd name="T90" fmla="*/ 137 w 208"/>
                <a:gd name="T91" fmla="*/ 90 h 208"/>
                <a:gd name="T92" fmla="*/ 143 w 208"/>
                <a:gd name="T93" fmla="*/ 84 h 208"/>
                <a:gd name="T94" fmla="*/ 43 w 208"/>
                <a:gd name="T95" fmla="*/ 105 h 208"/>
                <a:gd name="T96" fmla="*/ 34 w 208"/>
                <a:gd name="T97" fmla="*/ 100 h 208"/>
                <a:gd name="T98" fmla="*/ 62 w 208"/>
                <a:gd name="T99" fmla="*/ 86 h 208"/>
                <a:gd name="T100" fmla="*/ 68 w 208"/>
                <a:gd name="T101" fmla="*/ 92 h 208"/>
                <a:gd name="T102" fmla="*/ 43 w 208"/>
                <a:gd name="T103" fmla="*/ 10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08">
                  <a:moveTo>
                    <a:pt x="104" y="97"/>
                  </a:moveTo>
                  <a:cubicBezTo>
                    <a:pt x="131" y="97"/>
                    <a:pt x="153" y="75"/>
                    <a:pt x="153" y="49"/>
                  </a:cubicBezTo>
                  <a:cubicBezTo>
                    <a:pt x="153" y="22"/>
                    <a:pt x="131" y="0"/>
                    <a:pt x="104" y="0"/>
                  </a:cubicBezTo>
                  <a:cubicBezTo>
                    <a:pt x="77" y="0"/>
                    <a:pt x="55" y="22"/>
                    <a:pt x="55" y="49"/>
                  </a:cubicBezTo>
                  <a:cubicBezTo>
                    <a:pt x="55" y="75"/>
                    <a:pt x="77" y="97"/>
                    <a:pt x="104" y="97"/>
                  </a:cubicBezTo>
                  <a:close/>
                  <a:moveTo>
                    <a:pt x="104" y="12"/>
                  </a:moveTo>
                  <a:cubicBezTo>
                    <a:pt x="124" y="12"/>
                    <a:pt x="141" y="28"/>
                    <a:pt x="141" y="49"/>
                  </a:cubicBezTo>
                  <a:cubicBezTo>
                    <a:pt x="141" y="69"/>
                    <a:pt x="124" y="85"/>
                    <a:pt x="104" y="85"/>
                  </a:cubicBezTo>
                  <a:cubicBezTo>
                    <a:pt x="84" y="85"/>
                    <a:pt x="67" y="69"/>
                    <a:pt x="67" y="49"/>
                  </a:cubicBezTo>
                  <a:cubicBezTo>
                    <a:pt x="67" y="28"/>
                    <a:pt x="84" y="12"/>
                    <a:pt x="104" y="12"/>
                  </a:cubicBezTo>
                  <a:close/>
                  <a:moveTo>
                    <a:pt x="110" y="76"/>
                  </a:moveTo>
                  <a:cubicBezTo>
                    <a:pt x="98" y="76"/>
                    <a:pt x="98" y="76"/>
                    <a:pt x="98" y="76"/>
                  </a:cubicBezTo>
                  <a:cubicBezTo>
                    <a:pt x="98" y="40"/>
                    <a:pt x="98" y="40"/>
                    <a:pt x="98" y="40"/>
                  </a:cubicBezTo>
                  <a:cubicBezTo>
                    <a:pt x="110" y="40"/>
                    <a:pt x="110" y="40"/>
                    <a:pt x="110" y="40"/>
                  </a:cubicBezTo>
                  <a:lnTo>
                    <a:pt x="110" y="76"/>
                  </a:lnTo>
                  <a:close/>
                  <a:moveTo>
                    <a:pt x="110" y="32"/>
                  </a:moveTo>
                  <a:cubicBezTo>
                    <a:pt x="98" y="32"/>
                    <a:pt x="98" y="32"/>
                    <a:pt x="98" y="32"/>
                  </a:cubicBezTo>
                  <a:cubicBezTo>
                    <a:pt x="98" y="23"/>
                    <a:pt x="98" y="23"/>
                    <a:pt x="98" y="23"/>
                  </a:cubicBezTo>
                  <a:cubicBezTo>
                    <a:pt x="110" y="23"/>
                    <a:pt x="110" y="23"/>
                    <a:pt x="110" y="23"/>
                  </a:cubicBezTo>
                  <a:lnTo>
                    <a:pt x="110" y="32"/>
                  </a:lnTo>
                  <a:close/>
                  <a:moveTo>
                    <a:pt x="134" y="162"/>
                  </a:moveTo>
                  <a:cubicBezTo>
                    <a:pt x="106" y="139"/>
                    <a:pt x="106" y="139"/>
                    <a:pt x="106" y="139"/>
                  </a:cubicBezTo>
                  <a:cubicBezTo>
                    <a:pt x="180" y="103"/>
                    <a:pt x="180" y="103"/>
                    <a:pt x="180" y="103"/>
                  </a:cubicBezTo>
                  <a:cubicBezTo>
                    <a:pt x="208" y="126"/>
                    <a:pt x="208" y="126"/>
                    <a:pt x="208" y="126"/>
                  </a:cubicBezTo>
                  <a:lnTo>
                    <a:pt x="134" y="162"/>
                  </a:lnTo>
                  <a:close/>
                  <a:moveTo>
                    <a:pt x="133" y="169"/>
                  </a:moveTo>
                  <a:cubicBezTo>
                    <a:pt x="180" y="146"/>
                    <a:pt x="180" y="146"/>
                    <a:pt x="180" y="146"/>
                  </a:cubicBezTo>
                  <a:cubicBezTo>
                    <a:pt x="180" y="173"/>
                    <a:pt x="180" y="173"/>
                    <a:pt x="180" y="173"/>
                  </a:cubicBezTo>
                  <a:cubicBezTo>
                    <a:pt x="108" y="208"/>
                    <a:pt x="108" y="208"/>
                    <a:pt x="108" y="208"/>
                  </a:cubicBezTo>
                  <a:cubicBezTo>
                    <a:pt x="108" y="147"/>
                    <a:pt x="108" y="147"/>
                    <a:pt x="108" y="147"/>
                  </a:cubicBezTo>
                  <a:lnTo>
                    <a:pt x="133" y="169"/>
                  </a:lnTo>
                  <a:close/>
                  <a:moveTo>
                    <a:pt x="75" y="176"/>
                  </a:moveTo>
                  <a:cubicBezTo>
                    <a:pt x="104" y="148"/>
                    <a:pt x="104" y="148"/>
                    <a:pt x="104" y="148"/>
                  </a:cubicBezTo>
                  <a:cubicBezTo>
                    <a:pt x="104" y="208"/>
                    <a:pt x="104" y="208"/>
                    <a:pt x="104" y="208"/>
                  </a:cubicBezTo>
                  <a:cubicBezTo>
                    <a:pt x="32" y="173"/>
                    <a:pt x="32" y="173"/>
                    <a:pt x="32" y="173"/>
                  </a:cubicBezTo>
                  <a:cubicBezTo>
                    <a:pt x="32" y="155"/>
                    <a:pt x="32" y="155"/>
                    <a:pt x="32" y="155"/>
                  </a:cubicBezTo>
                  <a:lnTo>
                    <a:pt x="75" y="176"/>
                  </a:lnTo>
                  <a:close/>
                  <a:moveTo>
                    <a:pt x="32" y="103"/>
                  </a:moveTo>
                  <a:cubicBezTo>
                    <a:pt x="106" y="139"/>
                    <a:pt x="106" y="139"/>
                    <a:pt x="106" y="139"/>
                  </a:cubicBezTo>
                  <a:cubicBezTo>
                    <a:pt x="74" y="170"/>
                    <a:pt x="74" y="170"/>
                    <a:pt x="74" y="170"/>
                  </a:cubicBezTo>
                  <a:cubicBezTo>
                    <a:pt x="0" y="134"/>
                    <a:pt x="0" y="134"/>
                    <a:pt x="0" y="134"/>
                  </a:cubicBezTo>
                  <a:lnTo>
                    <a:pt x="32" y="103"/>
                  </a:lnTo>
                  <a:close/>
                  <a:moveTo>
                    <a:pt x="143" y="84"/>
                  </a:moveTo>
                  <a:cubicBezTo>
                    <a:pt x="174" y="100"/>
                    <a:pt x="174" y="100"/>
                    <a:pt x="174" y="100"/>
                  </a:cubicBezTo>
                  <a:cubicBezTo>
                    <a:pt x="165" y="105"/>
                    <a:pt x="165" y="105"/>
                    <a:pt x="165" y="105"/>
                  </a:cubicBezTo>
                  <a:cubicBezTo>
                    <a:pt x="137" y="90"/>
                    <a:pt x="137" y="90"/>
                    <a:pt x="137" y="90"/>
                  </a:cubicBezTo>
                  <a:cubicBezTo>
                    <a:pt x="139" y="88"/>
                    <a:pt x="141" y="86"/>
                    <a:pt x="143" y="84"/>
                  </a:cubicBezTo>
                  <a:close/>
                  <a:moveTo>
                    <a:pt x="43" y="105"/>
                  </a:moveTo>
                  <a:cubicBezTo>
                    <a:pt x="34" y="100"/>
                    <a:pt x="34" y="100"/>
                    <a:pt x="34" y="100"/>
                  </a:cubicBezTo>
                  <a:cubicBezTo>
                    <a:pt x="62" y="86"/>
                    <a:pt x="62" y="86"/>
                    <a:pt x="62" y="86"/>
                  </a:cubicBezTo>
                  <a:cubicBezTo>
                    <a:pt x="64" y="88"/>
                    <a:pt x="66" y="90"/>
                    <a:pt x="68" y="92"/>
                  </a:cubicBezTo>
                  <a:lnTo>
                    <a:pt x="43" y="105"/>
                  </a:lnTo>
                  <a:close/>
                </a:path>
              </a:pathLst>
            </a:custGeom>
            <a:solidFill>
              <a:schemeClr val="bg1"/>
            </a:solidFill>
            <a:ln>
              <a:noFill/>
            </a:ln>
          </p:spPr>
          <p:txBody>
            <a:bodyPr vert="horz" wrap="square" lIns="45720" tIns="22860" rIns="45720" bIns="22860" numCol="1" anchor="t" anchorCtr="0" compatLnSpc="1"/>
            <a:lstStyle/>
            <a:p>
              <a:endParaRPr lang="en-US" sz="900"/>
            </a:p>
          </p:txBody>
        </p:sp>
      </p:grpSp>
      <p:sp>
        <p:nvSpPr>
          <p:cNvPr id="12" name="文本框 71"/>
          <p:cNvSpPr txBox="1"/>
          <p:nvPr/>
        </p:nvSpPr>
        <p:spPr>
          <a:xfrm>
            <a:off x="5718175" y="2581275"/>
            <a:ext cx="5774690" cy="922020"/>
          </a:xfrm>
          <a:prstGeom prst="rect">
            <a:avLst/>
          </a:prstGeom>
          <a:ln w="12700">
            <a:miter lim="400000"/>
          </a:ln>
        </p:spPr>
        <p:txBody>
          <a:bodyPr wrap="square" lIns="45719" rIns="45719">
            <a:spAutoFit/>
          </a:bodyPr>
          <a:lstStyle/>
          <a:p>
            <a:pPr>
              <a:lnSpc>
                <a:spcPct val="150000"/>
              </a:lnSpc>
            </a:pPr>
            <a:r>
              <a:rPr lang="en-US" altLang="zh-CN" sz="3600" b="1" dirty="0">
                <a:solidFill>
                  <a:srgbClr val="1B2F47"/>
                </a:solidFill>
                <a:latin typeface="微软雅黑" panose="020B0503020204020204" pitchFamily="34" charset="-122"/>
                <a:ea typeface="微软雅黑" panose="020B0503020204020204" pitchFamily="34" charset="-122"/>
              </a:rPr>
              <a:t>AGV“</a:t>
            </a:r>
            <a:r>
              <a:rPr lang="zh-CN" altLang="en-US" sz="3600" b="1" dirty="0">
                <a:solidFill>
                  <a:srgbClr val="1B2F47"/>
                </a:solidFill>
                <a:latin typeface="微软雅黑" panose="020B0503020204020204" pitchFamily="34" charset="-122"/>
                <a:ea typeface="微软雅黑" panose="020B0503020204020204" pitchFamily="34" charset="-122"/>
              </a:rPr>
              <a:t>料箱到人</a:t>
            </a:r>
            <a:r>
              <a:rPr lang="en-US" altLang="zh-CN" sz="3600" b="1" dirty="0">
                <a:solidFill>
                  <a:srgbClr val="1B2F47"/>
                </a:solidFill>
                <a:latin typeface="微软雅黑" panose="020B0503020204020204" pitchFamily="34" charset="-122"/>
                <a:ea typeface="微软雅黑" panose="020B0503020204020204" pitchFamily="34" charset="-122"/>
              </a:rPr>
              <a:t>”</a:t>
            </a:r>
            <a:r>
              <a:rPr lang="zh-CN" altLang="en-US" sz="3600" b="1" dirty="0">
                <a:solidFill>
                  <a:srgbClr val="1B2F47"/>
                </a:solidFill>
                <a:latin typeface="微软雅黑" panose="020B0503020204020204" pitchFamily="34" charset="-122"/>
                <a:ea typeface="微软雅黑" panose="020B0503020204020204" pitchFamily="34" charset="-122"/>
              </a:rPr>
              <a:t>作业模式</a:t>
            </a:r>
            <a:endParaRPr lang="zh-CN" altLang="en-US" sz="3600" b="1" dirty="0">
              <a:solidFill>
                <a:srgbClr val="1B2F47"/>
              </a:solidFill>
              <a:latin typeface="微软雅黑" panose="020B0503020204020204" pitchFamily="34" charset="-122"/>
              <a:ea typeface="微软雅黑" panose="020B0503020204020204" pitchFamily="34" charset="-122"/>
            </a:endParaRPr>
          </a:p>
        </p:txBody>
      </p:sp>
      <p:sp>
        <p:nvSpPr>
          <p:cNvPr id="11" name="TextBox 8"/>
          <p:cNvSpPr txBox="1"/>
          <p:nvPr/>
        </p:nvSpPr>
        <p:spPr>
          <a:xfrm>
            <a:off x="841297" y="4554"/>
            <a:ext cx="5113862" cy="400110"/>
          </a:xfrm>
          <a:prstGeom prst="rect">
            <a:avLst/>
          </a:prstGeom>
          <a:noFill/>
        </p:spPr>
        <p:txBody>
          <a:bodyPr wrap="square" rtlCol="0" anchor="ctr">
            <a:spAutoFit/>
          </a:bodyPr>
          <a:lstStyle/>
          <a:p>
            <a:r>
              <a:rPr lang="zh-CN" altLang="en-US" sz="2000" dirty="0">
                <a:solidFill>
                  <a:schemeClr val="bg1"/>
                </a:solidFill>
                <a:latin typeface="华康俪金黑W8(P)" panose="020B0800000000000000" pitchFamily="34" charset="-122"/>
                <a:ea typeface="华康俪金黑W8(P)" panose="020B0800000000000000" pitchFamily="34" charset="-122"/>
              </a:rPr>
              <a:t>仓</a:t>
            </a:r>
            <a:r>
              <a:rPr lang="zh-CN" altLang="en-US" sz="2000" dirty="0" smtClean="0">
                <a:solidFill>
                  <a:schemeClr val="bg1"/>
                </a:solidFill>
                <a:latin typeface="华康俪金黑W8(P)" panose="020B0800000000000000" pitchFamily="34" charset="-122"/>
                <a:ea typeface="华康俪金黑W8(P)" panose="020B0800000000000000" pitchFamily="34" charset="-122"/>
              </a:rPr>
              <a:t>储作业安</a:t>
            </a:r>
            <a:r>
              <a:rPr lang="zh-CN" altLang="en-US" sz="2000" dirty="0">
                <a:solidFill>
                  <a:schemeClr val="bg1"/>
                </a:solidFill>
                <a:latin typeface="华康俪金黑W8(P)" panose="020B0800000000000000" pitchFamily="34" charset="-122"/>
                <a:ea typeface="华康俪金黑W8(P)" panose="020B0800000000000000" pitchFamily="34" charset="-122"/>
              </a:rPr>
              <a:t>全管理</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Tree>
  </p:cSld>
  <p:clrMapOvr>
    <a:masterClrMapping/>
  </p:clrMapOvr>
  <p:transition spd="slow" advTm="300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93"/>
                                        </p:tgtEl>
                                        <p:attrNameLst>
                                          <p:attrName>style.visibility</p:attrName>
                                        </p:attrNameLst>
                                      </p:cBhvr>
                                      <p:to>
                                        <p:strVal val="visible"/>
                                      </p:to>
                                    </p:set>
                                    <p:animEffect transition="in" filter="wipe(left)">
                                      <p:cBhvr>
                                        <p:cTn id="7" dur="500"/>
                                        <p:tgtEl>
                                          <p:spTgt spid="39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indefinite" fill="hold"/>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advAuto="0"/>
      <p:bldP spid="1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0845" y="836930"/>
            <a:ext cx="10850245" cy="2508250"/>
          </a:xfrm>
          <a:prstGeom prst="rect">
            <a:avLst/>
          </a:prstGeom>
          <a:noFill/>
        </p:spPr>
        <p:txBody>
          <a:bodyPr wrap="square">
            <a:spAutoFit/>
          </a:bodyPr>
          <a:lstStyle/>
          <a:p>
            <a:pPr indent="306070" algn="just">
              <a:lnSpc>
                <a:spcPts val="2200"/>
              </a:lnSpc>
              <a:spcBef>
                <a:spcPts val="1400"/>
              </a:spcBef>
              <a:spcAft>
                <a:spcPts val="1450"/>
              </a:spcAft>
            </a:pPr>
            <a:r>
              <a:rPr lang="zh-CN" altLang="zh-CN" sz="2400" b="1" dirty="0">
                <a:latin typeface="Times New Roman" panose="02020603050405020304" pitchFamily="18" charset="0"/>
                <a:ea typeface="仿宋" panose="02010609060101010101" pitchFamily="49" charset="-122"/>
                <a:cs typeface="Times New Roman" panose="02020603050405020304" pitchFamily="18" charset="0"/>
              </a:rPr>
              <a:t>四、</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AGV“</a:t>
            </a:r>
            <a:r>
              <a:rPr lang="zh-CN" altLang="zh-CN" sz="2400" b="1" dirty="0">
                <a:latin typeface="Times New Roman" panose="02020603050405020304" pitchFamily="18" charset="0"/>
                <a:ea typeface="仿宋" panose="02010609060101010101" pitchFamily="49" charset="-122"/>
                <a:cs typeface="Times New Roman" panose="02020603050405020304" pitchFamily="18" charset="0"/>
              </a:rPr>
              <a:t>料箱到人</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zh-CN" sz="2400" b="1" dirty="0">
                <a:latin typeface="Times New Roman" panose="02020603050405020304" pitchFamily="18" charset="0"/>
                <a:ea typeface="仿宋" panose="02010609060101010101" pitchFamily="49" charset="-122"/>
                <a:cs typeface="Times New Roman" panose="02020603050405020304" pitchFamily="18" charset="0"/>
              </a:rPr>
              <a:t>作业模式</a:t>
            </a:r>
            <a:endParaRPr lang="zh-CN" altLang="zh-CN" sz="2400" b="1" dirty="0">
              <a:latin typeface="Times New Roman" panose="02020603050405020304" pitchFamily="18" charset="0"/>
              <a:ea typeface="仿宋" panose="02010609060101010101" pitchFamily="49" charset="-122"/>
              <a:cs typeface="Times New Roman" panose="02020603050405020304" pitchFamily="18" charset="0"/>
            </a:endParaRPr>
          </a:p>
          <a:p>
            <a:pPr indent="304800">
              <a:lnSpc>
                <a:spcPct val="150000"/>
              </a:lnSpc>
            </a:pP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dirty="0">
                <a:latin typeface="Times New Roman" panose="02020603050405020304" pitchFamily="18" charset="0"/>
                <a:ea typeface="仿宋" panose="02010609060101010101" pitchFamily="49" charset="-122"/>
                <a:cs typeface="Times New Roman" panose="02020603050405020304" pitchFamily="18" charset="0"/>
              </a:rPr>
              <a:t>料箱到人</a:t>
            </a: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dirty="0">
                <a:latin typeface="Times New Roman" panose="02020603050405020304" pitchFamily="18" charset="0"/>
                <a:ea typeface="仿宋" panose="02010609060101010101" pitchFamily="49" charset="-122"/>
                <a:cs typeface="Times New Roman" panose="02020603050405020304" pitchFamily="18" charset="0"/>
              </a:rPr>
              <a:t>作业模式是指自主移动机器人根据任务拣选相应的料箱送到固定工作台，再由工作人员拣选，但是这种方式对仓内标准化要求较高，在前期部署需要大量资金投入，后期改造成本高。</a:t>
            </a:r>
            <a:endParaRPr lang="zh-CN" altLang="zh-CN" sz="2000" b="1" dirty="0">
              <a:latin typeface="Times New Roman" panose="02020603050405020304" pitchFamily="18" charset="0"/>
              <a:ea typeface="仿宋" panose="02010609060101010101" pitchFamily="49" charset="-122"/>
              <a:cs typeface="Times New Roman" panose="02020603050405020304" pitchFamily="18" charset="0"/>
            </a:endParaRPr>
          </a:p>
          <a:p>
            <a:pPr indent="304800">
              <a:lnSpc>
                <a:spcPts val="2200"/>
              </a:lnSpc>
            </a:pPr>
            <a:endParaRPr lang="en-US" altLang="zh-CN" sz="18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200"/>
              </a:lnSpc>
            </a:pPr>
            <a:endPar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3291205" y="2637155"/>
            <a:ext cx="5062855" cy="3582670"/>
          </a:xfrm>
          <a:prstGeom prst="rect">
            <a:avLst/>
          </a:prstGeom>
          <a:noFill/>
          <a:ln>
            <a:noFill/>
          </a:ln>
        </p:spPr>
      </p:pic>
      <p:sp>
        <p:nvSpPr>
          <p:cNvPr id="8" name="文本框 7"/>
          <p:cNvSpPr txBox="1"/>
          <p:nvPr/>
        </p:nvSpPr>
        <p:spPr>
          <a:xfrm>
            <a:off x="2427233" y="6309317"/>
            <a:ext cx="6170140" cy="373380"/>
          </a:xfrm>
          <a:prstGeom prst="rect">
            <a:avLst/>
          </a:prstGeom>
          <a:noFill/>
        </p:spPr>
        <p:txBody>
          <a:bodyPr wrap="square">
            <a:spAutoFit/>
          </a:bodyPr>
          <a:lstStyle/>
          <a:p>
            <a:pPr indent="304800" algn="ctr">
              <a:lnSpc>
                <a:spcPts val="2200"/>
              </a:lnSpc>
            </a:pP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1800" dirty="0">
                <a:effectLst/>
                <a:latin typeface="Times New Roman" panose="02020603050405020304" pitchFamily="18" charset="0"/>
                <a:ea typeface="仿宋" panose="02010609060101010101" pitchFamily="49" charset="-122"/>
                <a:cs typeface="Times New Roman" panose="02020603050405020304" pitchFamily="18" charset="0"/>
              </a:rPr>
              <a:t>料箱到人</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1800" dirty="0">
                <a:effectLst/>
                <a:latin typeface="Times New Roman" panose="02020603050405020304" pitchFamily="18" charset="0"/>
                <a:ea typeface="仿宋" panose="02010609060101010101" pitchFamily="49" charset="-122"/>
                <a:cs typeface="Times New Roman" panose="02020603050405020304" pitchFamily="18" charset="0"/>
              </a:rPr>
              <a:t>作业模式</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7020" y="688340"/>
            <a:ext cx="8677275" cy="2773045"/>
          </a:xfrm>
          <a:prstGeom prst="rect">
            <a:avLst/>
          </a:prstGeom>
          <a:noFill/>
        </p:spPr>
        <p:txBody>
          <a:bodyPr wrap="square">
            <a:noAutofit/>
          </a:bodyPr>
          <a:lstStyle/>
          <a:p>
            <a:pPr indent="304800">
              <a:lnSpc>
                <a:spcPts val="2200"/>
              </a:lnSpc>
            </a:pPr>
            <a:endParaRPr lang="en-US" altLang="zh-CN" sz="18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200"/>
              </a:lnSpc>
            </a:pP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料箱到人</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作业流程如下：</a:t>
            </a:r>
            <a:endParaRPr lang="zh-CN" altLang="zh-CN" sz="2000" b="1"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4800">
              <a:lnSpc>
                <a:spcPts val="2200"/>
              </a:lnSpc>
            </a:pP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1</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）每个料箱可以放若干个</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SKU</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a:t>
            </a:r>
            <a:endParaRPr lang="zh-CN" altLang="zh-CN" sz="2000" b="1"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4800">
              <a:lnSpc>
                <a:spcPts val="2200"/>
              </a:lnSpc>
            </a:pP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2</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）机器人根据任务叉举待操作的料箱到工作站。</a:t>
            </a:r>
            <a:endParaRPr lang="zh-CN" altLang="zh-CN" sz="2000" b="1"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4800">
              <a:lnSpc>
                <a:spcPts val="2200"/>
              </a:lnSpc>
            </a:pP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3</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）操作员在工作站对料箱商品进行各类操作。</a:t>
            </a:r>
            <a:endParaRPr lang="zh-CN" altLang="zh-CN" sz="2000" b="1"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4800">
              <a:lnSpc>
                <a:spcPts val="2200"/>
              </a:lnSpc>
            </a:pP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4</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）机器人将料箱拖放回空置货位</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a:t>
            </a:r>
            <a:endPar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endParaRPr>
          </a:p>
        </p:txBody>
      </p:sp>
      <p:sp>
        <p:nvSpPr>
          <p:cNvPr id="5" name="文本框 4"/>
          <p:cNvSpPr txBox="1"/>
          <p:nvPr/>
        </p:nvSpPr>
        <p:spPr>
          <a:xfrm>
            <a:off x="482600" y="3933190"/>
            <a:ext cx="11069320" cy="398780"/>
          </a:xfrm>
          <a:prstGeom prst="rect">
            <a:avLst/>
          </a:prstGeom>
          <a:noFill/>
        </p:spPr>
        <p:txBody>
          <a:bodyPr wrap="square">
            <a:spAutoFit/>
          </a:bodyPr>
          <a:lstStyle/>
          <a:p>
            <a:r>
              <a:rPr lang="en-US" altLang="zh-CN" sz="2000" b="1" kern="0" dirty="0">
                <a:effectLst/>
                <a:latin typeface="Times New Roman" panose="02020603050405020304" pitchFamily="18" charset="0"/>
                <a:ea typeface="仿宋" panose="02010609060101010101" pitchFamily="49" charset="-122"/>
                <a:cs typeface="Times New Roman" panose="02020603050405020304" pitchFamily="18" charset="0"/>
              </a:rPr>
              <a:t>       </a:t>
            </a:r>
            <a:endParaRPr lang="zh-CN" altLang="zh-CN" sz="2000" b="1" kern="0" dirty="0">
              <a:effectLst/>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4" name="图片 3" descr="OIP-C"/>
          <p:cNvPicPr>
            <a:picLocks noChangeAspect="1"/>
          </p:cNvPicPr>
          <p:nvPr/>
        </p:nvPicPr>
        <p:blipFill>
          <a:blip r:embed="rId1"/>
          <a:stretch>
            <a:fillRect/>
          </a:stretch>
        </p:blipFill>
        <p:spPr>
          <a:xfrm>
            <a:off x="5450840" y="3068955"/>
            <a:ext cx="5003165" cy="3034030"/>
          </a:xfrm>
          <a:prstGeom prst="rect">
            <a:avLst/>
          </a:prstGeom>
        </p:spPr>
      </p:pic>
      <p:sp>
        <p:nvSpPr>
          <p:cNvPr id="6" name="文本框 5"/>
          <p:cNvSpPr txBox="1"/>
          <p:nvPr/>
        </p:nvSpPr>
        <p:spPr>
          <a:xfrm>
            <a:off x="6530975" y="6236970"/>
            <a:ext cx="3107690" cy="368300"/>
          </a:xfrm>
          <a:prstGeom prst="rect">
            <a:avLst/>
          </a:prstGeom>
          <a:noFill/>
        </p:spPr>
        <p:txBody>
          <a:bodyPr wrap="square" rtlCol="0" anchor="t">
            <a:spAutoFit/>
          </a:bodyPr>
          <a:p>
            <a:r>
              <a:rPr lang="zh-CN" altLang="en-US">
                <a:sym typeface="+mn-ea"/>
              </a:rPr>
              <a:t>来源于</a:t>
            </a:r>
            <a:r>
              <a:rPr lang="en-US" altLang="zh-CN">
                <a:sym typeface="+mn-ea"/>
              </a:rPr>
              <a:t>Microsoft Bing</a:t>
            </a:r>
            <a:r>
              <a:rPr lang="zh-CN" altLang="en-US">
                <a:sym typeface="+mn-ea"/>
              </a:rPr>
              <a:t>搜索</a:t>
            </a:r>
            <a:endParaRPr lang="zh-CN" altLang="en-US">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文本框 71"/>
          <p:cNvSpPr txBox="1"/>
          <p:nvPr/>
        </p:nvSpPr>
        <p:spPr>
          <a:xfrm>
            <a:off x="4868090" y="2530674"/>
            <a:ext cx="3815447" cy="942437"/>
          </a:xfrm>
          <a:prstGeom prst="rect">
            <a:avLst/>
          </a:prstGeom>
          <a:ln w="12700">
            <a:miter lim="400000"/>
          </a:ln>
        </p:spPr>
        <p:txBody>
          <a:bodyPr wrap="square" lIns="45719" rIns="45719">
            <a:spAutoFit/>
          </a:bodyPr>
          <a:lstStyle/>
          <a:p>
            <a:pPr algn="ctr">
              <a:lnSpc>
                <a:spcPct val="127000"/>
              </a:lnSpc>
              <a:defRPr sz="2000" b="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en-US" altLang="zh-CN" sz="4800" dirty="0"/>
          </a:p>
        </p:txBody>
      </p:sp>
      <p:grpSp>
        <p:nvGrpSpPr>
          <p:cNvPr id="2" name="组合 1"/>
          <p:cNvGrpSpPr/>
          <p:nvPr/>
        </p:nvGrpSpPr>
        <p:grpSpPr>
          <a:xfrm>
            <a:off x="2859071" y="2565345"/>
            <a:ext cx="2166183" cy="1867399"/>
            <a:chOff x="2258674" y="2581219"/>
            <a:chExt cx="2166183" cy="1867399"/>
          </a:xfrm>
        </p:grpSpPr>
        <p:grpSp>
          <p:nvGrpSpPr>
            <p:cNvPr id="375" name="组合 49"/>
            <p:cNvGrpSpPr/>
            <p:nvPr/>
          </p:nvGrpSpPr>
          <p:grpSpPr>
            <a:xfrm>
              <a:off x="2258674" y="2581219"/>
              <a:ext cx="2166183" cy="1867399"/>
              <a:chOff x="0" y="0"/>
              <a:chExt cx="2166181" cy="186739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a:defRPr>
                    <a:solidFill>
                      <a:schemeClr val="accent1"/>
                    </a:solidFill>
                    <a:latin typeface="Agency FB" panose="020B0503020202020204"/>
                    <a:ea typeface="Agency FB" panose="020B0503020202020204"/>
                    <a:cs typeface="Agency FB" panose="020B0503020202020204"/>
                    <a:sym typeface="Agency FB" panose="020B0503020202020204"/>
                  </a:defRPr>
                </a:p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chemeClr val="accent1"/>
                    </a:solidFill>
                    <a:latin typeface="Agency FB" panose="020B0503020202020204"/>
                    <a:ea typeface="Agency FB" panose="020B0503020202020204"/>
                    <a:cs typeface="Agency FB" panose="020B0503020202020204"/>
                    <a:sym typeface="Agency FB" panose="020B0503020202020204"/>
                  </a:defRPr>
                </a:pPr>
              </a:p>
            </p:txBody>
          </p:sp>
          <p:sp>
            <p:nvSpPr>
              <p:cNvPr id="373" name="文本框 52"/>
              <p:cNvSpPr txBox="1"/>
              <p:nvPr/>
            </p:nvSpPr>
            <p:spPr>
              <a:xfrm>
                <a:off x="757335" y="933697"/>
                <a:ext cx="651509" cy="828674"/>
              </a:xfrm>
              <a:prstGeom prst="rect">
                <a:avLst/>
              </a:prstGeom>
              <a:noFill/>
              <a:ln w="12700" cap="flat">
                <a:noFill/>
                <a:miter lim="400000"/>
              </a:ln>
              <a:effectLst/>
            </p:spPr>
            <p:txBody>
              <a:bodyPr wrap="none" lIns="45719" tIns="45719" rIns="45719" bIns="45719" numCol="1" anchor="t">
                <a:sp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r>
                  <a:rPr dirty="0"/>
                  <a:t>0</a:t>
                </a:r>
                <a:r>
                  <a:rPr lang="en-US" dirty="0"/>
                  <a:t>5</a:t>
                </a:r>
                <a:endParaRPr lang="en-US" dirty="0"/>
              </a:p>
            </p:txBody>
          </p:sp>
        </p:grpSp>
        <p:sp>
          <p:nvSpPr>
            <p:cNvPr id="10" name="Freeform 90"/>
            <p:cNvSpPr>
              <a:spLocks noEditPoints="1"/>
            </p:cNvSpPr>
            <p:nvPr/>
          </p:nvSpPr>
          <p:spPr bwMode="auto">
            <a:xfrm>
              <a:off x="3073829" y="2798014"/>
              <a:ext cx="571333" cy="571333"/>
            </a:xfrm>
            <a:custGeom>
              <a:avLst/>
              <a:gdLst>
                <a:gd name="T0" fmla="*/ 104 w 208"/>
                <a:gd name="T1" fmla="*/ 97 h 208"/>
                <a:gd name="T2" fmla="*/ 153 w 208"/>
                <a:gd name="T3" fmla="*/ 49 h 208"/>
                <a:gd name="T4" fmla="*/ 104 w 208"/>
                <a:gd name="T5" fmla="*/ 0 h 208"/>
                <a:gd name="T6" fmla="*/ 55 w 208"/>
                <a:gd name="T7" fmla="*/ 49 h 208"/>
                <a:gd name="T8" fmla="*/ 104 w 208"/>
                <a:gd name="T9" fmla="*/ 97 h 208"/>
                <a:gd name="T10" fmla="*/ 104 w 208"/>
                <a:gd name="T11" fmla="*/ 12 h 208"/>
                <a:gd name="T12" fmla="*/ 141 w 208"/>
                <a:gd name="T13" fmla="*/ 49 h 208"/>
                <a:gd name="T14" fmla="*/ 104 w 208"/>
                <a:gd name="T15" fmla="*/ 85 h 208"/>
                <a:gd name="T16" fmla="*/ 67 w 208"/>
                <a:gd name="T17" fmla="*/ 49 h 208"/>
                <a:gd name="T18" fmla="*/ 104 w 208"/>
                <a:gd name="T19" fmla="*/ 12 h 208"/>
                <a:gd name="T20" fmla="*/ 110 w 208"/>
                <a:gd name="T21" fmla="*/ 76 h 208"/>
                <a:gd name="T22" fmla="*/ 98 w 208"/>
                <a:gd name="T23" fmla="*/ 76 h 208"/>
                <a:gd name="T24" fmla="*/ 98 w 208"/>
                <a:gd name="T25" fmla="*/ 40 h 208"/>
                <a:gd name="T26" fmla="*/ 110 w 208"/>
                <a:gd name="T27" fmla="*/ 40 h 208"/>
                <a:gd name="T28" fmla="*/ 110 w 208"/>
                <a:gd name="T29" fmla="*/ 76 h 208"/>
                <a:gd name="T30" fmla="*/ 110 w 208"/>
                <a:gd name="T31" fmla="*/ 32 h 208"/>
                <a:gd name="T32" fmla="*/ 98 w 208"/>
                <a:gd name="T33" fmla="*/ 32 h 208"/>
                <a:gd name="T34" fmla="*/ 98 w 208"/>
                <a:gd name="T35" fmla="*/ 23 h 208"/>
                <a:gd name="T36" fmla="*/ 110 w 208"/>
                <a:gd name="T37" fmla="*/ 23 h 208"/>
                <a:gd name="T38" fmla="*/ 110 w 208"/>
                <a:gd name="T39" fmla="*/ 32 h 208"/>
                <a:gd name="T40" fmla="*/ 134 w 208"/>
                <a:gd name="T41" fmla="*/ 162 h 208"/>
                <a:gd name="T42" fmla="*/ 106 w 208"/>
                <a:gd name="T43" fmla="*/ 139 h 208"/>
                <a:gd name="T44" fmla="*/ 180 w 208"/>
                <a:gd name="T45" fmla="*/ 103 h 208"/>
                <a:gd name="T46" fmla="*/ 208 w 208"/>
                <a:gd name="T47" fmla="*/ 126 h 208"/>
                <a:gd name="T48" fmla="*/ 134 w 208"/>
                <a:gd name="T49" fmla="*/ 162 h 208"/>
                <a:gd name="T50" fmla="*/ 133 w 208"/>
                <a:gd name="T51" fmla="*/ 169 h 208"/>
                <a:gd name="T52" fmla="*/ 180 w 208"/>
                <a:gd name="T53" fmla="*/ 146 h 208"/>
                <a:gd name="T54" fmla="*/ 180 w 208"/>
                <a:gd name="T55" fmla="*/ 173 h 208"/>
                <a:gd name="T56" fmla="*/ 108 w 208"/>
                <a:gd name="T57" fmla="*/ 208 h 208"/>
                <a:gd name="T58" fmla="*/ 108 w 208"/>
                <a:gd name="T59" fmla="*/ 147 h 208"/>
                <a:gd name="T60" fmla="*/ 133 w 208"/>
                <a:gd name="T61" fmla="*/ 169 h 208"/>
                <a:gd name="T62" fmla="*/ 75 w 208"/>
                <a:gd name="T63" fmla="*/ 176 h 208"/>
                <a:gd name="T64" fmla="*/ 104 w 208"/>
                <a:gd name="T65" fmla="*/ 148 h 208"/>
                <a:gd name="T66" fmla="*/ 104 w 208"/>
                <a:gd name="T67" fmla="*/ 208 h 208"/>
                <a:gd name="T68" fmla="*/ 32 w 208"/>
                <a:gd name="T69" fmla="*/ 173 h 208"/>
                <a:gd name="T70" fmla="*/ 32 w 208"/>
                <a:gd name="T71" fmla="*/ 155 h 208"/>
                <a:gd name="T72" fmla="*/ 75 w 208"/>
                <a:gd name="T73" fmla="*/ 176 h 208"/>
                <a:gd name="T74" fmla="*/ 32 w 208"/>
                <a:gd name="T75" fmla="*/ 103 h 208"/>
                <a:gd name="T76" fmla="*/ 106 w 208"/>
                <a:gd name="T77" fmla="*/ 139 h 208"/>
                <a:gd name="T78" fmla="*/ 74 w 208"/>
                <a:gd name="T79" fmla="*/ 170 h 208"/>
                <a:gd name="T80" fmla="*/ 0 w 208"/>
                <a:gd name="T81" fmla="*/ 134 h 208"/>
                <a:gd name="T82" fmla="*/ 32 w 208"/>
                <a:gd name="T83" fmla="*/ 103 h 208"/>
                <a:gd name="T84" fmla="*/ 143 w 208"/>
                <a:gd name="T85" fmla="*/ 84 h 208"/>
                <a:gd name="T86" fmla="*/ 174 w 208"/>
                <a:gd name="T87" fmla="*/ 100 h 208"/>
                <a:gd name="T88" fmla="*/ 165 w 208"/>
                <a:gd name="T89" fmla="*/ 105 h 208"/>
                <a:gd name="T90" fmla="*/ 137 w 208"/>
                <a:gd name="T91" fmla="*/ 90 h 208"/>
                <a:gd name="T92" fmla="*/ 143 w 208"/>
                <a:gd name="T93" fmla="*/ 84 h 208"/>
                <a:gd name="T94" fmla="*/ 43 w 208"/>
                <a:gd name="T95" fmla="*/ 105 h 208"/>
                <a:gd name="T96" fmla="*/ 34 w 208"/>
                <a:gd name="T97" fmla="*/ 100 h 208"/>
                <a:gd name="T98" fmla="*/ 62 w 208"/>
                <a:gd name="T99" fmla="*/ 86 h 208"/>
                <a:gd name="T100" fmla="*/ 68 w 208"/>
                <a:gd name="T101" fmla="*/ 92 h 208"/>
                <a:gd name="T102" fmla="*/ 43 w 208"/>
                <a:gd name="T103" fmla="*/ 10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08">
                  <a:moveTo>
                    <a:pt x="104" y="97"/>
                  </a:moveTo>
                  <a:cubicBezTo>
                    <a:pt x="131" y="97"/>
                    <a:pt x="153" y="75"/>
                    <a:pt x="153" y="49"/>
                  </a:cubicBezTo>
                  <a:cubicBezTo>
                    <a:pt x="153" y="22"/>
                    <a:pt x="131" y="0"/>
                    <a:pt x="104" y="0"/>
                  </a:cubicBezTo>
                  <a:cubicBezTo>
                    <a:pt x="77" y="0"/>
                    <a:pt x="55" y="22"/>
                    <a:pt x="55" y="49"/>
                  </a:cubicBezTo>
                  <a:cubicBezTo>
                    <a:pt x="55" y="75"/>
                    <a:pt x="77" y="97"/>
                    <a:pt x="104" y="97"/>
                  </a:cubicBezTo>
                  <a:close/>
                  <a:moveTo>
                    <a:pt x="104" y="12"/>
                  </a:moveTo>
                  <a:cubicBezTo>
                    <a:pt x="124" y="12"/>
                    <a:pt x="141" y="28"/>
                    <a:pt x="141" y="49"/>
                  </a:cubicBezTo>
                  <a:cubicBezTo>
                    <a:pt x="141" y="69"/>
                    <a:pt x="124" y="85"/>
                    <a:pt x="104" y="85"/>
                  </a:cubicBezTo>
                  <a:cubicBezTo>
                    <a:pt x="84" y="85"/>
                    <a:pt x="67" y="69"/>
                    <a:pt x="67" y="49"/>
                  </a:cubicBezTo>
                  <a:cubicBezTo>
                    <a:pt x="67" y="28"/>
                    <a:pt x="84" y="12"/>
                    <a:pt x="104" y="12"/>
                  </a:cubicBezTo>
                  <a:close/>
                  <a:moveTo>
                    <a:pt x="110" y="76"/>
                  </a:moveTo>
                  <a:cubicBezTo>
                    <a:pt x="98" y="76"/>
                    <a:pt x="98" y="76"/>
                    <a:pt x="98" y="76"/>
                  </a:cubicBezTo>
                  <a:cubicBezTo>
                    <a:pt x="98" y="40"/>
                    <a:pt x="98" y="40"/>
                    <a:pt x="98" y="40"/>
                  </a:cubicBezTo>
                  <a:cubicBezTo>
                    <a:pt x="110" y="40"/>
                    <a:pt x="110" y="40"/>
                    <a:pt x="110" y="40"/>
                  </a:cubicBezTo>
                  <a:lnTo>
                    <a:pt x="110" y="76"/>
                  </a:lnTo>
                  <a:close/>
                  <a:moveTo>
                    <a:pt x="110" y="32"/>
                  </a:moveTo>
                  <a:cubicBezTo>
                    <a:pt x="98" y="32"/>
                    <a:pt x="98" y="32"/>
                    <a:pt x="98" y="32"/>
                  </a:cubicBezTo>
                  <a:cubicBezTo>
                    <a:pt x="98" y="23"/>
                    <a:pt x="98" y="23"/>
                    <a:pt x="98" y="23"/>
                  </a:cubicBezTo>
                  <a:cubicBezTo>
                    <a:pt x="110" y="23"/>
                    <a:pt x="110" y="23"/>
                    <a:pt x="110" y="23"/>
                  </a:cubicBezTo>
                  <a:lnTo>
                    <a:pt x="110" y="32"/>
                  </a:lnTo>
                  <a:close/>
                  <a:moveTo>
                    <a:pt x="134" y="162"/>
                  </a:moveTo>
                  <a:cubicBezTo>
                    <a:pt x="106" y="139"/>
                    <a:pt x="106" y="139"/>
                    <a:pt x="106" y="139"/>
                  </a:cubicBezTo>
                  <a:cubicBezTo>
                    <a:pt x="180" y="103"/>
                    <a:pt x="180" y="103"/>
                    <a:pt x="180" y="103"/>
                  </a:cubicBezTo>
                  <a:cubicBezTo>
                    <a:pt x="208" y="126"/>
                    <a:pt x="208" y="126"/>
                    <a:pt x="208" y="126"/>
                  </a:cubicBezTo>
                  <a:lnTo>
                    <a:pt x="134" y="162"/>
                  </a:lnTo>
                  <a:close/>
                  <a:moveTo>
                    <a:pt x="133" y="169"/>
                  </a:moveTo>
                  <a:cubicBezTo>
                    <a:pt x="180" y="146"/>
                    <a:pt x="180" y="146"/>
                    <a:pt x="180" y="146"/>
                  </a:cubicBezTo>
                  <a:cubicBezTo>
                    <a:pt x="180" y="173"/>
                    <a:pt x="180" y="173"/>
                    <a:pt x="180" y="173"/>
                  </a:cubicBezTo>
                  <a:cubicBezTo>
                    <a:pt x="108" y="208"/>
                    <a:pt x="108" y="208"/>
                    <a:pt x="108" y="208"/>
                  </a:cubicBezTo>
                  <a:cubicBezTo>
                    <a:pt x="108" y="147"/>
                    <a:pt x="108" y="147"/>
                    <a:pt x="108" y="147"/>
                  </a:cubicBezTo>
                  <a:lnTo>
                    <a:pt x="133" y="169"/>
                  </a:lnTo>
                  <a:close/>
                  <a:moveTo>
                    <a:pt x="75" y="176"/>
                  </a:moveTo>
                  <a:cubicBezTo>
                    <a:pt x="104" y="148"/>
                    <a:pt x="104" y="148"/>
                    <a:pt x="104" y="148"/>
                  </a:cubicBezTo>
                  <a:cubicBezTo>
                    <a:pt x="104" y="208"/>
                    <a:pt x="104" y="208"/>
                    <a:pt x="104" y="208"/>
                  </a:cubicBezTo>
                  <a:cubicBezTo>
                    <a:pt x="32" y="173"/>
                    <a:pt x="32" y="173"/>
                    <a:pt x="32" y="173"/>
                  </a:cubicBezTo>
                  <a:cubicBezTo>
                    <a:pt x="32" y="155"/>
                    <a:pt x="32" y="155"/>
                    <a:pt x="32" y="155"/>
                  </a:cubicBezTo>
                  <a:lnTo>
                    <a:pt x="75" y="176"/>
                  </a:lnTo>
                  <a:close/>
                  <a:moveTo>
                    <a:pt x="32" y="103"/>
                  </a:moveTo>
                  <a:cubicBezTo>
                    <a:pt x="106" y="139"/>
                    <a:pt x="106" y="139"/>
                    <a:pt x="106" y="139"/>
                  </a:cubicBezTo>
                  <a:cubicBezTo>
                    <a:pt x="74" y="170"/>
                    <a:pt x="74" y="170"/>
                    <a:pt x="74" y="170"/>
                  </a:cubicBezTo>
                  <a:cubicBezTo>
                    <a:pt x="0" y="134"/>
                    <a:pt x="0" y="134"/>
                    <a:pt x="0" y="134"/>
                  </a:cubicBezTo>
                  <a:lnTo>
                    <a:pt x="32" y="103"/>
                  </a:lnTo>
                  <a:close/>
                  <a:moveTo>
                    <a:pt x="143" y="84"/>
                  </a:moveTo>
                  <a:cubicBezTo>
                    <a:pt x="174" y="100"/>
                    <a:pt x="174" y="100"/>
                    <a:pt x="174" y="100"/>
                  </a:cubicBezTo>
                  <a:cubicBezTo>
                    <a:pt x="165" y="105"/>
                    <a:pt x="165" y="105"/>
                    <a:pt x="165" y="105"/>
                  </a:cubicBezTo>
                  <a:cubicBezTo>
                    <a:pt x="137" y="90"/>
                    <a:pt x="137" y="90"/>
                    <a:pt x="137" y="90"/>
                  </a:cubicBezTo>
                  <a:cubicBezTo>
                    <a:pt x="139" y="88"/>
                    <a:pt x="141" y="86"/>
                    <a:pt x="143" y="84"/>
                  </a:cubicBezTo>
                  <a:close/>
                  <a:moveTo>
                    <a:pt x="43" y="105"/>
                  </a:moveTo>
                  <a:cubicBezTo>
                    <a:pt x="34" y="100"/>
                    <a:pt x="34" y="100"/>
                    <a:pt x="34" y="100"/>
                  </a:cubicBezTo>
                  <a:cubicBezTo>
                    <a:pt x="62" y="86"/>
                    <a:pt x="62" y="86"/>
                    <a:pt x="62" y="86"/>
                  </a:cubicBezTo>
                  <a:cubicBezTo>
                    <a:pt x="64" y="88"/>
                    <a:pt x="66" y="90"/>
                    <a:pt x="68" y="92"/>
                  </a:cubicBezTo>
                  <a:lnTo>
                    <a:pt x="43" y="105"/>
                  </a:lnTo>
                  <a:close/>
                </a:path>
              </a:pathLst>
            </a:custGeom>
            <a:solidFill>
              <a:schemeClr val="bg1"/>
            </a:solidFill>
            <a:ln>
              <a:noFill/>
            </a:ln>
          </p:spPr>
          <p:txBody>
            <a:bodyPr vert="horz" wrap="square" lIns="45720" tIns="22860" rIns="45720" bIns="22860" numCol="1" anchor="t" anchorCtr="0" compatLnSpc="1"/>
            <a:lstStyle/>
            <a:p>
              <a:endParaRPr lang="en-US" sz="900"/>
            </a:p>
          </p:txBody>
        </p:sp>
      </p:grpSp>
      <p:sp>
        <p:nvSpPr>
          <p:cNvPr id="12" name="文本框 71"/>
          <p:cNvSpPr txBox="1"/>
          <p:nvPr/>
        </p:nvSpPr>
        <p:spPr>
          <a:xfrm>
            <a:off x="5234940" y="2637155"/>
            <a:ext cx="6692900" cy="1938020"/>
          </a:xfrm>
          <a:prstGeom prst="rect">
            <a:avLst/>
          </a:prstGeom>
          <a:ln w="12700">
            <a:miter lim="400000"/>
          </a:ln>
        </p:spPr>
        <p:txBody>
          <a:bodyPr wrap="square" lIns="45719" rIns="45719">
            <a:spAutoFit/>
          </a:bodyPr>
          <a:lstStyle/>
          <a:p>
            <a:pPr>
              <a:lnSpc>
                <a:spcPct val="150000"/>
              </a:lnSpc>
            </a:pPr>
            <a:r>
              <a:rPr lang="zh-CN" altLang="en-US" sz="4000" b="1" dirty="0">
                <a:solidFill>
                  <a:srgbClr val="1B2F47"/>
                </a:solidFill>
                <a:latin typeface="微软雅黑" panose="020B0503020204020204" pitchFamily="34" charset="-122"/>
                <a:ea typeface="微软雅黑" panose="020B0503020204020204" pitchFamily="34" charset="-122"/>
                <a:sym typeface="+mn-ea"/>
              </a:rPr>
              <a:t>AMR“订单到人”作业模式</a:t>
            </a:r>
            <a:endParaRPr lang="zh-CN" altLang="zh-CN" sz="4000" b="1" dirty="0">
              <a:latin typeface="Times New Roman" panose="02020603050405020304" pitchFamily="18" charset="0"/>
              <a:ea typeface="仿宋" panose="02010609060101010101" pitchFamily="49" charset="-122"/>
              <a:cs typeface="Times New Roman" panose="02020603050405020304" pitchFamily="18" charset="0"/>
            </a:endParaRPr>
          </a:p>
          <a:p>
            <a:pPr>
              <a:lnSpc>
                <a:spcPct val="150000"/>
              </a:lnSpc>
            </a:pPr>
            <a:endParaRPr lang="zh-CN" altLang="zh-CN" sz="4000" b="1" dirty="0">
              <a:solidFill>
                <a:srgbClr val="1B2F47"/>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1" name="TextBox 8"/>
          <p:cNvSpPr txBox="1"/>
          <p:nvPr/>
        </p:nvSpPr>
        <p:spPr>
          <a:xfrm>
            <a:off x="841297" y="4554"/>
            <a:ext cx="5113862" cy="400110"/>
          </a:xfrm>
          <a:prstGeom prst="rect">
            <a:avLst/>
          </a:prstGeom>
          <a:noFill/>
        </p:spPr>
        <p:txBody>
          <a:bodyPr wrap="square" rtlCol="0" anchor="ctr">
            <a:spAutoFit/>
          </a:bodyPr>
          <a:lstStyle/>
          <a:p>
            <a:r>
              <a:rPr lang="zh-CN" altLang="en-US" sz="2000" dirty="0">
                <a:solidFill>
                  <a:schemeClr val="bg1"/>
                </a:solidFill>
                <a:latin typeface="华康俪金黑W8(P)" panose="020B0800000000000000" pitchFamily="34" charset="-122"/>
                <a:ea typeface="华康俪金黑W8(P)" panose="020B0800000000000000" pitchFamily="34" charset="-122"/>
              </a:rPr>
              <a:t>仓</a:t>
            </a:r>
            <a:r>
              <a:rPr lang="zh-CN" altLang="en-US" sz="2000" dirty="0" smtClean="0">
                <a:solidFill>
                  <a:schemeClr val="bg1"/>
                </a:solidFill>
                <a:latin typeface="华康俪金黑W8(P)" panose="020B0800000000000000" pitchFamily="34" charset="-122"/>
                <a:ea typeface="华康俪金黑W8(P)" panose="020B0800000000000000" pitchFamily="34" charset="-122"/>
              </a:rPr>
              <a:t>储作业安</a:t>
            </a:r>
            <a:r>
              <a:rPr lang="zh-CN" altLang="en-US" sz="2000" dirty="0">
                <a:solidFill>
                  <a:schemeClr val="bg1"/>
                </a:solidFill>
                <a:latin typeface="华康俪金黑W8(P)" panose="020B0800000000000000" pitchFamily="34" charset="-122"/>
                <a:ea typeface="华康俪金黑W8(P)" panose="020B0800000000000000" pitchFamily="34" charset="-122"/>
              </a:rPr>
              <a:t>全管理</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Tree>
  </p:cSld>
  <p:clrMapOvr>
    <a:masterClrMapping/>
  </p:clrMapOvr>
  <p:transition spd="slow" advTm="300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93"/>
                                        </p:tgtEl>
                                        <p:attrNameLst>
                                          <p:attrName>style.visibility</p:attrName>
                                        </p:attrNameLst>
                                      </p:cBhvr>
                                      <p:to>
                                        <p:strVal val="visible"/>
                                      </p:to>
                                    </p:set>
                                    <p:animEffect transition="in" filter="wipe(left)">
                                      <p:cBhvr>
                                        <p:cTn id="7" dur="500"/>
                                        <p:tgtEl>
                                          <p:spTgt spid="39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indefinite" fill="hold"/>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advAuto="0"/>
      <p:bldP spid="1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36270" y="1196975"/>
            <a:ext cx="10880725" cy="1476375"/>
          </a:xfrm>
          <a:prstGeom prst="rect">
            <a:avLst/>
          </a:prstGeom>
          <a:noFill/>
        </p:spPr>
        <p:txBody>
          <a:bodyPr wrap="square" rtlCol="0">
            <a:spAutoFit/>
          </a:bodyPr>
          <a:lstStyle/>
          <a:p>
            <a:pPr indent="304800">
              <a:lnSpc>
                <a:spcPct val="150000"/>
              </a:lnSpc>
            </a:pP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   AMR</a:t>
            </a:r>
            <a:r>
              <a:rPr lang="zh-CN" altLang="zh-CN" sz="2000" b="1" dirty="0">
                <a:latin typeface="Times New Roman" panose="02020603050405020304" pitchFamily="18" charset="0"/>
                <a:ea typeface="仿宋" panose="02010609060101010101" pitchFamily="49" charset="-122"/>
                <a:cs typeface="Times New Roman" panose="02020603050405020304" pitchFamily="18" charset="0"/>
              </a:rPr>
              <a:t>是</a:t>
            </a: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Autonomous Mobile Robot</a:t>
            </a:r>
            <a:r>
              <a:rPr lang="zh-CN" altLang="zh-CN" sz="2000" b="1" dirty="0">
                <a:latin typeface="Times New Roman" panose="02020603050405020304" pitchFamily="18" charset="0"/>
                <a:ea typeface="仿宋" panose="02010609060101010101" pitchFamily="49" charset="-122"/>
                <a:cs typeface="Times New Roman" panose="02020603050405020304" pitchFamily="18" charset="0"/>
              </a:rPr>
              <a:t>的缩写，即自主移动机器人，是集环境感知、动态决策规划、行为控制与执行等多功能于一体的综合系统，它可以实现</a:t>
            </a: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dirty="0">
                <a:latin typeface="Times New Roman" panose="02020603050405020304" pitchFamily="18" charset="0"/>
                <a:ea typeface="仿宋" panose="02010609060101010101" pitchFamily="49" charset="-122"/>
                <a:cs typeface="Times New Roman" panose="02020603050405020304" pitchFamily="18" charset="0"/>
              </a:rPr>
              <a:t>人机协作不跟随、人机协同一体化</a:t>
            </a: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dirty="0">
                <a:latin typeface="Times New Roman" panose="02020603050405020304" pitchFamily="18" charset="0"/>
                <a:ea typeface="仿宋" panose="02010609060101010101" pitchFamily="49" charset="-122"/>
                <a:cs typeface="Times New Roman" panose="02020603050405020304" pitchFamily="18" charset="0"/>
              </a:rPr>
              <a:t>的</a:t>
            </a: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dirty="0">
                <a:latin typeface="Times New Roman" panose="02020603050405020304" pitchFamily="18" charset="0"/>
                <a:ea typeface="仿宋" panose="02010609060101010101" pitchFamily="49" charset="-122"/>
                <a:cs typeface="Times New Roman" panose="02020603050405020304" pitchFamily="18" charset="0"/>
              </a:rPr>
              <a:t>订单到人</a:t>
            </a:r>
            <a:r>
              <a:rPr lang="en-US" altLang="zh-CN" sz="20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zh-CN" sz="2000" b="1" dirty="0">
                <a:latin typeface="Times New Roman" panose="02020603050405020304" pitchFamily="18" charset="0"/>
                <a:ea typeface="仿宋" panose="02010609060101010101" pitchFamily="49" charset="-122"/>
                <a:cs typeface="Times New Roman" panose="02020603050405020304" pitchFamily="18" charset="0"/>
              </a:rPr>
              <a:t>模式。</a:t>
            </a:r>
            <a:endPar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endParaRPr>
          </a:p>
        </p:txBody>
      </p:sp>
      <p:sp>
        <p:nvSpPr>
          <p:cNvPr id="6" name="文本框 5"/>
          <p:cNvSpPr txBox="1"/>
          <p:nvPr/>
        </p:nvSpPr>
        <p:spPr>
          <a:xfrm>
            <a:off x="50761" y="749975"/>
            <a:ext cx="6100118" cy="374461"/>
          </a:xfrm>
          <a:prstGeom prst="rect">
            <a:avLst/>
          </a:prstGeom>
          <a:noFill/>
        </p:spPr>
        <p:txBody>
          <a:bodyPr wrap="square">
            <a:spAutoFit/>
          </a:bodyPr>
          <a:lstStyle/>
          <a:p>
            <a:pPr indent="306070" algn="just">
              <a:lnSpc>
                <a:spcPts val="2200"/>
              </a:lnSpc>
              <a:spcBef>
                <a:spcPts val="1400"/>
              </a:spcBef>
              <a:spcAft>
                <a:spcPts val="1450"/>
              </a:spcAft>
            </a:pPr>
            <a:r>
              <a:rPr lang="zh-CN" altLang="zh-CN" sz="2400" b="1" dirty="0">
                <a:latin typeface="Times New Roman" panose="02020603050405020304" pitchFamily="18" charset="0"/>
                <a:ea typeface="仿宋" panose="02010609060101010101" pitchFamily="49" charset="-122"/>
                <a:cs typeface="Times New Roman" panose="02020603050405020304" pitchFamily="18" charset="0"/>
              </a:rPr>
              <a:t>五、</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AMR“</a:t>
            </a:r>
            <a:r>
              <a:rPr lang="zh-CN" altLang="zh-CN" sz="2400" b="1" dirty="0">
                <a:latin typeface="Times New Roman" panose="02020603050405020304" pitchFamily="18" charset="0"/>
                <a:ea typeface="仿宋" panose="02010609060101010101" pitchFamily="49" charset="-122"/>
                <a:cs typeface="Times New Roman" panose="02020603050405020304" pitchFamily="18" charset="0"/>
              </a:rPr>
              <a:t>订单到人</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zh-CN" sz="2400" b="1" dirty="0">
                <a:latin typeface="Times New Roman" panose="02020603050405020304" pitchFamily="18" charset="0"/>
                <a:ea typeface="仿宋" panose="02010609060101010101" pitchFamily="49" charset="-122"/>
                <a:cs typeface="Times New Roman" panose="02020603050405020304" pitchFamily="18" charset="0"/>
              </a:rPr>
              <a:t>作业模式</a:t>
            </a:r>
            <a:endParaRPr lang="zh-CN" altLang="zh-CN" sz="2400" b="1" dirty="0">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226922" y="3017937"/>
            <a:ext cx="4392488" cy="2931204"/>
          </a:xfrm>
          <a:prstGeom prst="rect">
            <a:avLst/>
          </a:prstGeom>
          <a:noFill/>
          <a:ln>
            <a:noFill/>
          </a:ln>
        </p:spPr>
      </p:pic>
      <p:sp>
        <p:nvSpPr>
          <p:cNvPr id="9" name="文本框 8"/>
          <p:cNvSpPr txBox="1"/>
          <p:nvPr/>
        </p:nvSpPr>
        <p:spPr>
          <a:xfrm>
            <a:off x="3313425" y="5949620"/>
            <a:ext cx="6219566" cy="373380"/>
          </a:xfrm>
          <a:prstGeom prst="rect">
            <a:avLst/>
          </a:prstGeom>
          <a:noFill/>
        </p:spPr>
        <p:txBody>
          <a:bodyPr wrap="square">
            <a:spAutoFit/>
          </a:bodyPr>
          <a:lstStyle/>
          <a:p>
            <a:pPr algn="ctr">
              <a:lnSpc>
                <a:spcPts val="2200"/>
              </a:lnSpc>
            </a:pPr>
            <a:r>
              <a:rPr lang="zh-CN" altLang="zh-CN" sz="1800" dirty="0">
                <a:effectLst/>
                <a:latin typeface="Times New Roman" panose="02020603050405020304" pitchFamily="18" charset="0"/>
                <a:ea typeface="仿宋" panose="02010609060101010101" pitchFamily="49" charset="-122"/>
                <a:cs typeface="Times New Roman" panose="02020603050405020304" pitchFamily="18" charset="0"/>
              </a:rPr>
              <a:t>　</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AMR“</a:t>
            </a:r>
            <a:r>
              <a:rPr lang="zh-CN" altLang="zh-CN" sz="1800" dirty="0">
                <a:effectLst/>
                <a:latin typeface="Times New Roman" panose="02020603050405020304" pitchFamily="18" charset="0"/>
                <a:ea typeface="仿宋" panose="02010609060101010101" pitchFamily="49" charset="-122"/>
                <a:cs typeface="Times New Roman" panose="02020603050405020304" pitchFamily="18" charset="0"/>
              </a:rPr>
              <a:t>订单到人</a:t>
            </a:r>
            <a:r>
              <a:rPr lang="en-US" altLang="zh-CN" sz="1800"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1800" dirty="0">
                <a:effectLst/>
                <a:latin typeface="Times New Roman" panose="02020603050405020304" pitchFamily="18" charset="0"/>
                <a:ea typeface="仿宋" panose="02010609060101010101" pitchFamily="49" charset="-122"/>
                <a:cs typeface="Times New Roman" panose="02020603050405020304" pitchFamily="18" charset="0"/>
              </a:rPr>
              <a:t>作业模式</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9090" y="1125220"/>
            <a:ext cx="4885055" cy="5297805"/>
          </a:xfrm>
          <a:prstGeom prst="rect">
            <a:avLst/>
          </a:prstGeom>
          <a:noFill/>
        </p:spPr>
        <p:txBody>
          <a:bodyPr wrap="square" rtlCol="0">
            <a:spAutoFit/>
          </a:bodyPr>
          <a:lstStyle/>
          <a:p>
            <a:pPr indent="304800">
              <a:lnSpc>
                <a:spcPct val="150000"/>
              </a:lnSpc>
            </a:pP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AMR“</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订单到人</a:t>
            </a: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作业流程如下：</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endParaRPr lang="en-US" altLang="zh-CN" sz="20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ct val="150000"/>
              </a:lnSpc>
            </a:pP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1. </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调度系统根据集合单、订单时效、</a:t>
            </a: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VIP</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订单、路径等以最优的方式推送拣货指令。</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2. </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作业员将载物箱放在机器人上并扫码获取任务信息。</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3. </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机器人自主移动至任务储位。</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4. </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作业员根据平板指示找到货品，即刻复核储位、货品及数量。</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ct val="100000"/>
              </a:lnSpc>
            </a:pPr>
            <a:endParaRPr lang="en-US" altLang="zh-CN" sz="20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200"/>
              </a:lnSpc>
            </a:pPr>
            <a:endPar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5" name="图片 4" descr="OIP-C (1)"/>
          <p:cNvPicPr>
            <a:picLocks noChangeAspect="1"/>
          </p:cNvPicPr>
          <p:nvPr/>
        </p:nvPicPr>
        <p:blipFill>
          <a:blip r:embed="rId1"/>
          <a:stretch>
            <a:fillRect/>
          </a:stretch>
        </p:blipFill>
        <p:spPr>
          <a:xfrm>
            <a:off x="5595620" y="2200910"/>
            <a:ext cx="6140450" cy="2962910"/>
          </a:xfrm>
          <a:prstGeom prst="rect">
            <a:avLst/>
          </a:prstGeom>
        </p:spPr>
      </p:pic>
      <p:sp>
        <p:nvSpPr>
          <p:cNvPr id="2" name="文本框 1"/>
          <p:cNvSpPr txBox="1"/>
          <p:nvPr/>
        </p:nvSpPr>
        <p:spPr>
          <a:xfrm>
            <a:off x="5883275" y="5733415"/>
            <a:ext cx="6096000" cy="306705"/>
          </a:xfrm>
          <a:prstGeom prst="rect">
            <a:avLst/>
          </a:prstGeom>
          <a:noFill/>
        </p:spPr>
        <p:txBody>
          <a:bodyPr wrap="square" rtlCol="0" anchor="t">
            <a:spAutoFit/>
          </a:bodyPr>
          <a:p>
            <a:pPr algn="r"/>
            <a:r>
              <a:rPr lang="zh-CN" altLang="en-US" sz="1400">
                <a:sym typeface="+mn-ea"/>
              </a:rPr>
              <a:t>图片来源于</a:t>
            </a:r>
            <a:r>
              <a:rPr lang="en-US" altLang="zh-CN" sz="1400">
                <a:sym typeface="+mn-ea"/>
              </a:rPr>
              <a:t>Microsoft Bing</a:t>
            </a:r>
            <a:r>
              <a:rPr lang="zh-CN" altLang="en-US" sz="1400">
                <a:sym typeface="+mn-ea"/>
              </a:rPr>
              <a:t>搜索</a:t>
            </a:r>
            <a:endParaRPr lang="zh-CN" altLang="en-US" sz="140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6745" y="836930"/>
            <a:ext cx="8832215" cy="4284345"/>
          </a:xfrm>
          <a:prstGeom prst="rect">
            <a:avLst/>
          </a:prstGeom>
          <a:noFill/>
        </p:spPr>
        <p:txBody>
          <a:bodyPr wrap="square" rtlCol="0">
            <a:noAutofit/>
          </a:bodyPr>
          <a:lstStyle/>
          <a:p>
            <a:pPr indent="304800">
              <a:lnSpc>
                <a:spcPts val="2200"/>
              </a:lnSpc>
            </a:pPr>
            <a:endParaRPr lang="en-US" altLang="zh-CN" sz="20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200"/>
              </a:lnSpc>
            </a:pP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5. </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读取</a:t>
            </a: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RFID</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标签后，放入载物箱，继续下一个拣选。</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en-US" altLang="zh-CN" sz="20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200"/>
              </a:lnSpc>
            </a:pP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6. </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所有拣选任务完成后，机器人前往分拣区配合播种。</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en-US" altLang="zh-CN" sz="20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200"/>
              </a:lnSpc>
            </a:pPr>
            <a:r>
              <a:rPr lang="en-US" altLang="zh-CN" sz="2000" dirty="0">
                <a:effectLst/>
                <a:latin typeface="Times New Roman" panose="02020603050405020304" pitchFamily="18" charset="0"/>
                <a:ea typeface="宋体" panose="02010600030101010101" pitchFamily="2" charset="-122"/>
                <a:cs typeface="宋体" panose="02010600030101010101" pitchFamily="2" charset="-122"/>
              </a:rPr>
              <a:t>7. </a:t>
            </a:r>
            <a:r>
              <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rPr>
              <a:t>管理员可通过数据面板实时掌握业务动态。</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en-US" altLang="zh-CN" sz="20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200"/>
              </a:lnSpc>
            </a:pPr>
            <a:endParaRPr lang="en-US" altLang="zh-CN" sz="20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200"/>
              </a:lnSpc>
            </a:pPr>
            <a:endPar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2" name="图片 1" descr="OIP-C (2)"/>
          <p:cNvPicPr>
            <a:picLocks noChangeAspect="1"/>
          </p:cNvPicPr>
          <p:nvPr/>
        </p:nvPicPr>
        <p:blipFill>
          <a:blip r:embed="rId1"/>
          <a:stretch>
            <a:fillRect/>
          </a:stretch>
        </p:blipFill>
        <p:spPr>
          <a:xfrm>
            <a:off x="2571115" y="2565400"/>
            <a:ext cx="6911975" cy="3671570"/>
          </a:xfrm>
          <a:prstGeom prst="rect">
            <a:avLst/>
          </a:prstGeom>
        </p:spPr>
      </p:pic>
      <p:sp>
        <p:nvSpPr>
          <p:cNvPr id="3" name="文本框 2"/>
          <p:cNvSpPr txBox="1"/>
          <p:nvPr/>
        </p:nvSpPr>
        <p:spPr>
          <a:xfrm>
            <a:off x="3075305" y="6381115"/>
            <a:ext cx="6096000" cy="306705"/>
          </a:xfrm>
          <a:prstGeom prst="rect">
            <a:avLst/>
          </a:prstGeom>
          <a:noFill/>
        </p:spPr>
        <p:txBody>
          <a:bodyPr wrap="square" rtlCol="0" anchor="t">
            <a:spAutoFit/>
          </a:bodyPr>
          <a:p>
            <a:pPr algn="ctr"/>
            <a:r>
              <a:rPr lang="zh-CN" altLang="en-US" sz="1400">
                <a:sym typeface="+mn-ea"/>
              </a:rPr>
              <a:t>来源于</a:t>
            </a:r>
            <a:r>
              <a:rPr lang="en-US" altLang="zh-CN" sz="1400">
                <a:sym typeface="+mn-ea"/>
              </a:rPr>
              <a:t>Microsoft Bing</a:t>
            </a:r>
            <a:r>
              <a:rPr lang="zh-CN" altLang="en-US" sz="1400">
                <a:sym typeface="+mn-ea"/>
              </a:rPr>
              <a:t>搜索</a:t>
            </a:r>
            <a:endParaRPr lang="zh-CN" altLang="en-US" sz="140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txBox="1"/>
          <p:nvPr/>
        </p:nvSpPr>
        <p:spPr>
          <a:xfrm>
            <a:off x="705994" y="2194740"/>
            <a:ext cx="10643470" cy="923330"/>
          </a:xfrm>
          <a:prstGeom prst="rect">
            <a:avLst/>
          </a:prstGeom>
          <a:ln w="12700">
            <a:miter lim="400000"/>
          </a:ln>
        </p:spPr>
        <p:txBody>
          <a:bodyPr wrap="square" lIns="45719" rIns="45719">
            <a:spAutoFit/>
          </a:bodyPr>
          <a:lstStyle>
            <a:lvl1pPr algn="ctr">
              <a:defRPr sz="7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a:pPr>
            <a:r>
              <a:rPr lang="zh-CN" altLang="en-US" sz="5400" dirty="0">
                <a:solidFill>
                  <a:srgbClr val="FFFFFF"/>
                </a:solidFill>
              </a:rPr>
              <a:t>谢谢观看</a:t>
            </a:r>
            <a:endParaRPr sz="5400" dirty="0">
              <a:solidFill>
                <a:srgbClr val="FFFFFF"/>
              </a:solidFill>
            </a:endParaRPr>
          </a:p>
        </p:txBody>
      </p:sp>
      <p:grpSp>
        <p:nvGrpSpPr>
          <p:cNvPr id="9" name="组合 4"/>
          <p:cNvGrpSpPr/>
          <p:nvPr/>
        </p:nvGrpSpPr>
        <p:grpSpPr>
          <a:xfrm>
            <a:off x="2382582" y="3414852"/>
            <a:ext cx="7421418" cy="79655"/>
            <a:chOff x="0" y="0"/>
            <a:chExt cx="6377317" cy="81800"/>
          </a:xfrm>
          <a:solidFill>
            <a:schemeClr val="bg1"/>
          </a:solidFill>
        </p:grpSpPr>
        <p:sp>
          <p:nvSpPr>
            <p:cNvPr id="10"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2060"/>
                </a:solidFill>
                <a:sym typeface="Calibri" panose="020F0502020204030204"/>
              </a:endParaRPr>
            </a:p>
          </p:txBody>
        </p:sp>
        <p:sp>
          <p:nvSpPr>
            <p:cNvPr id="11"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panose="020F0502020204030204"/>
              </a:endParaRPr>
            </a:p>
          </p:txBody>
        </p:sp>
        <p:sp>
          <p:nvSpPr>
            <p:cNvPr id="12"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panose="020F0502020204030204"/>
              </a:endParaRPr>
            </a:p>
          </p:txBody>
        </p:sp>
      </p:grpSp>
      <p:grpSp>
        <p:nvGrpSpPr>
          <p:cNvPr id="13" name="组合 14"/>
          <p:cNvGrpSpPr/>
          <p:nvPr/>
        </p:nvGrpSpPr>
        <p:grpSpPr>
          <a:xfrm>
            <a:off x="2382584" y="3922485"/>
            <a:ext cx="7421415" cy="95945"/>
            <a:chOff x="0" y="0"/>
            <a:chExt cx="6377317" cy="81800"/>
          </a:xfrm>
          <a:solidFill>
            <a:srgbClr val="FFFFFF"/>
          </a:solidFill>
        </p:grpSpPr>
        <p:sp>
          <p:nvSpPr>
            <p:cNvPr id="14" name="直接连接符 15"/>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2060"/>
                </a:solidFill>
                <a:sym typeface="Calibri" panose="020F0502020204030204"/>
              </a:endParaRPr>
            </a:p>
          </p:txBody>
        </p:sp>
        <p:sp>
          <p:nvSpPr>
            <p:cNvPr id="15" name="椭圆 16"/>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panose="020F0502020204030204"/>
              </a:endParaRPr>
            </a:p>
          </p:txBody>
        </p:sp>
        <p:sp>
          <p:nvSpPr>
            <p:cNvPr id="16" name="椭圆 17"/>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panose="020F0502020204030204"/>
              </a:endParaRPr>
            </a:p>
          </p:txBody>
        </p:sp>
      </p:grpSp>
      <p:grpSp>
        <p:nvGrpSpPr>
          <p:cNvPr id="17" name="组合 4"/>
          <p:cNvGrpSpPr/>
          <p:nvPr/>
        </p:nvGrpSpPr>
        <p:grpSpPr>
          <a:xfrm>
            <a:off x="3175" y="798308"/>
            <a:ext cx="12192000" cy="146572"/>
            <a:chOff x="0" y="0"/>
            <a:chExt cx="6377317" cy="81800"/>
          </a:xfrm>
          <a:solidFill>
            <a:srgbClr val="FFFFFF"/>
          </a:solidFill>
        </p:grpSpPr>
        <p:sp>
          <p:nvSpPr>
            <p:cNvPr id="18"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0000"/>
                </a:solidFill>
                <a:sym typeface="Calibri" panose="020F0502020204030204"/>
              </a:endParaRPr>
            </a:p>
          </p:txBody>
        </p:sp>
        <p:sp>
          <p:nvSpPr>
            <p:cNvPr id="19"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sym typeface="Calibri" panose="020F0502020204030204"/>
              </a:endParaRPr>
            </a:p>
          </p:txBody>
        </p:sp>
        <p:sp>
          <p:nvSpPr>
            <p:cNvPr id="20"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sym typeface="Calibri" panose="020F0502020204030204"/>
              </a:endParaRPr>
            </a:p>
          </p:txBody>
        </p:sp>
      </p:grpSp>
      <p:sp>
        <p:nvSpPr>
          <p:cNvPr id="21" name="文本框 20"/>
          <p:cNvSpPr txBox="1"/>
          <p:nvPr/>
        </p:nvSpPr>
        <p:spPr>
          <a:xfrm>
            <a:off x="8687472" y="390016"/>
            <a:ext cx="321186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zh-CN" altLang="en-US" sz="2400" b="1" i="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a:rPr>
              <a:t>数智化仓储管理</a:t>
            </a:r>
            <a:endParaRPr lang="en-US" altLang="zh-CN" sz="2400" b="1" i="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a:endParaRPr>
          </a:p>
        </p:txBody>
      </p:sp>
      <p:sp>
        <p:nvSpPr>
          <p:cNvPr id="22" name="文本框 21"/>
          <p:cNvSpPr txBox="1"/>
          <p:nvPr/>
        </p:nvSpPr>
        <p:spPr>
          <a:xfrm>
            <a:off x="2382582" y="3484807"/>
            <a:ext cx="732622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zh-CN" altLang="en-US" sz="2400" dirty="0">
                <a:solidFill>
                  <a:srgbClr val="FFFFFF"/>
                </a:solidFill>
                <a:latin typeface="微软雅黑" panose="020B0503020204020204" pitchFamily="34" charset="-122"/>
                <a:ea typeface="微软雅黑" panose="020B0503020204020204" pitchFamily="34" charset="-122"/>
                <a:sym typeface="Calibri" panose="020F0502020204030204"/>
              </a:rPr>
              <a:t>下一任务  ：</a:t>
            </a:r>
            <a:r>
              <a:rPr lang="zh-CN" altLang="en-US" sz="2400" b="1" spc="250" dirty="0">
                <a:solidFill>
                  <a:schemeClr val="bg1"/>
                </a:solidFill>
                <a:latin typeface="黑体" panose="02010609060101010101" pitchFamily="49" charset="-122"/>
                <a:ea typeface="黑体" panose="02010609060101010101" pitchFamily="49" charset="-122"/>
              </a:rPr>
              <a:t>智慧仓储业务需求分析</a:t>
            </a:r>
            <a:endParaRPr lang="zh-CN" altLang="en-US" sz="2400" b="1" spc="25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indefinite" fill="hold"/>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indefinite" fill="hold"/>
                                        <p:tgtEl>
                                          <p:spTgt spid="13"/>
                                        </p:tgtEl>
                                        <p:attrNameLst>
                                          <p:attrName>style.visibility</p:attrName>
                                        </p:attrNameLst>
                                      </p:cBhvr>
                                      <p:to>
                                        <p:strVal val="visible"/>
                                      </p:to>
                                    </p:set>
                                    <p:animEffect transition="in" filter="wipe(right)">
                                      <p:cBhvr>
                                        <p:cTn id="16" dur="1000"/>
                                        <p:tgtEl>
                                          <p:spTgt spid="13"/>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indefinite" fill="hold"/>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3" grpId="0" animBg="1" advAuto="0"/>
      <p:bldP spid="1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3" name="图片"/>
          <p:cNvPicPr>
            <a:picLocks noChangeAspect="1"/>
          </p:cNvPicPr>
          <p:nvPr/>
        </p:nvPicPr>
        <p:blipFill>
          <a:blip r:embed="rId1">
            <a:extLst>
              <a:ext uri="{28A0092B-C50C-407E-A947-70E740481C1C}">
                <a14:useLocalDpi xmlns:a14="http://schemas.microsoft.com/office/drawing/2010/main" val="0"/>
              </a:ext>
            </a:extLst>
          </a:blip>
          <a:srcRect l="9947" r="9947"/>
          <a:stretch>
            <a:fillRect/>
          </a:stretch>
        </p:blipFill>
        <p:spPr>
          <a:xfrm>
            <a:off x="-1" y="0"/>
            <a:ext cx="7627432" cy="6858000"/>
          </a:xfrm>
          <a:prstGeom prst="rect">
            <a:avLst/>
          </a:prstGeom>
        </p:spPr>
      </p:pic>
      <p:sp>
        <p:nvSpPr>
          <p:cNvPr id="4" name="矩形 3"/>
          <p:cNvSpPr/>
          <p:nvPr/>
        </p:nvSpPr>
        <p:spPr>
          <a:xfrm>
            <a:off x="6" y="-19230"/>
            <a:ext cx="12163963" cy="687723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微软雅黑" panose="020B0503020204020204" pitchFamily="34" charset="-122"/>
            </a:endParaRPr>
          </a:p>
        </p:txBody>
      </p:sp>
      <p:sp>
        <p:nvSpPr>
          <p:cNvPr id="20" name="任意多边形"/>
          <p:cNvSpPr/>
          <p:nvPr/>
        </p:nvSpPr>
        <p:spPr>
          <a:xfrm rot="16200000">
            <a:off x="3180927" y="1727351"/>
            <a:ext cx="6858000" cy="3403298"/>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4" name="任意多边形"/>
          <p:cNvSpPr/>
          <p:nvPr/>
        </p:nvSpPr>
        <p:spPr>
          <a:xfrm rot="16200000">
            <a:off x="3469055" y="1727351"/>
            <a:ext cx="6858000" cy="3403298"/>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5" name="任意多边形"/>
          <p:cNvSpPr/>
          <p:nvPr/>
        </p:nvSpPr>
        <p:spPr>
          <a:xfrm rot="16200000">
            <a:off x="5566114" y="225763"/>
            <a:ext cx="6858001" cy="6406482"/>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600" dirty="0">
              <a:solidFill>
                <a:srgbClr val="FFFFFF"/>
              </a:solidFill>
            </a:endParaRPr>
          </a:p>
        </p:txBody>
      </p:sp>
      <p:sp>
        <p:nvSpPr>
          <p:cNvPr id="26" name="椭圆"/>
          <p:cNvSpPr/>
          <p:nvPr/>
        </p:nvSpPr>
        <p:spPr>
          <a:xfrm>
            <a:off x="5058318" y="1210139"/>
            <a:ext cx="1815481" cy="1814536"/>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7" name="文本"/>
          <p:cNvSpPr/>
          <p:nvPr>
            <p:custDataLst>
              <p:tags r:id="rId2"/>
            </p:custDataLst>
          </p:nvPr>
        </p:nvSpPr>
        <p:spPr>
          <a:xfrm>
            <a:off x="7994447" y="1955628"/>
            <a:ext cx="3223260" cy="460375"/>
          </a:xfrm>
          <a:prstGeom prst="rect">
            <a:avLst/>
          </a:prstGeom>
          <a:noFill/>
        </p:spPr>
        <p:txBody>
          <a:bodyPr wrap="none">
            <a:spAutoFit/>
          </a:bodyPr>
          <a:lstStyle/>
          <a:p>
            <a:pPr>
              <a:defRPr/>
            </a:pPr>
            <a:r>
              <a:rPr lang="zh-CN" altLang="en-US" sz="2400" b="1" spc="250" dirty="0">
                <a:solidFill>
                  <a:srgbClr val="13668E"/>
                </a:solidFill>
                <a:latin typeface="黑体" panose="02010609060101010101" pitchFamily="49" charset="-122"/>
                <a:ea typeface="黑体" panose="02010609060101010101" pitchFamily="49" charset="-122"/>
              </a:rPr>
              <a:t>构建数智化仓储体系</a:t>
            </a:r>
            <a:endParaRPr lang="zh-CN" altLang="en-US" sz="2400" b="1" spc="250" dirty="0">
              <a:solidFill>
                <a:srgbClr val="13668E"/>
              </a:solidFill>
              <a:latin typeface="黑体" panose="02010609060101010101" pitchFamily="49" charset="-122"/>
              <a:ea typeface="黑体" panose="02010609060101010101" pitchFamily="49" charset="-122"/>
            </a:endParaRPr>
          </a:p>
        </p:txBody>
      </p:sp>
      <p:sp>
        <p:nvSpPr>
          <p:cNvPr id="28" name="文字"/>
          <p:cNvSpPr/>
          <p:nvPr>
            <p:custDataLst>
              <p:tags r:id="rId3"/>
            </p:custDataLst>
          </p:nvPr>
        </p:nvSpPr>
        <p:spPr>
          <a:xfrm>
            <a:off x="8043391" y="2957720"/>
            <a:ext cx="2885440" cy="460375"/>
          </a:xfrm>
          <a:prstGeom prst="rect">
            <a:avLst/>
          </a:prstGeom>
          <a:noFill/>
        </p:spPr>
        <p:txBody>
          <a:bodyPr wrap="none">
            <a:spAutoFit/>
          </a:bodyPr>
          <a:lstStyle/>
          <a:p>
            <a:pPr>
              <a:defRPr/>
            </a:pPr>
            <a:r>
              <a:rPr lang="zh-CN" altLang="en-US" sz="2400" b="1" spc="250" dirty="0">
                <a:solidFill>
                  <a:srgbClr val="13668E"/>
                </a:solidFill>
                <a:latin typeface="黑体" panose="02010609060101010101" pitchFamily="49" charset="-122"/>
                <a:ea typeface="黑体" panose="02010609060101010101" pitchFamily="49" charset="-122"/>
              </a:rPr>
              <a:t>智慧仓储设备</a:t>
            </a:r>
            <a:r>
              <a:rPr lang="zh-CN" altLang="en-US" sz="2400" b="1" spc="250" dirty="0">
                <a:solidFill>
                  <a:srgbClr val="13668E"/>
                </a:solidFill>
                <a:latin typeface="黑体" panose="02010609060101010101" pitchFamily="49" charset="-122"/>
                <a:ea typeface="黑体" panose="02010609060101010101" pitchFamily="49" charset="-122"/>
              </a:rPr>
              <a:t>选型</a:t>
            </a:r>
            <a:endParaRPr lang="zh-CN" altLang="en-US" sz="2400" b="1" spc="250" dirty="0">
              <a:solidFill>
                <a:srgbClr val="13668E"/>
              </a:solidFill>
              <a:latin typeface="黑体" panose="02010609060101010101" pitchFamily="49" charset="-122"/>
              <a:ea typeface="黑体" panose="02010609060101010101" pitchFamily="49" charset="-122"/>
            </a:endParaRPr>
          </a:p>
        </p:txBody>
      </p:sp>
      <p:sp>
        <p:nvSpPr>
          <p:cNvPr id="29" name="文本"/>
          <p:cNvSpPr/>
          <p:nvPr>
            <p:custDataLst>
              <p:tags r:id="rId4"/>
            </p:custDataLst>
          </p:nvPr>
        </p:nvSpPr>
        <p:spPr>
          <a:xfrm>
            <a:off x="8014990" y="3921366"/>
            <a:ext cx="3940502" cy="461665"/>
          </a:xfrm>
          <a:prstGeom prst="rect">
            <a:avLst/>
          </a:prstGeom>
          <a:solidFill>
            <a:srgbClr val="71BB17"/>
          </a:solidFill>
        </p:spPr>
        <p:txBody>
          <a:bodyPr wrap="none">
            <a:spAutoFit/>
          </a:bodyPr>
          <a:lstStyle/>
          <a:p>
            <a:r>
              <a:rPr lang="zh-CN" altLang="en-US" sz="2400" b="1" spc="250" dirty="0">
                <a:solidFill>
                  <a:schemeClr val="bg1"/>
                </a:solidFill>
                <a:latin typeface="黑体" panose="02010609060101010101" pitchFamily="49" charset="-122"/>
                <a:ea typeface="黑体" panose="02010609060101010101" pitchFamily="49" charset="-122"/>
              </a:rPr>
              <a:t>数智化仓储作业模式分析</a:t>
            </a:r>
            <a:endParaRPr lang="zh-CN" altLang="en-US" sz="2400" b="1" spc="250" dirty="0">
              <a:solidFill>
                <a:schemeClr val="bg1"/>
              </a:solidFill>
              <a:latin typeface="黑体" panose="02010609060101010101" pitchFamily="49" charset="-122"/>
              <a:ea typeface="黑体" panose="02010609060101010101" pitchFamily="49" charset="-122"/>
            </a:endParaRPr>
          </a:p>
        </p:txBody>
      </p:sp>
      <p:sp>
        <p:nvSpPr>
          <p:cNvPr id="35" name="文本框"/>
          <p:cNvSpPr>
            <a:spLocks noChangeAspect="1"/>
          </p:cNvSpPr>
          <p:nvPr>
            <p:custDataLst>
              <p:tags r:id="rId5"/>
            </p:custDataLst>
          </p:nvPr>
        </p:nvSpPr>
        <p:spPr>
          <a:xfrm>
            <a:off x="7294337" y="3922422"/>
            <a:ext cx="530855"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3</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6" name="文本框"/>
          <p:cNvSpPr>
            <a:spLocks noChangeAspect="1"/>
          </p:cNvSpPr>
          <p:nvPr>
            <p:custDataLst>
              <p:tags r:id="rId6"/>
            </p:custDataLst>
          </p:nvPr>
        </p:nvSpPr>
        <p:spPr>
          <a:xfrm>
            <a:off x="7276434" y="2898425"/>
            <a:ext cx="530855"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2</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7" name="文本框"/>
          <p:cNvSpPr>
            <a:spLocks noChangeAspect="1"/>
          </p:cNvSpPr>
          <p:nvPr>
            <p:custDataLst>
              <p:tags r:id="rId7"/>
            </p:custDataLst>
          </p:nvPr>
        </p:nvSpPr>
        <p:spPr>
          <a:xfrm>
            <a:off x="7260813" y="1875005"/>
            <a:ext cx="530855"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1</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8" name="文本"/>
          <p:cNvSpPr/>
          <p:nvPr/>
        </p:nvSpPr>
        <p:spPr>
          <a:xfrm>
            <a:off x="5385530" y="2256320"/>
            <a:ext cx="1161069" cy="387798"/>
          </a:xfrm>
          <a:prstGeom prst="rect">
            <a:avLst/>
          </a:prstGeom>
        </p:spPr>
        <p:txBody>
          <a:bodyPr wrap="none" lIns="144000">
            <a:spAutoFit/>
          </a:bodyPr>
          <a:lstStyle/>
          <a:p>
            <a:pPr algn="ctr">
              <a:lnSpc>
                <a:spcPct val="120000"/>
              </a:lnSpc>
              <a:defRPr/>
            </a:pPr>
            <a:r>
              <a:rPr lang="en-US" altLang="zh-CN" sz="1600" kern="0" spc="100" dirty="0">
                <a:solidFill>
                  <a:srgbClr val="DDDDDD"/>
                </a:solidFill>
                <a:ea typeface="+mj-ea"/>
              </a:rPr>
              <a:t>Contents</a:t>
            </a:r>
            <a:endParaRPr lang="en-US" altLang="ko-KR" sz="1600" kern="0" spc="100" dirty="0">
              <a:solidFill>
                <a:srgbClr val="DDDDDD"/>
              </a:solidFill>
              <a:ea typeface="+mj-ea"/>
            </a:endParaRPr>
          </a:p>
        </p:txBody>
      </p:sp>
      <p:sp>
        <p:nvSpPr>
          <p:cNvPr id="39" name="标题"/>
          <p:cNvSpPr txBox="1">
            <a:spLocks noChangeArrowheads="1"/>
          </p:cNvSpPr>
          <p:nvPr/>
        </p:nvSpPr>
        <p:spPr bwMode="auto">
          <a:xfrm>
            <a:off x="5283672" y="1522530"/>
            <a:ext cx="1364774" cy="830997"/>
          </a:xfrm>
          <a:prstGeom prst="rect">
            <a:avLst/>
          </a:prstGeom>
          <a:noFill/>
          <a:ln>
            <a:noFill/>
          </a:ln>
        </p:spPr>
        <p:txBody>
          <a:bodyPr wrap="none" lIns="90000" rIns="90000"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4000" b="1" spc="600" dirty="0">
                <a:solidFill>
                  <a:srgbClr val="FFFFFF"/>
                </a:solidFill>
                <a:latin typeface="思源黑体 CN"/>
                <a:ea typeface="+mj-ea"/>
              </a:rPr>
              <a:t>目录</a:t>
            </a:r>
            <a:endParaRPr lang="en-US" altLang="zh-CN" sz="4000" b="1" spc="600" dirty="0">
              <a:solidFill>
                <a:srgbClr val="FFFFFF"/>
              </a:solidFill>
              <a:latin typeface="思源黑体 CN"/>
              <a:ea typeface="+mj-ea"/>
            </a:endParaRPr>
          </a:p>
        </p:txBody>
      </p:sp>
      <p:pic>
        <p:nvPicPr>
          <p:cNvPr id="8" name="图片 7"/>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5" y="6285"/>
            <a:ext cx="1142947" cy="298718"/>
          </a:xfrm>
          <a:prstGeom prst="rect">
            <a:avLst/>
          </a:prstGeom>
        </p:spPr>
      </p:pic>
      <p:grpSp>
        <p:nvGrpSpPr>
          <p:cNvPr id="2" name="组合 1"/>
          <p:cNvGrpSpPr/>
          <p:nvPr/>
        </p:nvGrpSpPr>
        <p:grpSpPr>
          <a:xfrm>
            <a:off x="9601414" y="6164524"/>
            <a:ext cx="2373441" cy="931022"/>
            <a:chOff x="8622168" y="6183259"/>
            <a:chExt cx="2372205" cy="931022"/>
          </a:xfrm>
        </p:grpSpPr>
        <p:pic>
          <p:nvPicPr>
            <p:cNvPr id="9" name="图片 8"/>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10" name="文本框 9"/>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200" dirty="0">
                  <a:solidFill>
                    <a:srgbClr val="014864"/>
                  </a:solidFill>
                  <a:latin typeface="黑体" panose="02010609060101010101" pitchFamily="49" charset="-122"/>
                  <a:ea typeface="黑体" panose="02010609060101010101" pitchFamily="49" charset="-122"/>
                  <a:sym typeface="Calibri" panose="020F0502020204030204"/>
                </a:rPr>
                <a:t>合作企业与技术支持：</a:t>
              </a:r>
              <a:endParaRPr lang="zh-CN" altLang="en-US" sz="1200" dirty="0">
                <a:solidFill>
                  <a:srgbClr val="014864"/>
                </a:solidFill>
                <a:latin typeface="黑体" panose="02010609060101010101" pitchFamily="49" charset="-122"/>
                <a:ea typeface="黑体" panose="02010609060101010101" pitchFamily="49" charset="-122"/>
                <a:sym typeface="Calibri" panose="020F0502020204030204"/>
              </a:endParaRPr>
            </a:p>
          </p:txBody>
        </p:sp>
      </p:grpSp>
      <p:sp>
        <p:nvSpPr>
          <p:cNvPr id="21" name="文本"/>
          <p:cNvSpPr/>
          <p:nvPr>
            <p:custDataLst>
              <p:tags r:id="rId12"/>
            </p:custDataLst>
          </p:nvPr>
        </p:nvSpPr>
        <p:spPr>
          <a:xfrm>
            <a:off x="8043391" y="4906711"/>
            <a:ext cx="3599062" cy="461665"/>
          </a:xfrm>
          <a:prstGeom prst="rect">
            <a:avLst/>
          </a:prstGeom>
          <a:noFill/>
        </p:spPr>
        <p:txBody>
          <a:bodyPr wrap="none">
            <a:spAutoFit/>
          </a:bodyPr>
          <a:lstStyle/>
          <a:p>
            <a:r>
              <a:rPr lang="zh-CN" altLang="en-US" sz="2400" b="1" spc="250" dirty="0">
                <a:solidFill>
                  <a:srgbClr val="13668E"/>
                </a:solidFill>
                <a:latin typeface="黑体" panose="02010609060101010101" pitchFamily="49" charset="-122"/>
                <a:ea typeface="黑体" panose="02010609060101010101" pitchFamily="49" charset="-122"/>
              </a:rPr>
              <a:t>智慧仓储业务需求分析</a:t>
            </a:r>
            <a:endParaRPr lang="zh-CN" altLang="en-US" sz="2400" b="1" spc="250" dirty="0">
              <a:solidFill>
                <a:srgbClr val="13668E"/>
              </a:solidFill>
              <a:latin typeface="黑体" panose="02010609060101010101" pitchFamily="49" charset="-122"/>
              <a:ea typeface="黑体" panose="02010609060101010101" pitchFamily="49" charset="-122"/>
            </a:endParaRPr>
          </a:p>
        </p:txBody>
      </p:sp>
      <p:sp>
        <p:nvSpPr>
          <p:cNvPr id="22" name="文本框"/>
          <p:cNvSpPr>
            <a:spLocks noChangeAspect="1"/>
          </p:cNvSpPr>
          <p:nvPr>
            <p:custDataLst>
              <p:tags r:id="rId13"/>
            </p:custDataLst>
          </p:nvPr>
        </p:nvSpPr>
        <p:spPr>
          <a:xfrm>
            <a:off x="7334247" y="4906711"/>
            <a:ext cx="530855"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4</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outVertical)">
                                      <p:cBhvr>
                                        <p:cTn id="30" dur="500"/>
                                        <p:tgtEl>
                                          <p:spTgt spid="39"/>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par>
                          <p:cTn id="53" fill="hold">
                            <p:stCondLst>
                              <p:cond delay="5000"/>
                            </p:stCondLst>
                            <p:childTnLst>
                              <p:par>
                                <p:cTn id="54" presetID="2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53" presetClass="entr" presetSubtype="16"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bldLvl="0" animBg="1"/>
      <p:bldP spid="24" grpId="0" bldLvl="0" animBg="1"/>
      <p:bldP spid="26" grpId="0" bldLvl="0" animBg="1"/>
      <p:bldP spid="27" grpId="0"/>
      <p:bldP spid="28" grpId="0"/>
      <p:bldP spid="29" grpId="0" animBg="1"/>
      <p:bldP spid="35" grpId="0" bldLvl="0" animBg="1"/>
      <p:bldP spid="36" grpId="0" bldLvl="0" animBg="1"/>
      <p:bldP spid="37" grpId="0" bldLvl="0" animBg="1"/>
      <p:bldP spid="38" grpId="0"/>
      <p:bldP spid="39" grpId="0"/>
      <p:bldP spid="21" grpId="0"/>
      <p:bldP spid="2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文本框 71"/>
          <p:cNvSpPr txBox="1"/>
          <p:nvPr/>
        </p:nvSpPr>
        <p:spPr>
          <a:xfrm>
            <a:off x="4868090" y="2530674"/>
            <a:ext cx="3815447" cy="942437"/>
          </a:xfrm>
          <a:prstGeom prst="rect">
            <a:avLst/>
          </a:prstGeom>
          <a:ln w="12700">
            <a:miter lim="400000"/>
          </a:ln>
        </p:spPr>
        <p:txBody>
          <a:bodyPr wrap="square" lIns="45719" rIns="45719">
            <a:spAutoFit/>
          </a:bodyPr>
          <a:lstStyle/>
          <a:p>
            <a:pPr algn="ctr">
              <a:lnSpc>
                <a:spcPct val="127000"/>
              </a:lnSpc>
              <a:defRPr sz="2000" b="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en-US" altLang="zh-CN" sz="4800" dirty="0"/>
          </a:p>
        </p:txBody>
      </p:sp>
      <p:grpSp>
        <p:nvGrpSpPr>
          <p:cNvPr id="2" name="组合 1"/>
          <p:cNvGrpSpPr/>
          <p:nvPr/>
        </p:nvGrpSpPr>
        <p:grpSpPr>
          <a:xfrm>
            <a:off x="3133391" y="2581220"/>
            <a:ext cx="2166183" cy="1867399"/>
            <a:chOff x="2258674" y="2581219"/>
            <a:chExt cx="2166183" cy="1867399"/>
          </a:xfrm>
        </p:grpSpPr>
        <p:grpSp>
          <p:nvGrpSpPr>
            <p:cNvPr id="375" name="组合 49"/>
            <p:cNvGrpSpPr/>
            <p:nvPr/>
          </p:nvGrpSpPr>
          <p:grpSpPr>
            <a:xfrm>
              <a:off x="2258674" y="2581219"/>
              <a:ext cx="2166183" cy="1867399"/>
              <a:chOff x="0" y="0"/>
              <a:chExt cx="2166181" cy="186739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a:defRPr>
                    <a:solidFill>
                      <a:schemeClr val="accent1"/>
                    </a:solidFill>
                    <a:latin typeface="Agency FB" panose="020B0503020202020204"/>
                    <a:ea typeface="Agency FB" panose="020B0503020202020204"/>
                    <a:cs typeface="Agency FB" panose="020B0503020202020204"/>
                    <a:sym typeface="Agency FB" panose="020B0503020202020204"/>
                  </a:defRPr>
                </a:p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chemeClr val="accent1"/>
                    </a:solidFill>
                    <a:latin typeface="Agency FB" panose="020B0503020202020204"/>
                    <a:ea typeface="Agency FB" panose="020B0503020202020204"/>
                    <a:cs typeface="Agency FB" panose="020B0503020202020204"/>
                    <a:sym typeface="Agency FB" panose="020B0503020202020204"/>
                  </a:defRPr>
                </a:pPr>
              </a:p>
            </p:txBody>
          </p:sp>
          <p:sp>
            <p:nvSpPr>
              <p:cNvPr id="373" name="文本框 52"/>
              <p:cNvSpPr txBox="1"/>
              <p:nvPr/>
            </p:nvSpPr>
            <p:spPr>
              <a:xfrm>
                <a:off x="821321" y="933697"/>
                <a:ext cx="523538" cy="830994"/>
              </a:xfrm>
              <a:prstGeom prst="rect">
                <a:avLst/>
              </a:prstGeom>
              <a:noFill/>
              <a:ln w="12700" cap="flat">
                <a:noFill/>
                <a:miter lim="400000"/>
              </a:ln>
              <a:effectLst/>
            </p:spPr>
            <p:txBody>
              <a:bodyPr wrap="none" lIns="45719" tIns="45719" rIns="45719" bIns="45719" numCol="1" anchor="t">
                <a:sp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r>
                  <a:rPr dirty="0"/>
                  <a:t>0</a:t>
                </a:r>
                <a:r>
                  <a:rPr lang="en-US" dirty="0"/>
                  <a:t>1</a:t>
                </a:r>
                <a:endParaRPr dirty="0"/>
              </a:p>
            </p:txBody>
          </p:sp>
        </p:grpSp>
        <p:sp>
          <p:nvSpPr>
            <p:cNvPr id="10" name="Freeform 90"/>
            <p:cNvSpPr>
              <a:spLocks noEditPoints="1"/>
            </p:cNvSpPr>
            <p:nvPr/>
          </p:nvSpPr>
          <p:spPr bwMode="auto">
            <a:xfrm>
              <a:off x="3073829" y="2798014"/>
              <a:ext cx="571333" cy="571333"/>
            </a:xfrm>
            <a:custGeom>
              <a:avLst/>
              <a:gdLst>
                <a:gd name="T0" fmla="*/ 104 w 208"/>
                <a:gd name="T1" fmla="*/ 97 h 208"/>
                <a:gd name="T2" fmla="*/ 153 w 208"/>
                <a:gd name="T3" fmla="*/ 49 h 208"/>
                <a:gd name="T4" fmla="*/ 104 w 208"/>
                <a:gd name="T5" fmla="*/ 0 h 208"/>
                <a:gd name="T6" fmla="*/ 55 w 208"/>
                <a:gd name="T7" fmla="*/ 49 h 208"/>
                <a:gd name="T8" fmla="*/ 104 w 208"/>
                <a:gd name="T9" fmla="*/ 97 h 208"/>
                <a:gd name="T10" fmla="*/ 104 w 208"/>
                <a:gd name="T11" fmla="*/ 12 h 208"/>
                <a:gd name="T12" fmla="*/ 141 w 208"/>
                <a:gd name="T13" fmla="*/ 49 h 208"/>
                <a:gd name="T14" fmla="*/ 104 w 208"/>
                <a:gd name="T15" fmla="*/ 85 h 208"/>
                <a:gd name="T16" fmla="*/ 67 w 208"/>
                <a:gd name="T17" fmla="*/ 49 h 208"/>
                <a:gd name="T18" fmla="*/ 104 w 208"/>
                <a:gd name="T19" fmla="*/ 12 h 208"/>
                <a:gd name="T20" fmla="*/ 110 w 208"/>
                <a:gd name="T21" fmla="*/ 76 h 208"/>
                <a:gd name="T22" fmla="*/ 98 w 208"/>
                <a:gd name="T23" fmla="*/ 76 h 208"/>
                <a:gd name="T24" fmla="*/ 98 w 208"/>
                <a:gd name="T25" fmla="*/ 40 h 208"/>
                <a:gd name="T26" fmla="*/ 110 w 208"/>
                <a:gd name="T27" fmla="*/ 40 h 208"/>
                <a:gd name="T28" fmla="*/ 110 w 208"/>
                <a:gd name="T29" fmla="*/ 76 h 208"/>
                <a:gd name="T30" fmla="*/ 110 w 208"/>
                <a:gd name="T31" fmla="*/ 32 h 208"/>
                <a:gd name="T32" fmla="*/ 98 w 208"/>
                <a:gd name="T33" fmla="*/ 32 h 208"/>
                <a:gd name="T34" fmla="*/ 98 w 208"/>
                <a:gd name="T35" fmla="*/ 23 h 208"/>
                <a:gd name="T36" fmla="*/ 110 w 208"/>
                <a:gd name="T37" fmla="*/ 23 h 208"/>
                <a:gd name="T38" fmla="*/ 110 w 208"/>
                <a:gd name="T39" fmla="*/ 32 h 208"/>
                <a:gd name="T40" fmla="*/ 134 w 208"/>
                <a:gd name="T41" fmla="*/ 162 h 208"/>
                <a:gd name="T42" fmla="*/ 106 w 208"/>
                <a:gd name="T43" fmla="*/ 139 h 208"/>
                <a:gd name="T44" fmla="*/ 180 w 208"/>
                <a:gd name="T45" fmla="*/ 103 h 208"/>
                <a:gd name="T46" fmla="*/ 208 w 208"/>
                <a:gd name="T47" fmla="*/ 126 h 208"/>
                <a:gd name="T48" fmla="*/ 134 w 208"/>
                <a:gd name="T49" fmla="*/ 162 h 208"/>
                <a:gd name="T50" fmla="*/ 133 w 208"/>
                <a:gd name="T51" fmla="*/ 169 h 208"/>
                <a:gd name="T52" fmla="*/ 180 w 208"/>
                <a:gd name="T53" fmla="*/ 146 h 208"/>
                <a:gd name="T54" fmla="*/ 180 w 208"/>
                <a:gd name="T55" fmla="*/ 173 h 208"/>
                <a:gd name="T56" fmla="*/ 108 w 208"/>
                <a:gd name="T57" fmla="*/ 208 h 208"/>
                <a:gd name="T58" fmla="*/ 108 w 208"/>
                <a:gd name="T59" fmla="*/ 147 h 208"/>
                <a:gd name="T60" fmla="*/ 133 w 208"/>
                <a:gd name="T61" fmla="*/ 169 h 208"/>
                <a:gd name="T62" fmla="*/ 75 w 208"/>
                <a:gd name="T63" fmla="*/ 176 h 208"/>
                <a:gd name="T64" fmla="*/ 104 w 208"/>
                <a:gd name="T65" fmla="*/ 148 h 208"/>
                <a:gd name="T66" fmla="*/ 104 w 208"/>
                <a:gd name="T67" fmla="*/ 208 h 208"/>
                <a:gd name="T68" fmla="*/ 32 w 208"/>
                <a:gd name="T69" fmla="*/ 173 h 208"/>
                <a:gd name="T70" fmla="*/ 32 w 208"/>
                <a:gd name="T71" fmla="*/ 155 h 208"/>
                <a:gd name="T72" fmla="*/ 75 w 208"/>
                <a:gd name="T73" fmla="*/ 176 h 208"/>
                <a:gd name="T74" fmla="*/ 32 w 208"/>
                <a:gd name="T75" fmla="*/ 103 h 208"/>
                <a:gd name="T76" fmla="*/ 106 w 208"/>
                <a:gd name="T77" fmla="*/ 139 h 208"/>
                <a:gd name="T78" fmla="*/ 74 w 208"/>
                <a:gd name="T79" fmla="*/ 170 h 208"/>
                <a:gd name="T80" fmla="*/ 0 w 208"/>
                <a:gd name="T81" fmla="*/ 134 h 208"/>
                <a:gd name="T82" fmla="*/ 32 w 208"/>
                <a:gd name="T83" fmla="*/ 103 h 208"/>
                <a:gd name="T84" fmla="*/ 143 w 208"/>
                <a:gd name="T85" fmla="*/ 84 h 208"/>
                <a:gd name="T86" fmla="*/ 174 w 208"/>
                <a:gd name="T87" fmla="*/ 100 h 208"/>
                <a:gd name="T88" fmla="*/ 165 w 208"/>
                <a:gd name="T89" fmla="*/ 105 h 208"/>
                <a:gd name="T90" fmla="*/ 137 w 208"/>
                <a:gd name="T91" fmla="*/ 90 h 208"/>
                <a:gd name="T92" fmla="*/ 143 w 208"/>
                <a:gd name="T93" fmla="*/ 84 h 208"/>
                <a:gd name="T94" fmla="*/ 43 w 208"/>
                <a:gd name="T95" fmla="*/ 105 h 208"/>
                <a:gd name="T96" fmla="*/ 34 w 208"/>
                <a:gd name="T97" fmla="*/ 100 h 208"/>
                <a:gd name="T98" fmla="*/ 62 w 208"/>
                <a:gd name="T99" fmla="*/ 86 h 208"/>
                <a:gd name="T100" fmla="*/ 68 w 208"/>
                <a:gd name="T101" fmla="*/ 92 h 208"/>
                <a:gd name="T102" fmla="*/ 43 w 208"/>
                <a:gd name="T103" fmla="*/ 10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08">
                  <a:moveTo>
                    <a:pt x="104" y="97"/>
                  </a:moveTo>
                  <a:cubicBezTo>
                    <a:pt x="131" y="97"/>
                    <a:pt x="153" y="75"/>
                    <a:pt x="153" y="49"/>
                  </a:cubicBezTo>
                  <a:cubicBezTo>
                    <a:pt x="153" y="22"/>
                    <a:pt x="131" y="0"/>
                    <a:pt x="104" y="0"/>
                  </a:cubicBezTo>
                  <a:cubicBezTo>
                    <a:pt x="77" y="0"/>
                    <a:pt x="55" y="22"/>
                    <a:pt x="55" y="49"/>
                  </a:cubicBezTo>
                  <a:cubicBezTo>
                    <a:pt x="55" y="75"/>
                    <a:pt x="77" y="97"/>
                    <a:pt x="104" y="97"/>
                  </a:cubicBezTo>
                  <a:close/>
                  <a:moveTo>
                    <a:pt x="104" y="12"/>
                  </a:moveTo>
                  <a:cubicBezTo>
                    <a:pt x="124" y="12"/>
                    <a:pt x="141" y="28"/>
                    <a:pt x="141" y="49"/>
                  </a:cubicBezTo>
                  <a:cubicBezTo>
                    <a:pt x="141" y="69"/>
                    <a:pt x="124" y="85"/>
                    <a:pt x="104" y="85"/>
                  </a:cubicBezTo>
                  <a:cubicBezTo>
                    <a:pt x="84" y="85"/>
                    <a:pt x="67" y="69"/>
                    <a:pt x="67" y="49"/>
                  </a:cubicBezTo>
                  <a:cubicBezTo>
                    <a:pt x="67" y="28"/>
                    <a:pt x="84" y="12"/>
                    <a:pt x="104" y="12"/>
                  </a:cubicBezTo>
                  <a:close/>
                  <a:moveTo>
                    <a:pt x="110" y="76"/>
                  </a:moveTo>
                  <a:cubicBezTo>
                    <a:pt x="98" y="76"/>
                    <a:pt x="98" y="76"/>
                    <a:pt x="98" y="76"/>
                  </a:cubicBezTo>
                  <a:cubicBezTo>
                    <a:pt x="98" y="40"/>
                    <a:pt x="98" y="40"/>
                    <a:pt x="98" y="40"/>
                  </a:cubicBezTo>
                  <a:cubicBezTo>
                    <a:pt x="110" y="40"/>
                    <a:pt x="110" y="40"/>
                    <a:pt x="110" y="40"/>
                  </a:cubicBezTo>
                  <a:lnTo>
                    <a:pt x="110" y="76"/>
                  </a:lnTo>
                  <a:close/>
                  <a:moveTo>
                    <a:pt x="110" y="32"/>
                  </a:moveTo>
                  <a:cubicBezTo>
                    <a:pt x="98" y="32"/>
                    <a:pt x="98" y="32"/>
                    <a:pt x="98" y="32"/>
                  </a:cubicBezTo>
                  <a:cubicBezTo>
                    <a:pt x="98" y="23"/>
                    <a:pt x="98" y="23"/>
                    <a:pt x="98" y="23"/>
                  </a:cubicBezTo>
                  <a:cubicBezTo>
                    <a:pt x="110" y="23"/>
                    <a:pt x="110" y="23"/>
                    <a:pt x="110" y="23"/>
                  </a:cubicBezTo>
                  <a:lnTo>
                    <a:pt x="110" y="32"/>
                  </a:lnTo>
                  <a:close/>
                  <a:moveTo>
                    <a:pt x="134" y="162"/>
                  </a:moveTo>
                  <a:cubicBezTo>
                    <a:pt x="106" y="139"/>
                    <a:pt x="106" y="139"/>
                    <a:pt x="106" y="139"/>
                  </a:cubicBezTo>
                  <a:cubicBezTo>
                    <a:pt x="180" y="103"/>
                    <a:pt x="180" y="103"/>
                    <a:pt x="180" y="103"/>
                  </a:cubicBezTo>
                  <a:cubicBezTo>
                    <a:pt x="208" y="126"/>
                    <a:pt x="208" y="126"/>
                    <a:pt x="208" y="126"/>
                  </a:cubicBezTo>
                  <a:lnTo>
                    <a:pt x="134" y="162"/>
                  </a:lnTo>
                  <a:close/>
                  <a:moveTo>
                    <a:pt x="133" y="169"/>
                  </a:moveTo>
                  <a:cubicBezTo>
                    <a:pt x="180" y="146"/>
                    <a:pt x="180" y="146"/>
                    <a:pt x="180" y="146"/>
                  </a:cubicBezTo>
                  <a:cubicBezTo>
                    <a:pt x="180" y="173"/>
                    <a:pt x="180" y="173"/>
                    <a:pt x="180" y="173"/>
                  </a:cubicBezTo>
                  <a:cubicBezTo>
                    <a:pt x="108" y="208"/>
                    <a:pt x="108" y="208"/>
                    <a:pt x="108" y="208"/>
                  </a:cubicBezTo>
                  <a:cubicBezTo>
                    <a:pt x="108" y="147"/>
                    <a:pt x="108" y="147"/>
                    <a:pt x="108" y="147"/>
                  </a:cubicBezTo>
                  <a:lnTo>
                    <a:pt x="133" y="169"/>
                  </a:lnTo>
                  <a:close/>
                  <a:moveTo>
                    <a:pt x="75" y="176"/>
                  </a:moveTo>
                  <a:cubicBezTo>
                    <a:pt x="104" y="148"/>
                    <a:pt x="104" y="148"/>
                    <a:pt x="104" y="148"/>
                  </a:cubicBezTo>
                  <a:cubicBezTo>
                    <a:pt x="104" y="208"/>
                    <a:pt x="104" y="208"/>
                    <a:pt x="104" y="208"/>
                  </a:cubicBezTo>
                  <a:cubicBezTo>
                    <a:pt x="32" y="173"/>
                    <a:pt x="32" y="173"/>
                    <a:pt x="32" y="173"/>
                  </a:cubicBezTo>
                  <a:cubicBezTo>
                    <a:pt x="32" y="155"/>
                    <a:pt x="32" y="155"/>
                    <a:pt x="32" y="155"/>
                  </a:cubicBezTo>
                  <a:lnTo>
                    <a:pt x="75" y="176"/>
                  </a:lnTo>
                  <a:close/>
                  <a:moveTo>
                    <a:pt x="32" y="103"/>
                  </a:moveTo>
                  <a:cubicBezTo>
                    <a:pt x="106" y="139"/>
                    <a:pt x="106" y="139"/>
                    <a:pt x="106" y="139"/>
                  </a:cubicBezTo>
                  <a:cubicBezTo>
                    <a:pt x="74" y="170"/>
                    <a:pt x="74" y="170"/>
                    <a:pt x="74" y="170"/>
                  </a:cubicBezTo>
                  <a:cubicBezTo>
                    <a:pt x="0" y="134"/>
                    <a:pt x="0" y="134"/>
                    <a:pt x="0" y="134"/>
                  </a:cubicBezTo>
                  <a:lnTo>
                    <a:pt x="32" y="103"/>
                  </a:lnTo>
                  <a:close/>
                  <a:moveTo>
                    <a:pt x="143" y="84"/>
                  </a:moveTo>
                  <a:cubicBezTo>
                    <a:pt x="174" y="100"/>
                    <a:pt x="174" y="100"/>
                    <a:pt x="174" y="100"/>
                  </a:cubicBezTo>
                  <a:cubicBezTo>
                    <a:pt x="165" y="105"/>
                    <a:pt x="165" y="105"/>
                    <a:pt x="165" y="105"/>
                  </a:cubicBezTo>
                  <a:cubicBezTo>
                    <a:pt x="137" y="90"/>
                    <a:pt x="137" y="90"/>
                    <a:pt x="137" y="90"/>
                  </a:cubicBezTo>
                  <a:cubicBezTo>
                    <a:pt x="139" y="88"/>
                    <a:pt x="141" y="86"/>
                    <a:pt x="143" y="84"/>
                  </a:cubicBezTo>
                  <a:close/>
                  <a:moveTo>
                    <a:pt x="43" y="105"/>
                  </a:moveTo>
                  <a:cubicBezTo>
                    <a:pt x="34" y="100"/>
                    <a:pt x="34" y="100"/>
                    <a:pt x="34" y="100"/>
                  </a:cubicBezTo>
                  <a:cubicBezTo>
                    <a:pt x="62" y="86"/>
                    <a:pt x="62" y="86"/>
                    <a:pt x="62" y="86"/>
                  </a:cubicBezTo>
                  <a:cubicBezTo>
                    <a:pt x="64" y="88"/>
                    <a:pt x="66" y="90"/>
                    <a:pt x="68" y="92"/>
                  </a:cubicBezTo>
                  <a:lnTo>
                    <a:pt x="43" y="105"/>
                  </a:lnTo>
                  <a:close/>
                </a:path>
              </a:pathLst>
            </a:custGeom>
            <a:solidFill>
              <a:schemeClr val="bg1"/>
            </a:solidFill>
            <a:ln>
              <a:noFill/>
            </a:ln>
          </p:spPr>
          <p:txBody>
            <a:bodyPr vert="horz" wrap="square" lIns="45720" tIns="22860" rIns="45720" bIns="22860" numCol="1" anchor="t" anchorCtr="0" compatLnSpc="1"/>
            <a:lstStyle/>
            <a:p>
              <a:endParaRPr lang="en-US" sz="900"/>
            </a:p>
          </p:txBody>
        </p:sp>
      </p:grpSp>
      <p:sp>
        <p:nvSpPr>
          <p:cNvPr id="12" name="文本框 71"/>
          <p:cNvSpPr txBox="1"/>
          <p:nvPr/>
        </p:nvSpPr>
        <p:spPr>
          <a:xfrm>
            <a:off x="5718175" y="2581275"/>
            <a:ext cx="5774690" cy="2122805"/>
          </a:xfrm>
          <a:prstGeom prst="rect">
            <a:avLst/>
          </a:prstGeom>
          <a:ln w="12700">
            <a:miter lim="400000"/>
          </a:ln>
        </p:spPr>
        <p:txBody>
          <a:bodyPr wrap="square" lIns="45719" rIns="45719">
            <a:spAutoFit/>
          </a:bodyPr>
          <a:lstStyle/>
          <a:p>
            <a:pPr>
              <a:lnSpc>
                <a:spcPct val="150000"/>
              </a:lnSpc>
            </a:pPr>
            <a:r>
              <a:rPr lang="zh-CN" altLang="en-US" sz="4400" b="1" dirty="0">
                <a:solidFill>
                  <a:srgbClr val="1B2F47"/>
                </a:solidFill>
                <a:latin typeface="微软雅黑" panose="020B0503020204020204" pitchFamily="34" charset="-122"/>
                <a:ea typeface="微软雅黑" panose="020B0503020204020204" pitchFamily="34" charset="-122"/>
                <a:sym typeface="+mn-ea"/>
              </a:rPr>
              <a:t>P2P智能搬运作业模式</a:t>
            </a:r>
            <a:endParaRPr lang="zh-CN" altLang="en-US" sz="4400" b="1" dirty="0">
              <a:solidFill>
                <a:srgbClr val="1B2F47"/>
              </a:solidFill>
              <a:latin typeface="微软雅黑" panose="020B0503020204020204" pitchFamily="34" charset="-122"/>
              <a:ea typeface="微软雅黑" panose="020B0503020204020204" pitchFamily="34" charset="-122"/>
            </a:endParaRPr>
          </a:p>
          <a:p>
            <a:pPr>
              <a:lnSpc>
                <a:spcPct val="150000"/>
              </a:lnSpc>
            </a:pPr>
            <a:endParaRPr lang="zh-CN" altLang="en-US" sz="4400" b="1" dirty="0">
              <a:solidFill>
                <a:srgbClr val="1B2F47"/>
              </a:solidFill>
              <a:latin typeface="微软雅黑" panose="020B0503020204020204" pitchFamily="34" charset="-122"/>
              <a:ea typeface="微软雅黑" panose="020B0503020204020204" pitchFamily="34" charset="-122"/>
            </a:endParaRPr>
          </a:p>
        </p:txBody>
      </p:sp>
      <p:sp>
        <p:nvSpPr>
          <p:cNvPr id="11" name="TextBox 8"/>
          <p:cNvSpPr txBox="1"/>
          <p:nvPr/>
        </p:nvSpPr>
        <p:spPr>
          <a:xfrm>
            <a:off x="841297" y="4554"/>
            <a:ext cx="5113862" cy="400110"/>
          </a:xfrm>
          <a:prstGeom prst="rect">
            <a:avLst/>
          </a:prstGeom>
          <a:noFill/>
        </p:spPr>
        <p:txBody>
          <a:bodyPr wrap="square" rtlCol="0" anchor="ctr">
            <a:spAutoFit/>
          </a:bodyPr>
          <a:lstStyle/>
          <a:p>
            <a:r>
              <a:rPr lang="zh-CN" altLang="en-US" sz="2000" dirty="0">
                <a:solidFill>
                  <a:schemeClr val="bg1"/>
                </a:solidFill>
                <a:latin typeface="华康俪金黑W8(P)" panose="020B0800000000000000" pitchFamily="34" charset="-122"/>
                <a:ea typeface="华康俪金黑W8(P)" panose="020B0800000000000000" pitchFamily="34" charset="-122"/>
              </a:rPr>
              <a:t>仓</a:t>
            </a:r>
            <a:r>
              <a:rPr lang="zh-CN" altLang="en-US" sz="2000" dirty="0" smtClean="0">
                <a:solidFill>
                  <a:schemeClr val="bg1"/>
                </a:solidFill>
                <a:latin typeface="华康俪金黑W8(P)" panose="020B0800000000000000" pitchFamily="34" charset="-122"/>
                <a:ea typeface="华康俪金黑W8(P)" panose="020B0800000000000000" pitchFamily="34" charset="-122"/>
              </a:rPr>
              <a:t>储作业安</a:t>
            </a:r>
            <a:r>
              <a:rPr lang="zh-CN" altLang="en-US" sz="2000" dirty="0">
                <a:solidFill>
                  <a:schemeClr val="bg1"/>
                </a:solidFill>
                <a:latin typeface="华康俪金黑W8(P)" panose="020B0800000000000000" pitchFamily="34" charset="-122"/>
                <a:ea typeface="华康俪金黑W8(P)" panose="020B0800000000000000" pitchFamily="34" charset="-122"/>
              </a:rPr>
              <a:t>全管理</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Tree>
  </p:cSld>
  <p:clrMapOvr>
    <a:masterClrMapping/>
  </p:clrMapOvr>
  <p:transition spd="slow" advTm="300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93"/>
                                        </p:tgtEl>
                                        <p:attrNameLst>
                                          <p:attrName>style.visibility</p:attrName>
                                        </p:attrNameLst>
                                      </p:cBhvr>
                                      <p:to>
                                        <p:strVal val="visible"/>
                                      </p:to>
                                    </p:set>
                                    <p:animEffect transition="in" filter="wipe(left)">
                                      <p:cBhvr>
                                        <p:cTn id="7" dur="500"/>
                                        <p:tgtEl>
                                          <p:spTgt spid="39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indefinite" fill="hold"/>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advAuto="0"/>
      <p:bldP spid="1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6745" y="1408430"/>
            <a:ext cx="10765155" cy="4718050"/>
          </a:xfrm>
          <a:prstGeom prst="rect">
            <a:avLst/>
          </a:prstGeom>
          <a:noFill/>
        </p:spPr>
        <p:txBody>
          <a:bodyPr wrap="square">
            <a:spAutoFit/>
          </a:bodyPr>
          <a:lstStyle/>
          <a:p>
            <a:pPr indent="304800">
              <a:lnSpc>
                <a:spcPct val="100000"/>
              </a:lnSpc>
            </a:pP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sym typeface="+mn-ea"/>
              </a:rPr>
              <a:t>P2P（Point to Point</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sym typeface="+mn-ea"/>
              </a:rPr>
              <a:t>）是指点到点的智能搬运，一般用于工厂场景。</a:t>
            </a:r>
            <a:endPar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sym typeface="+mn-ea"/>
            </a:endParaRPr>
          </a:p>
          <a:p>
            <a:pPr indent="304800">
              <a:lnSpc>
                <a:spcPts val="2200"/>
              </a:lnSpc>
            </a:pPr>
            <a:endParaRPr lang="en-US" altLang="zh-CN" sz="20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ct val="100000"/>
              </a:lnSpc>
            </a:pP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P2P</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智能搬运作业工作流程如下：</a:t>
            </a: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a:p>
            <a:pPr indent="304800" algn="just">
              <a:lnSpc>
                <a:spcPct val="100000"/>
              </a:lnSpc>
            </a:pPr>
            <a:endParaRPr lang="en-US" altLang="zh-CN" sz="2400" b="1" dirty="0">
              <a:effectLst/>
              <a:latin typeface="Times New Roman" panose="02020603050405020304" pitchFamily="18" charset="0"/>
              <a:ea typeface="宋体" panose="02010600030101010101" pitchFamily="2" charset="-122"/>
              <a:cs typeface="宋体" panose="02010600030101010101" pitchFamily="2" charset="-122"/>
            </a:endParaRPr>
          </a:p>
          <a:p>
            <a:pPr indent="304800" algn="just">
              <a:lnSpc>
                <a:spcPct val="100000"/>
              </a:lnSpc>
            </a:pP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1. 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在待命区待命，等待执行命令。</a:t>
            </a: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a:p>
            <a:pPr indent="304800" algn="just">
              <a:lnSpc>
                <a:spcPct val="100000"/>
              </a:lnSpc>
            </a:pPr>
            <a:endParaRPr lang="en-US" altLang="zh-CN" sz="2400" b="1" dirty="0">
              <a:effectLst/>
              <a:latin typeface="Times New Roman" panose="02020603050405020304" pitchFamily="18" charset="0"/>
              <a:ea typeface="宋体" panose="02010600030101010101" pitchFamily="2" charset="-122"/>
              <a:cs typeface="宋体" panose="02010600030101010101" pitchFamily="2" charset="-122"/>
            </a:endParaRPr>
          </a:p>
          <a:p>
            <a:pPr indent="304800" algn="just">
              <a:lnSpc>
                <a:spcPct val="100000"/>
              </a:lnSpc>
            </a:pP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2. </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当成品产线传输区里有成品下线时，系统向</a:t>
            </a: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控制系统发送任务信息。</a:t>
            </a: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a:p>
            <a:pPr indent="304800" algn="just">
              <a:lnSpc>
                <a:spcPct val="100000"/>
              </a:lnSpc>
            </a:pPr>
            <a:endParaRPr lang="en-US" altLang="zh-CN" sz="2400" b="1" dirty="0">
              <a:effectLst/>
              <a:latin typeface="Times New Roman" panose="02020603050405020304" pitchFamily="18" charset="0"/>
              <a:ea typeface="宋体" panose="02010600030101010101" pitchFamily="2" charset="-122"/>
              <a:cs typeface="宋体" panose="02010600030101010101" pitchFamily="2" charset="-122"/>
            </a:endParaRPr>
          </a:p>
          <a:p>
            <a:pPr indent="304800" algn="just">
              <a:lnSpc>
                <a:spcPct val="100000"/>
              </a:lnSpc>
            </a:pP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3. 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控制系统收到任务信息反馈后，会根据各辆</a:t>
            </a: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的位置进行任务分配并按路径行驶，随后</a:t>
            </a: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控制系统发出任务指令。</a:t>
            </a: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a:p>
            <a:pPr indent="304800" algn="just">
              <a:lnSpc>
                <a:spcPct val="100000"/>
              </a:lnSpc>
            </a:pPr>
            <a:endParaRPr lang="en-US" altLang="zh-CN" sz="2400" b="1" dirty="0">
              <a:effectLst/>
              <a:latin typeface="Times New Roman" panose="02020603050405020304" pitchFamily="18" charset="0"/>
              <a:ea typeface="宋体" panose="02010600030101010101" pitchFamily="2" charset="-122"/>
              <a:cs typeface="宋体" panose="02010600030101010101" pitchFamily="2" charset="-122"/>
            </a:endParaRPr>
          </a:p>
          <a:p>
            <a:pPr indent="304800" algn="just">
              <a:lnSpc>
                <a:spcPct val="100000"/>
              </a:lnSpc>
            </a:pP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4. 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接收到任务信息后，出发前往产线传输装载区。</a:t>
            </a: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a:p>
            <a:pPr indent="304800" algn="just">
              <a:lnSpc>
                <a:spcPts val="2200"/>
              </a:lnSpc>
            </a:pP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122376" y="836841"/>
            <a:ext cx="6100118" cy="374461"/>
          </a:xfrm>
          <a:prstGeom prst="rect">
            <a:avLst/>
          </a:prstGeom>
          <a:noFill/>
        </p:spPr>
        <p:txBody>
          <a:bodyPr wrap="square">
            <a:spAutoFit/>
          </a:bodyPr>
          <a:lstStyle/>
          <a:p>
            <a:pPr indent="306070" algn="just">
              <a:lnSpc>
                <a:spcPts val="2200"/>
              </a:lnSpc>
              <a:spcBef>
                <a:spcPts val="1400"/>
              </a:spcBef>
              <a:spcAft>
                <a:spcPts val="1450"/>
              </a:spcAft>
            </a:pP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一、</a:t>
            </a:r>
            <a:r>
              <a:rPr lang="en-US" altLang="zh-CN" sz="2400" b="1" dirty="0">
                <a:effectLst/>
                <a:latin typeface="Times New Roman" panose="02020603050405020304" pitchFamily="18" charset="0"/>
                <a:ea typeface="仿宋" panose="02010609060101010101" pitchFamily="49" charset="-122"/>
                <a:cs typeface="宋体" panose="02010600030101010101" pitchFamily="2" charset="-122"/>
              </a:rPr>
              <a:t>P2P</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智能搬运作业模式</a:t>
            </a:r>
            <a:endParaRPr lang="zh-CN" altLang="zh-CN" sz="2400" b="1" dirty="0">
              <a:effectLst/>
              <a:latin typeface="仿宋" panose="02010609060101010101" pitchFamily="49" charset="-122"/>
              <a:ea typeface="仿宋" panose="02010609060101010101" pitchFamily="49"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4835" y="621030"/>
            <a:ext cx="10797540" cy="4756150"/>
          </a:xfrm>
          <a:prstGeom prst="rect">
            <a:avLst/>
          </a:prstGeom>
          <a:noFill/>
        </p:spPr>
        <p:txBody>
          <a:bodyPr wrap="square">
            <a:noAutofit/>
          </a:bodyPr>
          <a:lstStyle/>
          <a:p>
            <a:pPr indent="304800" algn="just">
              <a:lnSpc>
                <a:spcPct val="150000"/>
              </a:lnSpc>
            </a:pP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5. 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到达成品产线传输区等待货物下线，并对货物进行自动装载，然后沿着</a:t>
            </a: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控制系统规划好的路线运载货物回到仓库。</a:t>
            </a: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a:p>
            <a:pPr indent="304800" algn="just">
              <a:lnSpc>
                <a:spcPct val="150000"/>
              </a:lnSpc>
            </a:pPr>
            <a:endParaRPr lang="en-US" altLang="zh-CN" sz="2400" b="1" dirty="0">
              <a:effectLst/>
              <a:latin typeface="Times New Roman" panose="02020603050405020304" pitchFamily="18" charset="0"/>
              <a:ea typeface="宋体" panose="02010600030101010101" pitchFamily="2" charset="-122"/>
              <a:cs typeface="宋体" panose="02010600030101010101" pitchFamily="2" charset="-122"/>
            </a:endParaRPr>
          </a:p>
          <a:p>
            <a:pPr indent="304800" algn="just">
              <a:lnSpc>
                <a:spcPct val="150000"/>
              </a:lnSpc>
            </a:pP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6. 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通过感应地面上路径标签（二维码或</a:t>
            </a: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RFID</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标签等形式），对货架的所在地进行定位，并找到货物所要堆放的货架位置。</a:t>
            </a: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a:p>
            <a:pPr indent="304800" algn="just">
              <a:lnSpc>
                <a:spcPct val="150000"/>
              </a:lnSpc>
            </a:pPr>
            <a:endParaRPr lang="en-US" altLang="zh-CN" sz="2400" b="1" dirty="0">
              <a:effectLst/>
              <a:latin typeface="Times New Roman" panose="02020603050405020304" pitchFamily="18" charset="0"/>
              <a:ea typeface="宋体" panose="02010600030101010101" pitchFamily="2" charset="-122"/>
              <a:cs typeface="宋体" panose="02010600030101010101" pitchFamily="2" charset="-122"/>
            </a:endParaRPr>
          </a:p>
          <a:p>
            <a:pPr indent="304800" algn="just">
              <a:lnSpc>
                <a:spcPct val="150000"/>
              </a:lnSpc>
            </a:pP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7. </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到达要存放的货架前后，</a:t>
            </a: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将货物放进货架中，并对货架上的信息卡进行信息读写，反馈给</a:t>
            </a: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控制系统，对货物的存放位置进行记录。</a:t>
            </a: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a:p>
            <a:pPr indent="304800" algn="just">
              <a:lnSpc>
                <a:spcPct val="150000"/>
              </a:lnSpc>
            </a:pPr>
            <a:endParaRPr lang="en-US" altLang="zh-CN" sz="2400" b="1" dirty="0">
              <a:effectLst/>
              <a:latin typeface="Times New Roman" panose="02020603050405020304" pitchFamily="18" charset="0"/>
              <a:ea typeface="宋体" panose="02010600030101010101" pitchFamily="2" charset="-122"/>
              <a:cs typeface="宋体" panose="02010600030101010101" pitchFamily="2" charset="-122"/>
            </a:endParaRPr>
          </a:p>
          <a:p>
            <a:pPr indent="304800" algn="just">
              <a:lnSpc>
                <a:spcPct val="150000"/>
              </a:lnSpc>
            </a:pP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8. </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货物上架完成后，</a:t>
            </a:r>
            <a:r>
              <a:rPr lang="en-US" altLang="zh-CN" sz="2400" b="1"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2400" b="1" dirty="0">
                <a:effectLst/>
                <a:latin typeface="Times New Roman" panose="02020603050405020304" pitchFamily="18" charset="0"/>
                <a:ea typeface="仿宋" panose="02010609060101010101" pitchFamily="49" charset="-122"/>
                <a:cs typeface="Times New Roman" panose="02020603050405020304" pitchFamily="18" charset="0"/>
              </a:rPr>
              <a:t>退出货架位置，继续进行下一个任务，或者回到服务区充电或待命。</a:t>
            </a: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a:p>
            <a:pPr indent="304800" algn="just">
              <a:lnSpc>
                <a:spcPts val="2200"/>
              </a:lnSpc>
            </a:pPr>
            <a:endParaRPr lang="zh-CN" altLang="en-US" sz="24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4800" algn="just">
              <a:lnSpc>
                <a:spcPts val="2200"/>
              </a:lnSpc>
            </a:pPr>
            <a:endParaRPr lang="zh-CN" altLang="en-US" sz="2400" b="1" dirty="0">
              <a:effectLst/>
              <a:latin typeface="Times New Roman" panose="02020603050405020304" pitchFamily="18" charset="0"/>
              <a:ea typeface="仿宋" panose="02010609060101010101" pitchFamily="49"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文本框 71"/>
          <p:cNvSpPr txBox="1"/>
          <p:nvPr/>
        </p:nvSpPr>
        <p:spPr>
          <a:xfrm>
            <a:off x="4868090" y="2530674"/>
            <a:ext cx="3815447" cy="942437"/>
          </a:xfrm>
          <a:prstGeom prst="rect">
            <a:avLst/>
          </a:prstGeom>
          <a:ln w="12700">
            <a:miter lim="400000"/>
          </a:ln>
        </p:spPr>
        <p:txBody>
          <a:bodyPr wrap="square" lIns="45719" rIns="45719">
            <a:spAutoFit/>
          </a:bodyPr>
          <a:lstStyle/>
          <a:p>
            <a:pPr algn="ctr">
              <a:lnSpc>
                <a:spcPct val="127000"/>
              </a:lnSpc>
              <a:defRPr sz="2000" b="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en-US" altLang="zh-CN" sz="4800" dirty="0"/>
          </a:p>
        </p:txBody>
      </p:sp>
      <p:grpSp>
        <p:nvGrpSpPr>
          <p:cNvPr id="2" name="组合 1"/>
          <p:cNvGrpSpPr/>
          <p:nvPr/>
        </p:nvGrpSpPr>
        <p:grpSpPr>
          <a:xfrm>
            <a:off x="3133391" y="2581220"/>
            <a:ext cx="2166183" cy="1867399"/>
            <a:chOff x="2258674" y="2581219"/>
            <a:chExt cx="2166183" cy="1867399"/>
          </a:xfrm>
        </p:grpSpPr>
        <p:grpSp>
          <p:nvGrpSpPr>
            <p:cNvPr id="375" name="组合 49"/>
            <p:cNvGrpSpPr/>
            <p:nvPr/>
          </p:nvGrpSpPr>
          <p:grpSpPr>
            <a:xfrm>
              <a:off x="2258674" y="2581219"/>
              <a:ext cx="2166183" cy="1867399"/>
              <a:chOff x="0" y="0"/>
              <a:chExt cx="2166181" cy="186739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a:defRPr>
                    <a:solidFill>
                      <a:schemeClr val="accent1"/>
                    </a:solidFill>
                    <a:latin typeface="Agency FB" panose="020B0503020202020204"/>
                    <a:ea typeface="Agency FB" panose="020B0503020202020204"/>
                    <a:cs typeface="Agency FB" panose="020B0503020202020204"/>
                    <a:sym typeface="Agency FB" panose="020B0503020202020204"/>
                  </a:defRPr>
                </a:p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chemeClr val="accent1"/>
                    </a:solidFill>
                    <a:latin typeface="Agency FB" panose="020B0503020202020204"/>
                    <a:ea typeface="Agency FB" panose="020B0503020202020204"/>
                    <a:cs typeface="Agency FB" panose="020B0503020202020204"/>
                    <a:sym typeface="Agency FB" panose="020B0503020202020204"/>
                  </a:defRPr>
                </a:pPr>
              </a:p>
            </p:txBody>
          </p:sp>
          <p:sp>
            <p:nvSpPr>
              <p:cNvPr id="373" name="文本框 52"/>
              <p:cNvSpPr txBox="1"/>
              <p:nvPr/>
            </p:nvSpPr>
            <p:spPr>
              <a:xfrm>
                <a:off x="761463" y="933697"/>
                <a:ext cx="643254" cy="828674"/>
              </a:xfrm>
              <a:prstGeom prst="rect">
                <a:avLst/>
              </a:prstGeom>
              <a:noFill/>
              <a:ln w="12700" cap="flat">
                <a:noFill/>
                <a:miter lim="400000"/>
              </a:ln>
              <a:effectLst/>
            </p:spPr>
            <p:txBody>
              <a:bodyPr wrap="none" lIns="45719" tIns="45719" rIns="45719" bIns="45719" numCol="1" anchor="t">
                <a:sp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r>
                  <a:rPr dirty="0"/>
                  <a:t>0</a:t>
                </a:r>
                <a:r>
                  <a:rPr lang="en-US" dirty="0"/>
                  <a:t>2</a:t>
                </a:r>
                <a:endParaRPr lang="en-US" dirty="0"/>
              </a:p>
            </p:txBody>
          </p:sp>
        </p:grpSp>
        <p:sp>
          <p:nvSpPr>
            <p:cNvPr id="10" name="Freeform 90"/>
            <p:cNvSpPr>
              <a:spLocks noEditPoints="1"/>
            </p:cNvSpPr>
            <p:nvPr/>
          </p:nvSpPr>
          <p:spPr bwMode="auto">
            <a:xfrm>
              <a:off x="3073829" y="2798014"/>
              <a:ext cx="571333" cy="571333"/>
            </a:xfrm>
            <a:custGeom>
              <a:avLst/>
              <a:gdLst>
                <a:gd name="T0" fmla="*/ 104 w 208"/>
                <a:gd name="T1" fmla="*/ 97 h 208"/>
                <a:gd name="T2" fmla="*/ 153 w 208"/>
                <a:gd name="T3" fmla="*/ 49 h 208"/>
                <a:gd name="T4" fmla="*/ 104 w 208"/>
                <a:gd name="T5" fmla="*/ 0 h 208"/>
                <a:gd name="T6" fmla="*/ 55 w 208"/>
                <a:gd name="T7" fmla="*/ 49 h 208"/>
                <a:gd name="T8" fmla="*/ 104 w 208"/>
                <a:gd name="T9" fmla="*/ 97 h 208"/>
                <a:gd name="T10" fmla="*/ 104 w 208"/>
                <a:gd name="T11" fmla="*/ 12 h 208"/>
                <a:gd name="T12" fmla="*/ 141 w 208"/>
                <a:gd name="T13" fmla="*/ 49 h 208"/>
                <a:gd name="T14" fmla="*/ 104 w 208"/>
                <a:gd name="T15" fmla="*/ 85 h 208"/>
                <a:gd name="T16" fmla="*/ 67 w 208"/>
                <a:gd name="T17" fmla="*/ 49 h 208"/>
                <a:gd name="T18" fmla="*/ 104 w 208"/>
                <a:gd name="T19" fmla="*/ 12 h 208"/>
                <a:gd name="T20" fmla="*/ 110 w 208"/>
                <a:gd name="T21" fmla="*/ 76 h 208"/>
                <a:gd name="T22" fmla="*/ 98 w 208"/>
                <a:gd name="T23" fmla="*/ 76 h 208"/>
                <a:gd name="T24" fmla="*/ 98 w 208"/>
                <a:gd name="T25" fmla="*/ 40 h 208"/>
                <a:gd name="T26" fmla="*/ 110 w 208"/>
                <a:gd name="T27" fmla="*/ 40 h 208"/>
                <a:gd name="T28" fmla="*/ 110 w 208"/>
                <a:gd name="T29" fmla="*/ 76 h 208"/>
                <a:gd name="T30" fmla="*/ 110 w 208"/>
                <a:gd name="T31" fmla="*/ 32 h 208"/>
                <a:gd name="T32" fmla="*/ 98 w 208"/>
                <a:gd name="T33" fmla="*/ 32 h 208"/>
                <a:gd name="T34" fmla="*/ 98 w 208"/>
                <a:gd name="T35" fmla="*/ 23 h 208"/>
                <a:gd name="T36" fmla="*/ 110 w 208"/>
                <a:gd name="T37" fmla="*/ 23 h 208"/>
                <a:gd name="T38" fmla="*/ 110 w 208"/>
                <a:gd name="T39" fmla="*/ 32 h 208"/>
                <a:gd name="T40" fmla="*/ 134 w 208"/>
                <a:gd name="T41" fmla="*/ 162 h 208"/>
                <a:gd name="T42" fmla="*/ 106 w 208"/>
                <a:gd name="T43" fmla="*/ 139 h 208"/>
                <a:gd name="T44" fmla="*/ 180 w 208"/>
                <a:gd name="T45" fmla="*/ 103 h 208"/>
                <a:gd name="T46" fmla="*/ 208 w 208"/>
                <a:gd name="T47" fmla="*/ 126 h 208"/>
                <a:gd name="T48" fmla="*/ 134 w 208"/>
                <a:gd name="T49" fmla="*/ 162 h 208"/>
                <a:gd name="T50" fmla="*/ 133 w 208"/>
                <a:gd name="T51" fmla="*/ 169 h 208"/>
                <a:gd name="T52" fmla="*/ 180 w 208"/>
                <a:gd name="T53" fmla="*/ 146 h 208"/>
                <a:gd name="T54" fmla="*/ 180 w 208"/>
                <a:gd name="T55" fmla="*/ 173 h 208"/>
                <a:gd name="T56" fmla="*/ 108 w 208"/>
                <a:gd name="T57" fmla="*/ 208 h 208"/>
                <a:gd name="T58" fmla="*/ 108 w 208"/>
                <a:gd name="T59" fmla="*/ 147 h 208"/>
                <a:gd name="T60" fmla="*/ 133 w 208"/>
                <a:gd name="T61" fmla="*/ 169 h 208"/>
                <a:gd name="T62" fmla="*/ 75 w 208"/>
                <a:gd name="T63" fmla="*/ 176 h 208"/>
                <a:gd name="T64" fmla="*/ 104 w 208"/>
                <a:gd name="T65" fmla="*/ 148 h 208"/>
                <a:gd name="T66" fmla="*/ 104 w 208"/>
                <a:gd name="T67" fmla="*/ 208 h 208"/>
                <a:gd name="T68" fmla="*/ 32 w 208"/>
                <a:gd name="T69" fmla="*/ 173 h 208"/>
                <a:gd name="T70" fmla="*/ 32 w 208"/>
                <a:gd name="T71" fmla="*/ 155 h 208"/>
                <a:gd name="T72" fmla="*/ 75 w 208"/>
                <a:gd name="T73" fmla="*/ 176 h 208"/>
                <a:gd name="T74" fmla="*/ 32 w 208"/>
                <a:gd name="T75" fmla="*/ 103 h 208"/>
                <a:gd name="T76" fmla="*/ 106 w 208"/>
                <a:gd name="T77" fmla="*/ 139 h 208"/>
                <a:gd name="T78" fmla="*/ 74 w 208"/>
                <a:gd name="T79" fmla="*/ 170 h 208"/>
                <a:gd name="T80" fmla="*/ 0 w 208"/>
                <a:gd name="T81" fmla="*/ 134 h 208"/>
                <a:gd name="T82" fmla="*/ 32 w 208"/>
                <a:gd name="T83" fmla="*/ 103 h 208"/>
                <a:gd name="T84" fmla="*/ 143 w 208"/>
                <a:gd name="T85" fmla="*/ 84 h 208"/>
                <a:gd name="T86" fmla="*/ 174 w 208"/>
                <a:gd name="T87" fmla="*/ 100 h 208"/>
                <a:gd name="T88" fmla="*/ 165 w 208"/>
                <a:gd name="T89" fmla="*/ 105 h 208"/>
                <a:gd name="T90" fmla="*/ 137 w 208"/>
                <a:gd name="T91" fmla="*/ 90 h 208"/>
                <a:gd name="T92" fmla="*/ 143 w 208"/>
                <a:gd name="T93" fmla="*/ 84 h 208"/>
                <a:gd name="T94" fmla="*/ 43 w 208"/>
                <a:gd name="T95" fmla="*/ 105 h 208"/>
                <a:gd name="T96" fmla="*/ 34 w 208"/>
                <a:gd name="T97" fmla="*/ 100 h 208"/>
                <a:gd name="T98" fmla="*/ 62 w 208"/>
                <a:gd name="T99" fmla="*/ 86 h 208"/>
                <a:gd name="T100" fmla="*/ 68 w 208"/>
                <a:gd name="T101" fmla="*/ 92 h 208"/>
                <a:gd name="T102" fmla="*/ 43 w 208"/>
                <a:gd name="T103" fmla="*/ 10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08">
                  <a:moveTo>
                    <a:pt x="104" y="97"/>
                  </a:moveTo>
                  <a:cubicBezTo>
                    <a:pt x="131" y="97"/>
                    <a:pt x="153" y="75"/>
                    <a:pt x="153" y="49"/>
                  </a:cubicBezTo>
                  <a:cubicBezTo>
                    <a:pt x="153" y="22"/>
                    <a:pt x="131" y="0"/>
                    <a:pt x="104" y="0"/>
                  </a:cubicBezTo>
                  <a:cubicBezTo>
                    <a:pt x="77" y="0"/>
                    <a:pt x="55" y="22"/>
                    <a:pt x="55" y="49"/>
                  </a:cubicBezTo>
                  <a:cubicBezTo>
                    <a:pt x="55" y="75"/>
                    <a:pt x="77" y="97"/>
                    <a:pt x="104" y="97"/>
                  </a:cubicBezTo>
                  <a:close/>
                  <a:moveTo>
                    <a:pt x="104" y="12"/>
                  </a:moveTo>
                  <a:cubicBezTo>
                    <a:pt x="124" y="12"/>
                    <a:pt x="141" y="28"/>
                    <a:pt x="141" y="49"/>
                  </a:cubicBezTo>
                  <a:cubicBezTo>
                    <a:pt x="141" y="69"/>
                    <a:pt x="124" y="85"/>
                    <a:pt x="104" y="85"/>
                  </a:cubicBezTo>
                  <a:cubicBezTo>
                    <a:pt x="84" y="85"/>
                    <a:pt x="67" y="69"/>
                    <a:pt x="67" y="49"/>
                  </a:cubicBezTo>
                  <a:cubicBezTo>
                    <a:pt x="67" y="28"/>
                    <a:pt x="84" y="12"/>
                    <a:pt x="104" y="12"/>
                  </a:cubicBezTo>
                  <a:close/>
                  <a:moveTo>
                    <a:pt x="110" y="76"/>
                  </a:moveTo>
                  <a:cubicBezTo>
                    <a:pt x="98" y="76"/>
                    <a:pt x="98" y="76"/>
                    <a:pt x="98" y="76"/>
                  </a:cubicBezTo>
                  <a:cubicBezTo>
                    <a:pt x="98" y="40"/>
                    <a:pt x="98" y="40"/>
                    <a:pt x="98" y="40"/>
                  </a:cubicBezTo>
                  <a:cubicBezTo>
                    <a:pt x="110" y="40"/>
                    <a:pt x="110" y="40"/>
                    <a:pt x="110" y="40"/>
                  </a:cubicBezTo>
                  <a:lnTo>
                    <a:pt x="110" y="76"/>
                  </a:lnTo>
                  <a:close/>
                  <a:moveTo>
                    <a:pt x="110" y="32"/>
                  </a:moveTo>
                  <a:cubicBezTo>
                    <a:pt x="98" y="32"/>
                    <a:pt x="98" y="32"/>
                    <a:pt x="98" y="32"/>
                  </a:cubicBezTo>
                  <a:cubicBezTo>
                    <a:pt x="98" y="23"/>
                    <a:pt x="98" y="23"/>
                    <a:pt x="98" y="23"/>
                  </a:cubicBezTo>
                  <a:cubicBezTo>
                    <a:pt x="110" y="23"/>
                    <a:pt x="110" y="23"/>
                    <a:pt x="110" y="23"/>
                  </a:cubicBezTo>
                  <a:lnTo>
                    <a:pt x="110" y="32"/>
                  </a:lnTo>
                  <a:close/>
                  <a:moveTo>
                    <a:pt x="134" y="162"/>
                  </a:moveTo>
                  <a:cubicBezTo>
                    <a:pt x="106" y="139"/>
                    <a:pt x="106" y="139"/>
                    <a:pt x="106" y="139"/>
                  </a:cubicBezTo>
                  <a:cubicBezTo>
                    <a:pt x="180" y="103"/>
                    <a:pt x="180" y="103"/>
                    <a:pt x="180" y="103"/>
                  </a:cubicBezTo>
                  <a:cubicBezTo>
                    <a:pt x="208" y="126"/>
                    <a:pt x="208" y="126"/>
                    <a:pt x="208" y="126"/>
                  </a:cubicBezTo>
                  <a:lnTo>
                    <a:pt x="134" y="162"/>
                  </a:lnTo>
                  <a:close/>
                  <a:moveTo>
                    <a:pt x="133" y="169"/>
                  </a:moveTo>
                  <a:cubicBezTo>
                    <a:pt x="180" y="146"/>
                    <a:pt x="180" y="146"/>
                    <a:pt x="180" y="146"/>
                  </a:cubicBezTo>
                  <a:cubicBezTo>
                    <a:pt x="180" y="173"/>
                    <a:pt x="180" y="173"/>
                    <a:pt x="180" y="173"/>
                  </a:cubicBezTo>
                  <a:cubicBezTo>
                    <a:pt x="108" y="208"/>
                    <a:pt x="108" y="208"/>
                    <a:pt x="108" y="208"/>
                  </a:cubicBezTo>
                  <a:cubicBezTo>
                    <a:pt x="108" y="147"/>
                    <a:pt x="108" y="147"/>
                    <a:pt x="108" y="147"/>
                  </a:cubicBezTo>
                  <a:lnTo>
                    <a:pt x="133" y="169"/>
                  </a:lnTo>
                  <a:close/>
                  <a:moveTo>
                    <a:pt x="75" y="176"/>
                  </a:moveTo>
                  <a:cubicBezTo>
                    <a:pt x="104" y="148"/>
                    <a:pt x="104" y="148"/>
                    <a:pt x="104" y="148"/>
                  </a:cubicBezTo>
                  <a:cubicBezTo>
                    <a:pt x="104" y="208"/>
                    <a:pt x="104" y="208"/>
                    <a:pt x="104" y="208"/>
                  </a:cubicBezTo>
                  <a:cubicBezTo>
                    <a:pt x="32" y="173"/>
                    <a:pt x="32" y="173"/>
                    <a:pt x="32" y="173"/>
                  </a:cubicBezTo>
                  <a:cubicBezTo>
                    <a:pt x="32" y="155"/>
                    <a:pt x="32" y="155"/>
                    <a:pt x="32" y="155"/>
                  </a:cubicBezTo>
                  <a:lnTo>
                    <a:pt x="75" y="176"/>
                  </a:lnTo>
                  <a:close/>
                  <a:moveTo>
                    <a:pt x="32" y="103"/>
                  </a:moveTo>
                  <a:cubicBezTo>
                    <a:pt x="106" y="139"/>
                    <a:pt x="106" y="139"/>
                    <a:pt x="106" y="139"/>
                  </a:cubicBezTo>
                  <a:cubicBezTo>
                    <a:pt x="74" y="170"/>
                    <a:pt x="74" y="170"/>
                    <a:pt x="74" y="170"/>
                  </a:cubicBezTo>
                  <a:cubicBezTo>
                    <a:pt x="0" y="134"/>
                    <a:pt x="0" y="134"/>
                    <a:pt x="0" y="134"/>
                  </a:cubicBezTo>
                  <a:lnTo>
                    <a:pt x="32" y="103"/>
                  </a:lnTo>
                  <a:close/>
                  <a:moveTo>
                    <a:pt x="143" y="84"/>
                  </a:moveTo>
                  <a:cubicBezTo>
                    <a:pt x="174" y="100"/>
                    <a:pt x="174" y="100"/>
                    <a:pt x="174" y="100"/>
                  </a:cubicBezTo>
                  <a:cubicBezTo>
                    <a:pt x="165" y="105"/>
                    <a:pt x="165" y="105"/>
                    <a:pt x="165" y="105"/>
                  </a:cubicBezTo>
                  <a:cubicBezTo>
                    <a:pt x="137" y="90"/>
                    <a:pt x="137" y="90"/>
                    <a:pt x="137" y="90"/>
                  </a:cubicBezTo>
                  <a:cubicBezTo>
                    <a:pt x="139" y="88"/>
                    <a:pt x="141" y="86"/>
                    <a:pt x="143" y="84"/>
                  </a:cubicBezTo>
                  <a:close/>
                  <a:moveTo>
                    <a:pt x="43" y="105"/>
                  </a:moveTo>
                  <a:cubicBezTo>
                    <a:pt x="34" y="100"/>
                    <a:pt x="34" y="100"/>
                    <a:pt x="34" y="100"/>
                  </a:cubicBezTo>
                  <a:cubicBezTo>
                    <a:pt x="62" y="86"/>
                    <a:pt x="62" y="86"/>
                    <a:pt x="62" y="86"/>
                  </a:cubicBezTo>
                  <a:cubicBezTo>
                    <a:pt x="64" y="88"/>
                    <a:pt x="66" y="90"/>
                    <a:pt x="68" y="92"/>
                  </a:cubicBezTo>
                  <a:lnTo>
                    <a:pt x="43" y="105"/>
                  </a:lnTo>
                  <a:close/>
                </a:path>
              </a:pathLst>
            </a:custGeom>
            <a:solidFill>
              <a:schemeClr val="bg1"/>
            </a:solidFill>
            <a:ln>
              <a:noFill/>
            </a:ln>
          </p:spPr>
          <p:txBody>
            <a:bodyPr vert="horz" wrap="square" lIns="45720" tIns="22860" rIns="45720" bIns="22860" numCol="1" anchor="t" anchorCtr="0" compatLnSpc="1"/>
            <a:lstStyle/>
            <a:p>
              <a:endParaRPr lang="en-US" sz="900"/>
            </a:p>
          </p:txBody>
        </p:sp>
      </p:grpSp>
      <p:sp>
        <p:nvSpPr>
          <p:cNvPr id="12" name="文本框 71"/>
          <p:cNvSpPr txBox="1"/>
          <p:nvPr/>
        </p:nvSpPr>
        <p:spPr>
          <a:xfrm>
            <a:off x="5718175" y="2581275"/>
            <a:ext cx="5774690" cy="1106805"/>
          </a:xfrm>
          <a:prstGeom prst="rect">
            <a:avLst/>
          </a:prstGeom>
          <a:ln w="12700">
            <a:miter lim="400000"/>
          </a:ln>
        </p:spPr>
        <p:txBody>
          <a:bodyPr wrap="square" lIns="45719" rIns="45719">
            <a:spAutoFit/>
          </a:bodyPr>
          <a:lstStyle/>
          <a:p>
            <a:pPr>
              <a:lnSpc>
                <a:spcPct val="150000"/>
              </a:lnSpc>
            </a:pPr>
            <a:r>
              <a:rPr lang="en-US" altLang="zh-CN" sz="4400" b="1" dirty="0">
                <a:solidFill>
                  <a:srgbClr val="1B2F47"/>
                </a:solidFill>
                <a:latin typeface="微软雅黑" panose="020B0503020204020204" pitchFamily="34" charset="-122"/>
                <a:ea typeface="微软雅黑" panose="020B0503020204020204" pitchFamily="34" charset="-122"/>
              </a:rPr>
              <a:t>“</a:t>
            </a:r>
            <a:r>
              <a:rPr lang="zh-CN" altLang="en-US" sz="4400" b="1" dirty="0">
                <a:solidFill>
                  <a:srgbClr val="1B2F47"/>
                </a:solidFill>
                <a:latin typeface="微软雅黑" panose="020B0503020204020204" pitchFamily="34" charset="-122"/>
                <a:ea typeface="微软雅黑" panose="020B0503020204020204" pitchFamily="34" charset="-122"/>
              </a:rPr>
              <a:t>订单到人</a:t>
            </a:r>
            <a:r>
              <a:rPr lang="en-US" altLang="zh-CN" sz="4400" b="1" dirty="0">
                <a:solidFill>
                  <a:srgbClr val="1B2F47"/>
                </a:solidFill>
                <a:latin typeface="微软雅黑" panose="020B0503020204020204" pitchFamily="34" charset="-122"/>
                <a:ea typeface="微软雅黑" panose="020B0503020204020204" pitchFamily="34" charset="-122"/>
              </a:rPr>
              <a:t>”</a:t>
            </a:r>
            <a:r>
              <a:rPr lang="zh-CN" altLang="en-US" sz="4400" b="1" dirty="0">
                <a:solidFill>
                  <a:srgbClr val="1B2F47"/>
                </a:solidFill>
                <a:latin typeface="微软雅黑" panose="020B0503020204020204" pitchFamily="34" charset="-122"/>
                <a:ea typeface="微软雅黑" panose="020B0503020204020204" pitchFamily="34" charset="-122"/>
              </a:rPr>
              <a:t>作业模式</a:t>
            </a:r>
            <a:endParaRPr lang="zh-CN" altLang="en-US" sz="4400" b="1" dirty="0">
              <a:solidFill>
                <a:srgbClr val="1B2F47"/>
              </a:solidFill>
              <a:latin typeface="微软雅黑" panose="020B0503020204020204" pitchFamily="34" charset="-122"/>
              <a:ea typeface="微软雅黑" panose="020B0503020204020204" pitchFamily="34" charset="-122"/>
            </a:endParaRPr>
          </a:p>
        </p:txBody>
      </p:sp>
      <p:sp>
        <p:nvSpPr>
          <p:cNvPr id="11" name="TextBox 8"/>
          <p:cNvSpPr txBox="1"/>
          <p:nvPr/>
        </p:nvSpPr>
        <p:spPr>
          <a:xfrm>
            <a:off x="841297" y="4554"/>
            <a:ext cx="5113862" cy="400110"/>
          </a:xfrm>
          <a:prstGeom prst="rect">
            <a:avLst/>
          </a:prstGeom>
          <a:noFill/>
        </p:spPr>
        <p:txBody>
          <a:bodyPr wrap="square" rtlCol="0" anchor="ctr">
            <a:spAutoFit/>
          </a:bodyPr>
          <a:lstStyle/>
          <a:p>
            <a:r>
              <a:rPr lang="zh-CN" altLang="en-US" sz="2000" dirty="0">
                <a:solidFill>
                  <a:schemeClr val="bg1"/>
                </a:solidFill>
                <a:latin typeface="华康俪金黑W8(P)" panose="020B0800000000000000" pitchFamily="34" charset="-122"/>
                <a:ea typeface="华康俪金黑W8(P)" panose="020B0800000000000000" pitchFamily="34" charset="-122"/>
              </a:rPr>
              <a:t>仓</a:t>
            </a:r>
            <a:r>
              <a:rPr lang="zh-CN" altLang="en-US" sz="2000" dirty="0" smtClean="0">
                <a:solidFill>
                  <a:schemeClr val="bg1"/>
                </a:solidFill>
                <a:latin typeface="华康俪金黑W8(P)" panose="020B0800000000000000" pitchFamily="34" charset="-122"/>
                <a:ea typeface="华康俪金黑W8(P)" panose="020B0800000000000000" pitchFamily="34" charset="-122"/>
              </a:rPr>
              <a:t>储作业安</a:t>
            </a:r>
            <a:r>
              <a:rPr lang="zh-CN" altLang="en-US" sz="2000" dirty="0">
                <a:solidFill>
                  <a:schemeClr val="bg1"/>
                </a:solidFill>
                <a:latin typeface="华康俪金黑W8(P)" panose="020B0800000000000000" pitchFamily="34" charset="-122"/>
                <a:ea typeface="华康俪金黑W8(P)" panose="020B0800000000000000" pitchFamily="34" charset="-122"/>
              </a:rPr>
              <a:t>全管理</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Tree>
  </p:cSld>
  <p:clrMapOvr>
    <a:masterClrMapping/>
  </p:clrMapOvr>
  <p:transition spd="slow" advTm="300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93"/>
                                        </p:tgtEl>
                                        <p:attrNameLst>
                                          <p:attrName>style.visibility</p:attrName>
                                        </p:attrNameLst>
                                      </p:cBhvr>
                                      <p:to>
                                        <p:strVal val="visible"/>
                                      </p:to>
                                    </p:set>
                                    <p:animEffect transition="in" filter="wipe(left)">
                                      <p:cBhvr>
                                        <p:cTn id="7" dur="500"/>
                                        <p:tgtEl>
                                          <p:spTgt spid="39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indefinite" fill="hold"/>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advAuto="0"/>
      <p:bldP spid="12"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4355" y="1064260"/>
            <a:ext cx="6432550" cy="4601845"/>
          </a:xfrm>
          <a:prstGeom prst="rect">
            <a:avLst/>
          </a:prstGeom>
          <a:noFill/>
        </p:spPr>
        <p:txBody>
          <a:bodyPr wrap="square" rtlCol="0">
            <a:noAutofit/>
          </a:bodyPr>
          <a:p>
            <a:pPr indent="306070" algn="just">
              <a:lnSpc>
                <a:spcPct val="150000"/>
              </a:lnSpc>
              <a:spcBef>
                <a:spcPts val="1400"/>
              </a:spcBef>
              <a:spcAft>
                <a:spcPts val="1450"/>
              </a:spcAft>
            </a:pPr>
            <a:r>
              <a:rPr lang="en-US" altLang="zh-CN"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AGV“</a:t>
            </a:r>
            <a:r>
              <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订单到人</a:t>
            </a:r>
            <a:r>
              <a:rPr lang="en-US" altLang="zh-CN"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a:t>
            </a:r>
            <a:r>
              <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主要作业流程如下：</a:t>
            </a:r>
            <a:endPar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6070" algn="just">
              <a:lnSpc>
                <a:spcPct val="170000"/>
              </a:lnSpc>
              <a:spcBef>
                <a:spcPts val="0"/>
              </a:spcBef>
              <a:spcAft>
                <a:spcPts val="0"/>
              </a:spcAft>
            </a:pPr>
            <a:r>
              <a:rPr lang="en-US" altLang="zh-CN"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1. </a:t>
            </a:r>
            <a:r>
              <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机器人从调度系统获取拣选任务。</a:t>
            </a:r>
            <a:endPar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6070" algn="just">
              <a:lnSpc>
                <a:spcPct val="170000"/>
              </a:lnSpc>
              <a:spcBef>
                <a:spcPts val="0"/>
              </a:spcBef>
              <a:spcAft>
                <a:spcPts val="0"/>
              </a:spcAft>
            </a:pPr>
            <a:r>
              <a:rPr lang="en-US" altLang="zh-CN"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2. </a:t>
            </a:r>
            <a:r>
              <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机器人根据指令将载有订单箱的拣货车运送至拣选工作站。</a:t>
            </a:r>
            <a:endPar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6070" algn="just">
              <a:lnSpc>
                <a:spcPct val="170000"/>
              </a:lnSpc>
              <a:spcBef>
                <a:spcPts val="0"/>
              </a:spcBef>
              <a:spcAft>
                <a:spcPts val="0"/>
              </a:spcAft>
            </a:pPr>
            <a:r>
              <a:rPr lang="en-US" altLang="zh-CN"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3. </a:t>
            </a:r>
            <a:r>
              <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拣货员负责若干巷道的拣货工作。</a:t>
            </a:r>
            <a:endPar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6070" algn="just">
              <a:lnSpc>
                <a:spcPct val="170000"/>
              </a:lnSpc>
              <a:spcBef>
                <a:spcPts val="0"/>
              </a:spcBef>
              <a:spcAft>
                <a:spcPts val="0"/>
              </a:spcAft>
            </a:pPr>
            <a:r>
              <a:rPr lang="en-US" altLang="zh-CN"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4. </a:t>
            </a:r>
            <a:r>
              <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拣货员将拣选车的商品分拨到拣货车。</a:t>
            </a:r>
            <a:endPar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indent="306070" algn="just">
              <a:lnSpc>
                <a:spcPct val="170000"/>
              </a:lnSpc>
              <a:spcBef>
                <a:spcPts val="0"/>
              </a:spcBef>
              <a:spcAft>
                <a:spcPts val="0"/>
              </a:spcAft>
            </a:pPr>
            <a:r>
              <a:rPr lang="en-US" altLang="zh-CN"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5. </a:t>
            </a:r>
            <a:r>
              <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sym typeface="+mn-ea"/>
              </a:rPr>
              <a:t>拣货后，机器人搬运拣选车至其他拣选工作站，直至完成所有订单的拣货作业。</a:t>
            </a:r>
            <a:endPar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endParaRPr>
          </a:p>
          <a:p>
            <a:pPr>
              <a:lnSpc>
                <a:spcPct val="170000"/>
              </a:lnSpc>
              <a:spcBef>
                <a:spcPts val="0"/>
              </a:spcBef>
              <a:spcAft>
                <a:spcPts val="0"/>
              </a:spcAft>
            </a:pPr>
            <a:endParaRPr lang="zh-CN" altLang="en-US" sz="2000" b="1" dirty="0">
              <a:effectLst/>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0" name="任意多边形: 形状 19"/>
          <p:cNvSpPr/>
          <p:nvPr>
            <p:custDataLst>
              <p:tags r:id="rId1"/>
            </p:custDataLst>
          </p:nvPr>
        </p:nvSpPr>
        <p:spPr>
          <a:xfrm rot="16997927">
            <a:off x="7139552" y="1443825"/>
            <a:ext cx="4684616" cy="4935564"/>
          </a:xfrm>
          <a:custGeom>
            <a:avLst/>
            <a:gdLst>
              <a:gd name="connsiteX0" fmla="*/ 2872 w 4684616"/>
              <a:gd name="connsiteY0" fmla="*/ 264983 h 4935564"/>
              <a:gd name="connsiteX1" fmla="*/ 701344 w 4684616"/>
              <a:gd name="connsiteY1" fmla="*/ 4741409 h 4935564"/>
              <a:gd name="connsiteX2" fmla="*/ 1071749 w 4684616"/>
              <a:gd name="connsiteY2" fmla="*/ 4884532 h 4935564"/>
              <a:gd name="connsiteX3" fmla="*/ 4599173 w 4684616"/>
              <a:gd name="connsiteY3" fmla="*/ 2041423 h 4935564"/>
              <a:gd name="connsiteX4" fmla="*/ 4538002 w 4684616"/>
              <a:gd name="connsiteY4" fmla="*/ 1649068 h 4935564"/>
              <a:gd name="connsiteX5" fmla="*/ 312106 w 4684616"/>
              <a:gd name="connsiteY5" fmla="*/ 15751 h 4935564"/>
              <a:gd name="connsiteX6" fmla="*/ 2872 w 4684616"/>
              <a:gd name="connsiteY6" fmla="*/ 264983 h 493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4616" h="4935564">
                <a:moveTo>
                  <a:pt x="2872" y="264983"/>
                </a:moveTo>
                <a:lnTo>
                  <a:pt x="701344" y="4741409"/>
                </a:lnTo>
                <a:cubicBezTo>
                  <a:pt x="728618" y="4915832"/>
                  <a:pt x="934341" y="4995316"/>
                  <a:pt x="1071749" y="4884532"/>
                </a:cubicBezTo>
                <a:lnTo>
                  <a:pt x="4599173" y="2041423"/>
                </a:lnTo>
                <a:cubicBezTo>
                  <a:pt x="4736582" y="1930639"/>
                  <a:pt x="4702554" y="1712707"/>
                  <a:pt x="4538002" y="1649068"/>
                </a:cubicBezTo>
                <a:lnTo>
                  <a:pt x="312106" y="15751"/>
                </a:lnTo>
                <a:cubicBezTo>
                  <a:pt x="147424" y="-47888"/>
                  <a:pt x="-24402" y="90560"/>
                  <a:pt x="2872" y="264983"/>
                </a:cubicBezTo>
                <a:close/>
              </a:path>
            </a:pathLst>
          </a:custGeom>
          <a:noFill/>
          <a:ln w="12972" cap="flat">
            <a:solidFill>
              <a:schemeClr val="accent1"/>
            </a:solidFill>
            <a:prstDash val="solid"/>
            <a:miter/>
          </a:ln>
        </p:spPr>
        <p:txBody>
          <a:bodyPr rtlCol="0" anchor="ctr"/>
          <a:lstStyle/>
          <a:p>
            <a:endParaRPr lang="zh-CN" altLang="en-US"/>
          </a:p>
        </p:txBody>
      </p:sp>
      <p:pic>
        <p:nvPicPr>
          <p:cNvPr id="11" name="图片 10" descr="桌子前坐着穿蓝色衣服的人&#10;&#10;低可信度描述已自动生成"/>
          <p:cNvPicPr>
            <a:picLocks noChangeAspect="1"/>
          </p:cNvPicPr>
          <p:nvPr>
            <p:custDataLst>
              <p:tags r:id="rId2"/>
            </p:custDataLst>
          </p:nvPr>
        </p:nvPicPr>
        <p:blipFill>
          <a:blip r:embed="rId3"/>
          <a:srcRect l="9433" r="9433"/>
          <a:stretch>
            <a:fillRect/>
          </a:stretch>
        </p:blipFill>
        <p:spPr>
          <a:xfrm>
            <a:off x="6890817" y="1485318"/>
            <a:ext cx="4956026" cy="4628870"/>
          </a:xfrm>
          <a:custGeom>
            <a:avLst/>
            <a:gdLst>
              <a:gd name="connsiteX0" fmla="*/ 1972430 w 4956026"/>
              <a:gd name="connsiteY0" fmla="*/ 1742 h 4628870"/>
              <a:gd name="connsiteX1" fmla="*/ 2183489 w 4956026"/>
              <a:gd name="connsiteY1" fmla="*/ 91347 h 4628870"/>
              <a:gd name="connsiteX2" fmla="*/ 4909573 w 4956026"/>
              <a:gd name="connsiteY2" fmla="*/ 3710010 h 4628870"/>
              <a:gd name="connsiteX3" fmla="*/ 4754331 w 4956026"/>
              <a:gd name="connsiteY3" fmla="*/ 4075581 h 4628870"/>
              <a:gd name="connsiteX4" fmla="*/ 257470 w 4956026"/>
              <a:gd name="connsiteY4" fmla="*/ 4627091 h 4628870"/>
              <a:gd name="connsiteX5" fmla="*/ 18575 w 4956026"/>
              <a:gd name="connsiteY5" fmla="*/ 4309894 h 4628870"/>
              <a:gd name="connsiteX6" fmla="*/ 1789352 w 4956026"/>
              <a:gd name="connsiteY6" fmla="*/ 139722 h 4628870"/>
              <a:gd name="connsiteX7" fmla="*/ 1972430 w 4956026"/>
              <a:gd name="connsiteY7" fmla="*/ 1742 h 462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026" h="4628870">
                <a:moveTo>
                  <a:pt x="1972430" y="1742"/>
                </a:moveTo>
                <a:cubicBezTo>
                  <a:pt x="2049060" y="-7664"/>
                  <a:pt x="2130353" y="20861"/>
                  <a:pt x="2183489" y="91347"/>
                </a:cubicBezTo>
                <a:lnTo>
                  <a:pt x="4909573" y="3710010"/>
                </a:lnTo>
                <a:cubicBezTo>
                  <a:pt x="5015845" y="3850983"/>
                  <a:pt x="4929568" y="4054079"/>
                  <a:pt x="4754331" y="4075581"/>
                </a:cubicBezTo>
                <a:lnTo>
                  <a:pt x="257470" y="4627091"/>
                </a:lnTo>
                <a:cubicBezTo>
                  <a:pt x="82348" y="4648531"/>
                  <a:pt x="-50390" y="4472370"/>
                  <a:pt x="18575" y="4309894"/>
                </a:cubicBezTo>
                <a:lnTo>
                  <a:pt x="1789352" y="139722"/>
                </a:lnTo>
                <a:cubicBezTo>
                  <a:pt x="1823834" y="58485"/>
                  <a:pt x="1895800" y="11148"/>
                  <a:pt x="1972430" y="1742"/>
                </a:cubicBezTo>
                <a:close/>
              </a:path>
            </a:pathLst>
          </a:custGeom>
          <a:solidFill>
            <a:schemeClr val="accent1">
              <a:lumMod val="40000"/>
              <a:lumOff val="60000"/>
            </a:schemeClr>
          </a:solidFill>
          <a:ln w="6350">
            <a:solidFill>
              <a:schemeClr val="tx1">
                <a:lumMod val="40000"/>
                <a:lumOff val="60000"/>
                <a:alpha val="50000"/>
              </a:schemeClr>
            </a:solidFill>
          </a:ln>
        </p:spPr>
      </p:pic>
      <p:sp>
        <p:nvSpPr>
          <p:cNvPr id="23" name="任意多边形: 形状 22"/>
          <p:cNvSpPr/>
          <p:nvPr>
            <p:custDataLst>
              <p:tags r:id="rId4"/>
            </p:custDataLst>
          </p:nvPr>
        </p:nvSpPr>
        <p:spPr>
          <a:xfrm rot="1423705" flipH="1">
            <a:off x="10330815" y="2372360"/>
            <a:ext cx="713105" cy="789305"/>
          </a:xfrm>
          <a:custGeom>
            <a:avLst/>
            <a:gdLst>
              <a:gd name="connsiteX0" fmla="*/ 380 w 4357653"/>
              <a:gd name="connsiteY0" fmla="*/ 242476 h 4820529"/>
              <a:gd name="connsiteX1" fmla="*/ 244416 w 4357653"/>
              <a:gd name="connsiteY1" fmla="*/ 4603702 h 4820529"/>
              <a:gd name="connsiteX2" fmla="*/ 598977 w 4357653"/>
              <a:gd name="connsiteY2" fmla="*/ 4782801 h 4820529"/>
              <a:gd name="connsiteX3" fmla="*/ 4253939 w 4357653"/>
              <a:gd name="connsiteY3" fmla="*/ 2390880 h 4820529"/>
              <a:gd name="connsiteX4" fmla="*/ 4231730 w 4357653"/>
              <a:gd name="connsiteY4" fmla="*/ 1994369 h 4820529"/>
              <a:gd name="connsiteX5" fmla="*/ 332602 w 4357653"/>
              <a:gd name="connsiteY5" fmla="*/ 24934 h 4820529"/>
              <a:gd name="connsiteX6" fmla="*/ 380 w 4357653"/>
              <a:gd name="connsiteY6" fmla="*/ 242476 h 482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53" h="4820529">
                <a:moveTo>
                  <a:pt x="380" y="242476"/>
                </a:moveTo>
                <a:lnTo>
                  <a:pt x="244416" y="4603702"/>
                </a:lnTo>
                <a:cubicBezTo>
                  <a:pt x="254287" y="4779943"/>
                  <a:pt x="451178" y="4879428"/>
                  <a:pt x="598977" y="4782801"/>
                </a:cubicBezTo>
                <a:lnTo>
                  <a:pt x="4253939" y="2390880"/>
                </a:lnTo>
                <a:cubicBezTo>
                  <a:pt x="4401607" y="2294252"/>
                  <a:pt x="4389269" y="2073853"/>
                  <a:pt x="4231730" y="1994369"/>
                </a:cubicBezTo>
                <a:lnTo>
                  <a:pt x="332602" y="24934"/>
                </a:lnTo>
                <a:cubicBezTo>
                  <a:pt x="175062" y="-54550"/>
                  <a:pt x="-9491" y="66235"/>
                  <a:pt x="380" y="242476"/>
                </a:cubicBezTo>
                <a:close/>
              </a:path>
            </a:pathLst>
          </a:custGeom>
          <a:gradFill>
            <a:gsLst>
              <a:gs pos="0">
                <a:schemeClr val="accent1">
                  <a:alpha val="76000"/>
                </a:schemeClr>
              </a:gs>
              <a:gs pos="100000">
                <a:schemeClr val="accent1">
                  <a:lumMod val="30000"/>
                  <a:lumOff val="70000"/>
                  <a:alpha val="0"/>
                </a:schemeClr>
              </a:gs>
            </a:gsLst>
            <a:lin ang="10800000" scaled="1"/>
          </a:gradFill>
          <a:ln w="12972" cap="flat">
            <a:noFill/>
            <a:prstDash val="solid"/>
            <a:miter/>
          </a:ln>
        </p:spPr>
        <p:txBody>
          <a:bodyPr rtlCol="0" anchor="ctr"/>
          <a:lstStyle/>
          <a:p>
            <a:endParaRPr lang="zh-CN" altLang="en-US" dirty="0"/>
          </a:p>
        </p:txBody>
      </p:sp>
      <p:sp>
        <p:nvSpPr>
          <p:cNvPr id="26" name="任意多边形: 形状 25"/>
          <p:cNvSpPr/>
          <p:nvPr>
            <p:custDataLst>
              <p:tags r:id="rId5"/>
            </p:custDataLst>
          </p:nvPr>
        </p:nvSpPr>
        <p:spPr>
          <a:xfrm rot="10800000" flipH="1">
            <a:off x="6895820" y="3770261"/>
            <a:ext cx="376835" cy="416863"/>
          </a:xfrm>
          <a:custGeom>
            <a:avLst/>
            <a:gdLst>
              <a:gd name="connsiteX0" fmla="*/ 380 w 4357653"/>
              <a:gd name="connsiteY0" fmla="*/ 242476 h 4820529"/>
              <a:gd name="connsiteX1" fmla="*/ 244416 w 4357653"/>
              <a:gd name="connsiteY1" fmla="*/ 4603702 h 4820529"/>
              <a:gd name="connsiteX2" fmla="*/ 598977 w 4357653"/>
              <a:gd name="connsiteY2" fmla="*/ 4782801 h 4820529"/>
              <a:gd name="connsiteX3" fmla="*/ 4253939 w 4357653"/>
              <a:gd name="connsiteY3" fmla="*/ 2390880 h 4820529"/>
              <a:gd name="connsiteX4" fmla="*/ 4231730 w 4357653"/>
              <a:gd name="connsiteY4" fmla="*/ 1994369 h 4820529"/>
              <a:gd name="connsiteX5" fmla="*/ 332602 w 4357653"/>
              <a:gd name="connsiteY5" fmla="*/ 24934 h 4820529"/>
              <a:gd name="connsiteX6" fmla="*/ 380 w 4357653"/>
              <a:gd name="connsiteY6" fmla="*/ 242476 h 482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53" h="4820529">
                <a:moveTo>
                  <a:pt x="380" y="242476"/>
                </a:moveTo>
                <a:lnTo>
                  <a:pt x="244416" y="4603702"/>
                </a:lnTo>
                <a:cubicBezTo>
                  <a:pt x="254287" y="4779943"/>
                  <a:pt x="451178" y="4879428"/>
                  <a:pt x="598977" y="4782801"/>
                </a:cubicBezTo>
                <a:lnTo>
                  <a:pt x="4253939" y="2390880"/>
                </a:lnTo>
                <a:cubicBezTo>
                  <a:pt x="4401607" y="2294252"/>
                  <a:pt x="4389269" y="2073853"/>
                  <a:pt x="4231730" y="1994369"/>
                </a:cubicBezTo>
                <a:lnTo>
                  <a:pt x="332602" y="24934"/>
                </a:lnTo>
                <a:cubicBezTo>
                  <a:pt x="175062" y="-54550"/>
                  <a:pt x="-9491" y="66235"/>
                  <a:pt x="380" y="242476"/>
                </a:cubicBezTo>
                <a:close/>
              </a:path>
            </a:pathLst>
          </a:custGeom>
          <a:gradFill>
            <a:gsLst>
              <a:gs pos="100000">
                <a:schemeClr val="accent1">
                  <a:lumMod val="60000"/>
                  <a:lumOff val="40000"/>
                </a:schemeClr>
              </a:gs>
              <a:gs pos="0">
                <a:schemeClr val="accent1">
                  <a:lumMod val="30000"/>
                  <a:lumOff val="70000"/>
                  <a:alpha val="0"/>
                </a:schemeClr>
              </a:gs>
            </a:gsLst>
            <a:lin ang="10800000" scaled="1"/>
          </a:gradFill>
          <a:ln w="12972" cap="flat">
            <a:noFill/>
            <a:prstDash val="solid"/>
            <a:miter/>
          </a:ln>
        </p:spPr>
        <p:txBody>
          <a:bodyPr rtlCol="0" anchor="ctr"/>
          <a:lstStyle/>
          <a:p>
            <a:endParaRPr lang="zh-CN" altLang="en-US" dirty="0"/>
          </a:p>
        </p:txBody>
      </p:sp>
      <p:sp>
        <p:nvSpPr>
          <p:cNvPr id="34" name="任意多边形: 形状 33"/>
          <p:cNvSpPr/>
          <p:nvPr>
            <p:custDataLst>
              <p:tags r:id="rId6"/>
            </p:custDataLst>
          </p:nvPr>
        </p:nvSpPr>
        <p:spPr>
          <a:xfrm rot="10800000" flipH="1">
            <a:off x="10202206" y="5607365"/>
            <a:ext cx="537759" cy="594881"/>
          </a:xfrm>
          <a:custGeom>
            <a:avLst/>
            <a:gdLst>
              <a:gd name="connsiteX0" fmla="*/ 380 w 4357653"/>
              <a:gd name="connsiteY0" fmla="*/ 242476 h 4820529"/>
              <a:gd name="connsiteX1" fmla="*/ 244416 w 4357653"/>
              <a:gd name="connsiteY1" fmla="*/ 4603702 h 4820529"/>
              <a:gd name="connsiteX2" fmla="*/ 598977 w 4357653"/>
              <a:gd name="connsiteY2" fmla="*/ 4782801 h 4820529"/>
              <a:gd name="connsiteX3" fmla="*/ 4253939 w 4357653"/>
              <a:gd name="connsiteY3" fmla="*/ 2390880 h 4820529"/>
              <a:gd name="connsiteX4" fmla="*/ 4231730 w 4357653"/>
              <a:gd name="connsiteY4" fmla="*/ 1994369 h 4820529"/>
              <a:gd name="connsiteX5" fmla="*/ 332602 w 4357653"/>
              <a:gd name="connsiteY5" fmla="*/ 24934 h 4820529"/>
              <a:gd name="connsiteX6" fmla="*/ 380 w 4357653"/>
              <a:gd name="connsiteY6" fmla="*/ 242476 h 482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53" h="4820529">
                <a:moveTo>
                  <a:pt x="380" y="242476"/>
                </a:moveTo>
                <a:lnTo>
                  <a:pt x="244416" y="4603702"/>
                </a:lnTo>
                <a:cubicBezTo>
                  <a:pt x="254287" y="4779943"/>
                  <a:pt x="451178" y="4879428"/>
                  <a:pt x="598977" y="4782801"/>
                </a:cubicBezTo>
                <a:lnTo>
                  <a:pt x="4253939" y="2390880"/>
                </a:lnTo>
                <a:cubicBezTo>
                  <a:pt x="4401607" y="2294252"/>
                  <a:pt x="4389269" y="2073853"/>
                  <a:pt x="4231730" y="1994369"/>
                </a:cubicBezTo>
                <a:lnTo>
                  <a:pt x="332602" y="24934"/>
                </a:lnTo>
                <a:cubicBezTo>
                  <a:pt x="175062" y="-54550"/>
                  <a:pt x="-9491" y="66235"/>
                  <a:pt x="380" y="242476"/>
                </a:cubicBezTo>
                <a:close/>
              </a:path>
            </a:pathLst>
          </a:custGeom>
          <a:gradFill>
            <a:gsLst>
              <a:gs pos="100000">
                <a:schemeClr val="accent1">
                  <a:lumMod val="60000"/>
                  <a:lumOff val="40000"/>
                </a:schemeClr>
              </a:gs>
              <a:gs pos="0">
                <a:schemeClr val="accent1">
                  <a:lumMod val="30000"/>
                  <a:lumOff val="70000"/>
                  <a:alpha val="0"/>
                </a:schemeClr>
              </a:gs>
            </a:gsLst>
            <a:lin ang="10800000" scaled="1"/>
          </a:gradFill>
          <a:ln w="12972" cap="flat">
            <a:noFill/>
            <a:prstDash val="solid"/>
            <a:miter/>
          </a:ln>
        </p:spPr>
        <p:txBody>
          <a:bodyPr rtlCol="0" anchor="ctr"/>
          <a:lstStyle/>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文本框 71"/>
          <p:cNvSpPr txBox="1"/>
          <p:nvPr/>
        </p:nvSpPr>
        <p:spPr>
          <a:xfrm>
            <a:off x="4868090" y="2530674"/>
            <a:ext cx="3815447" cy="942437"/>
          </a:xfrm>
          <a:prstGeom prst="rect">
            <a:avLst/>
          </a:prstGeom>
          <a:ln w="12700">
            <a:miter lim="400000"/>
          </a:ln>
        </p:spPr>
        <p:txBody>
          <a:bodyPr wrap="square" lIns="45719" rIns="45719">
            <a:spAutoFit/>
          </a:bodyPr>
          <a:lstStyle/>
          <a:p>
            <a:pPr algn="ctr">
              <a:lnSpc>
                <a:spcPct val="127000"/>
              </a:lnSpc>
              <a:defRPr sz="2000" b="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en-US" altLang="zh-CN" sz="4800" dirty="0"/>
          </a:p>
        </p:txBody>
      </p:sp>
      <p:grpSp>
        <p:nvGrpSpPr>
          <p:cNvPr id="2" name="组合 1"/>
          <p:cNvGrpSpPr/>
          <p:nvPr/>
        </p:nvGrpSpPr>
        <p:grpSpPr>
          <a:xfrm>
            <a:off x="3133391" y="2581220"/>
            <a:ext cx="2166183" cy="1867399"/>
            <a:chOff x="2258674" y="2581219"/>
            <a:chExt cx="2166183" cy="1867399"/>
          </a:xfrm>
        </p:grpSpPr>
        <p:grpSp>
          <p:nvGrpSpPr>
            <p:cNvPr id="375" name="组合 49"/>
            <p:cNvGrpSpPr/>
            <p:nvPr/>
          </p:nvGrpSpPr>
          <p:grpSpPr>
            <a:xfrm>
              <a:off x="2258674" y="2581219"/>
              <a:ext cx="2166183" cy="1867399"/>
              <a:chOff x="0" y="0"/>
              <a:chExt cx="2166181" cy="1867397"/>
            </a:xfrm>
          </p:grpSpPr>
          <p:sp>
            <p:nvSpPr>
              <p:cNvPr id="371" name="六边形 50"/>
              <p:cNvSpPr/>
              <p:nvPr/>
            </p:nvSpPr>
            <p:spPr>
              <a:xfrm>
                <a:off x="0" y="0"/>
                <a:ext cx="2166181" cy="18673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gradFill flip="none" rotWithShape="1">
                <a:gsLst>
                  <a:gs pos="0">
                    <a:srgbClr val="D9D9D9"/>
                  </a:gs>
                  <a:gs pos="100000">
                    <a:srgbClr val="FFFFFF"/>
                  </a:gs>
                </a:gsLst>
                <a:lin ang="2700000" scaled="0"/>
              </a:gradFill>
              <a:ln w="19050" cap="flat">
                <a:solidFill>
                  <a:srgbClr val="ECECEC"/>
                </a:solidFill>
                <a:prstDash val="solid"/>
                <a:round/>
              </a:ln>
              <a:effectLst>
                <a:outerShdw blurRad="190500" dist="63500" dir="2700000" rotWithShape="0">
                  <a:srgbClr val="000000">
                    <a:alpha val="30000"/>
                  </a:srgbClr>
                </a:outerShdw>
              </a:effectLst>
            </p:spPr>
            <p:txBody>
              <a:bodyPr wrap="square" lIns="45719" tIns="45719" rIns="45719" bIns="45719" numCol="1" anchor="t">
                <a:noAutofit/>
              </a:bodyPr>
              <a:lstStyle/>
              <a:p>
                <a:pPr>
                  <a:defRPr>
                    <a:solidFill>
                      <a:schemeClr val="accent1"/>
                    </a:solidFill>
                    <a:latin typeface="Agency FB" panose="020B0503020202020204"/>
                    <a:ea typeface="Agency FB" panose="020B0503020202020204"/>
                    <a:cs typeface="Agency FB" panose="020B0503020202020204"/>
                    <a:sym typeface="Agency FB" panose="020B0503020202020204"/>
                  </a:defRPr>
                </a:pPr>
              </a:p>
            </p:txBody>
          </p:sp>
          <p:sp>
            <p:nvSpPr>
              <p:cNvPr id="372" name="任意多边形 51"/>
              <p:cNvSpPr/>
              <p:nvPr/>
            </p:nvSpPr>
            <p:spPr>
              <a:xfrm>
                <a:off x="226554" y="116222"/>
                <a:ext cx="1718304" cy="747231"/>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16945" y="0"/>
                    </a:lnTo>
                    <a:lnTo>
                      <a:pt x="21600" y="21407"/>
                    </a:lnTo>
                    <a:lnTo>
                      <a:pt x="21558" y="21600"/>
                    </a:lnTo>
                    <a:lnTo>
                      <a:pt x="42" y="21600"/>
                    </a:lnTo>
                    <a:lnTo>
                      <a:pt x="0" y="21407"/>
                    </a:lnTo>
                    <a:lnTo>
                      <a:pt x="4655" y="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chemeClr val="accent1"/>
                    </a:solidFill>
                    <a:latin typeface="Agency FB" panose="020B0503020202020204"/>
                    <a:ea typeface="Agency FB" panose="020B0503020202020204"/>
                    <a:cs typeface="Agency FB" panose="020B0503020202020204"/>
                    <a:sym typeface="Agency FB" panose="020B0503020202020204"/>
                  </a:defRPr>
                </a:pPr>
              </a:p>
            </p:txBody>
          </p:sp>
          <p:sp>
            <p:nvSpPr>
              <p:cNvPr id="373" name="文本框 52"/>
              <p:cNvSpPr txBox="1"/>
              <p:nvPr/>
            </p:nvSpPr>
            <p:spPr>
              <a:xfrm>
                <a:off x="755430" y="933697"/>
                <a:ext cx="655319" cy="828674"/>
              </a:xfrm>
              <a:prstGeom prst="rect">
                <a:avLst/>
              </a:prstGeom>
              <a:noFill/>
              <a:ln w="12700" cap="flat">
                <a:noFill/>
                <a:miter lim="400000"/>
              </a:ln>
              <a:effectLst/>
            </p:spPr>
            <p:txBody>
              <a:bodyPr wrap="none" lIns="45719" tIns="45719" rIns="45719" bIns="45719" numCol="1" anchor="t">
                <a:spAutoFit/>
              </a:bodyPr>
              <a:lstStyle>
                <a:lvl1pPr algn="ctr">
                  <a:defRPr sz="4800" b="1">
                    <a:solidFill>
                      <a:schemeClr val="accent1"/>
                    </a:solidFill>
                    <a:latin typeface="Agency FB" panose="020B0503020202020204"/>
                    <a:ea typeface="Agency FB" panose="020B0503020202020204"/>
                    <a:cs typeface="Agency FB" panose="020B0503020202020204"/>
                    <a:sym typeface="Agency FB" panose="020B0503020202020204"/>
                  </a:defRPr>
                </a:lvl1pPr>
              </a:lstStyle>
              <a:p>
                <a:r>
                  <a:rPr dirty="0"/>
                  <a:t>0</a:t>
                </a:r>
                <a:r>
                  <a:rPr lang="en-US" dirty="0"/>
                  <a:t>3</a:t>
                </a:r>
                <a:endParaRPr lang="en-US" dirty="0"/>
              </a:p>
            </p:txBody>
          </p:sp>
        </p:grpSp>
        <p:sp>
          <p:nvSpPr>
            <p:cNvPr id="10" name="Freeform 90"/>
            <p:cNvSpPr>
              <a:spLocks noEditPoints="1"/>
            </p:cNvSpPr>
            <p:nvPr/>
          </p:nvSpPr>
          <p:spPr bwMode="auto">
            <a:xfrm>
              <a:off x="3073829" y="2798014"/>
              <a:ext cx="571333" cy="571333"/>
            </a:xfrm>
            <a:custGeom>
              <a:avLst/>
              <a:gdLst>
                <a:gd name="T0" fmla="*/ 104 w 208"/>
                <a:gd name="T1" fmla="*/ 97 h 208"/>
                <a:gd name="T2" fmla="*/ 153 w 208"/>
                <a:gd name="T3" fmla="*/ 49 h 208"/>
                <a:gd name="T4" fmla="*/ 104 w 208"/>
                <a:gd name="T5" fmla="*/ 0 h 208"/>
                <a:gd name="T6" fmla="*/ 55 w 208"/>
                <a:gd name="T7" fmla="*/ 49 h 208"/>
                <a:gd name="T8" fmla="*/ 104 w 208"/>
                <a:gd name="T9" fmla="*/ 97 h 208"/>
                <a:gd name="T10" fmla="*/ 104 w 208"/>
                <a:gd name="T11" fmla="*/ 12 h 208"/>
                <a:gd name="T12" fmla="*/ 141 w 208"/>
                <a:gd name="T13" fmla="*/ 49 h 208"/>
                <a:gd name="T14" fmla="*/ 104 w 208"/>
                <a:gd name="T15" fmla="*/ 85 h 208"/>
                <a:gd name="T16" fmla="*/ 67 w 208"/>
                <a:gd name="T17" fmla="*/ 49 h 208"/>
                <a:gd name="T18" fmla="*/ 104 w 208"/>
                <a:gd name="T19" fmla="*/ 12 h 208"/>
                <a:gd name="T20" fmla="*/ 110 w 208"/>
                <a:gd name="T21" fmla="*/ 76 h 208"/>
                <a:gd name="T22" fmla="*/ 98 w 208"/>
                <a:gd name="T23" fmla="*/ 76 h 208"/>
                <a:gd name="T24" fmla="*/ 98 w 208"/>
                <a:gd name="T25" fmla="*/ 40 h 208"/>
                <a:gd name="T26" fmla="*/ 110 w 208"/>
                <a:gd name="T27" fmla="*/ 40 h 208"/>
                <a:gd name="T28" fmla="*/ 110 w 208"/>
                <a:gd name="T29" fmla="*/ 76 h 208"/>
                <a:gd name="T30" fmla="*/ 110 w 208"/>
                <a:gd name="T31" fmla="*/ 32 h 208"/>
                <a:gd name="T32" fmla="*/ 98 w 208"/>
                <a:gd name="T33" fmla="*/ 32 h 208"/>
                <a:gd name="T34" fmla="*/ 98 w 208"/>
                <a:gd name="T35" fmla="*/ 23 h 208"/>
                <a:gd name="T36" fmla="*/ 110 w 208"/>
                <a:gd name="T37" fmla="*/ 23 h 208"/>
                <a:gd name="T38" fmla="*/ 110 w 208"/>
                <a:gd name="T39" fmla="*/ 32 h 208"/>
                <a:gd name="T40" fmla="*/ 134 w 208"/>
                <a:gd name="T41" fmla="*/ 162 h 208"/>
                <a:gd name="T42" fmla="*/ 106 w 208"/>
                <a:gd name="T43" fmla="*/ 139 h 208"/>
                <a:gd name="T44" fmla="*/ 180 w 208"/>
                <a:gd name="T45" fmla="*/ 103 h 208"/>
                <a:gd name="T46" fmla="*/ 208 w 208"/>
                <a:gd name="T47" fmla="*/ 126 h 208"/>
                <a:gd name="T48" fmla="*/ 134 w 208"/>
                <a:gd name="T49" fmla="*/ 162 h 208"/>
                <a:gd name="T50" fmla="*/ 133 w 208"/>
                <a:gd name="T51" fmla="*/ 169 h 208"/>
                <a:gd name="T52" fmla="*/ 180 w 208"/>
                <a:gd name="T53" fmla="*/ 146 h 208"/>
                <a:gd name="T54" fmla="*/ 180 w 208"/>
                <a:gd name="T55" fmla="*/ 173 h 208"/>
                <a:gd name="T56" fmla="*/ 108 w 208"/>
                <a:gd name="T57" fmla="*/ 208 h 208"/>
                <a:gd name="T58" fmla="*/ 108 w 208"/>
                <a:gd name="T59" fmla="*/ 147 h 208"/>
                <a:gd name="T60" fmla="*/ 133 w 208"/>
                <a:gd name="T61" fmla="*/ 169 h 208"/>
                <a:gd name="T62" fmla="*/ 75 w 208"/>
                <a:gd name="T63" fmla="*/ 176 h 208"/>
                <a:gd name="T64" fmla="*/ 104 w 208"/>
                <a:gd name="T65" fmla="*/ 148 h 208"/>
                <a:gd name="T66" fmla="*/ 104 w 208"/>
                <a:gd name="T67" fmla="*/ 208 h 208"/>
                <a:gd name="T68" fmla="*/ 32 w 208"/>
                <a:gd name="T69" fmla="*/ 173 h 208"/>
                <a:gd name="T70" fmla="*/ 32 w 208"/>
                <a:gd name="T71" fmla="*/ 155 h 208"/>
                <a:gd name="T72" fmla="*/ 75 w 208"/>
                <a:gd name="T73" fmla="*/ 176 h 208"/>
                <a:gd name="T74" fmla="*/ 32 w 208"/>
                <a:gd name="T75" fmla="*/ 103 h 208"/>
                <a:gd name="T76" fmla="*/ 106 w 208"/>
                <a:gd name="T77" fmla="*/ 139 h 208"/>
                <a:gd name="T78" fmla="*/ 74 w 208"/>
                <a:gd name="T79" fmla="*/ 170 h 208"/>
                <a:gd name="T80" fmla="*/ 0 w 208"/>
                <a:gd name="T81" fmla="*/ 134 h 208"/>
                <a:gd name="T82" fmla="*/ 32 w 208"/>
                <a:gd name="T83" fmla="*/ 103 h 208"/>
                <a:gd name="T84" fmla="*/ 143 w 208"/>
                <a:gd name="T85" fmla="*/ 84 h 208"/>
                <a:gd name="T86" fmla="*/ 174 w 208"/>
                <a:gd name="T87" fmla="*/ 100 h 208"/>
                <a:gd name="T88" fmla="*/ 165 w 208"/>
                <a:gd name="T89" fmla="*/ 105 h 208"/>
                <a:gd name="T90" fmla="*/ 137 w 208"/>
                <a:gd name="T91" fmla="*/ 90 h 208"/>
                <a:gd name="T92" fmla="*/ 143 w 208"/>
                <a:gd name="T93" fmla="*/ 84 h 208"/>
                <a:gd name="T94" fmla="*/ 43 w 208"/>
                <a:gd name="T95" fmla="*/ 105 h 208"/>
                <a:gd name="T96" fmla="*/ 34 w 208"/>
                <a:gd name="T97" fmla="*/ 100 h 208"/>
                <a:gd name="T98" fmla="*/ 62 w 208"/>
                <a:gd name="T99" fmla="*/ 86 h 208"/>
                <a:gd name="T100" fmla="*/ 68 w 208"/>
                <a:gd name="T101" fmla="*/ 92 h 208"/>
                <a:gd name="T102" fmla="*/ 43 w 208"/>
                <a:gd name="T103" fmla="*/ 10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08">
                  <a:moveTo>
                    <a:pt x="104" y="97"/>
                  </a:moveTo>
                  <a:cubicBezTo>
                    <a:pt x="131" y="97"/>
                    <a:pt x="153" y="75"/>
                    <a:pt x="153" y="49"/>
                  </a:cubicBezTo>
                  <a:cubicBezTo>
                    <a:pt x="153" y="22"/>
                    <a:pt x="131" y="0"/>
                    <a:pt x="104" y="0"/>
                  </a:cubicBezTo>
                  <a:cubicBezTo>
                    <a:pt x="77" y="0"/>
                    <a:pt x="55" y="22"/>
                    <a:pt x="55" y="49"/>
                  </a:cubicBezTo>
                  <a:cubicBezTo>
                    <a:pt x="55" y="75"/>
                    <a:pt x="77" y="97"/>
                    <a:pt x="104" y="97"/>
                  </a:cubicBezTo>
                  <a:close/>
                  <a:moveTo>
                    <a:pt x="104" y="12"/>
                  </a:moveTo>
                  <a:cubicBezTo>
                    <a:pt x="124" y="12"/>
                    <a:pt x="141" y="28"/>
                    <a:pt x="141" y="49"/>
                  </a:cubicBezTo>
                  <a:cubicBezTo>
                    <a:pt x="141" y="69"/>
                    <a:pt x="124" y="85"/>
                    <a:pt x="104" y="85"/>
                  </a:cubicBezTo>
                  <a:cubicBezTo>
                    <a:pt x="84" y="85"/>
                    <a:pt x="67" y="69"/>
                    <a:pt x="67" y="49"/>
                  </a:cubicBezTo>
                  <a:cubicBezTo>
                    <a:pt x="67" y="28"/>
                    <a:pt x="84" y="12"/>
                    <a:pt x="104" y="12"/>
                  </a:cubicBezTo>
                  <a:close/>
                  <a:moveTo>
                    <a:pt x="110" y="76"/>
                  </a:moveTo>
                  <a:cubicBezTo>
                    <a:pt x="98" y="76"/>
                    <a:pt x="98" y="76"/>
                    <a:pt x="98" y="76"/>
                  </a:cubicBezTo>
                  <a:cubicBezTo>
                    <a:pt x="98" y="40"/>
                    <a:pt x="98" y="40"/>
                    <a:pt x="98" y="40"/>
                  </a:cubicBezTo>
                  <a:cubicBezTo>
                    <a:pt x="110" y="40"/>
                    <a:pt x="110" y="40"/>
                    <a:pt x="110" y="40"/>
                  </a:cubicBezTo>
                  <a:lnTo>
                    <a:pt x="110" y="76"/>
                  </a:lnTo>
                  <a:close/>
                  <a:moveTo>
                    <a:pt x="110" y="32"/>
                  </a:moveTo>
                  <a:cubicBezTo>
                    <a:pt x="98" y="32"/>
                    <a:pt x="98" y="32"/>
                    <a:pt x="98" y="32"/>
                  </a:cubicBezTo>
                  <a:cubicBezTo>
                    <a:pt x="98" y="23"/>
                    <a:pt x="98" y="23"/>
                    <a:pt x="98" y="23"/>
                  </a:cubicBezTo>
                  <a:cubicBezTo>
                    <a:pt x="110" y="23"/>
                    <a:pt x="110" y="23"/>
                    <a:pt x="110" y="23"/>
                  </a:cubicBezTo>
                  <a:lnTo>
                    <a:pt x="110" y="32"/>
                  </a:lnTo>
                  <a:close/>
                  <a:moveTo>
                    <a:pt x="134" y="162"/>
                  </a:moveTo>
                  <a:cubicBezTo>
                    <a:pt x="106" y="139"/>
                    <a:pt x="106" y="139"/>
                    <a:pt x="106" y="139"/>
                  </a:cubicBezTo>
                  <a:cubicBezTo>
                    <a:pt x="180" y="103"/>
                    <a:pt x="180" y="103"/>
                    <a:pt x="180" y="103"/>
                  </a:cubicBezTo>
                  <a:cubicBezTo>
                    <a:pt x="208" y="126"/>
                    <a:pt x="208" y="126"/>
                    <a:pt x="208" y="126"/>
                  </a:cubicBezTo>
                  <a:lnTo>
                    <a:pt x="134" y="162"/>
                  </a:lnTo>
                  <a:close/>
                  <a:moveTo>
                    <a:pt x="133" y="169"/>
                  </a:moveTo>
                  <a:cubicBezTo>
                    <a:pt x="180" y="146"/>
                    <a:pt x="180" y="146"/>
                    <a:pt x="180" y="146"/>
                  </a:cubicBezTo>
                  <a:cubicBezTo>
                    <a:pt x="180" y="173"/>
                    <a:pt x="180" y="173"/>
                    <a:pt x="180" y="173"/>
                  </a:cubicBezTo>
                  <a:cubicBezTo>
                    <a:pt x="108" y="208"/>
                    <a:pt x="108" y="208"/>
                    <a:pt x="108" y="208"/>
                  </a:cubicBezTo>
                  <a:cubicBezTo>
                    <a:pt x="108" y="147"/>
                    <a:pt x="108" y="147"/>
                    <a:pt x="108" y="147"/>
                  </a:cubicBezTo>
                  <a:lnTo>
                    <a:pt x="133" y="169"/>
                  </a:lnTo>
                  <a:close/>
                  <a:moveTo>
                    <a:pt x="75" y="176"/>
                  </a:moveTo>
                  <a:cubicBezTo>
                    <a:pt x="104" y="148"/>
                    <a:pt x="104" y="148"/>
                    <a:pt x="104" y="148"/>
                  </a:cubicBezTo>
                  <a:cubicBezTo>
                    <a:pt x="104" y="208"/>
                    <a:pt x="104" y="208"/>
                    <a:pt x="104" y="208"/>
                  </a:cubicBezTo>
                  <a:cubicBezTo>
                    <a:pt x="32" y="173"/>
                    <a:pt x="32" y="173"/>
                    <a:pt x="32" y="173"/>
                  </a:cubicBezTo>
                  <a:cubicBezTo>
                    <a:pt x="32" y="155"/>
                    <a:pt x="32" y="155"/>
                    <a:pt x="32" y="155"/>
                  </a:cubicBezTo>
                  <a:lnTo>
                    <a:pt x="75" y="176"/>
                  </a:lnTo>
                  <a:close/>
                  <a:moveTo>
                    <a:pt x="32" y="103"/>
                  </a:moveTo>
                  <a:cubicBezTo>
                    <a:pt x="106" y="139"/>
                    <a:pt x="106" y="139"/>
                    <a:pt x="106" y="139"/>
                  </a:cubicBezTo>
                  <a:cubicBezTo>
                    <a:pt x="74" y="170"/>
                    <a:pt x="74" y="170"/>
                    <a:pt x="74" y="170"/>
                  </a:cubicBezTo>
                  <a:cubicBezTo>
                    <a:pt x="0" y="134"/>
                    <a:pt x="0" y="134"/>
                    <a:pt x="0" y="134"/>
                  </a:cubicBezTo>
                  <a:lnTo>
                    <a:pt x="32" y="103"/>
                  </a:lnTo>
                  <a:close/>
                  <a:moveTo>
                    <a:pt x="143" y="84"/>
                  </a:moveTo>
                  <a:cubicBezTo>
                    <a:pt x="174" y="100"/>
                    <a:pt x="174" y="100"/>
                    <a:pt x="174" y="100"/>
                  </a:cubicBezTo>
                  <a:cubicBezTo>
                    <a:pt x="165" y="105"/>
                    <a:pt x="165" y="105"/>
                    <a:pt x="165" y="105"/>
                  </a:cubicBezTo>
                  <a:cubicBezTo>
                    <a:pt x="137" y="90"/>
                    <a:pt x="137" y="90"/>
                    <a:pt x="137" y="90"/>
                  </a:cubicBezTo>
                  <a:cubicBezTo>
                    <a:pt x="139" y="88"/>
                    <a:pt x="141" y="86"/>
                    <a:pt x="143" y="84"/>
                  </a:cubicBezTo>
                  <a:close/>
                  <a:moveTo>
                    <a:pt x="43" y="105"/>
                  </a:moveTo>
                  <a:cubicBezTo>
                    <a:pt x="34" y="100"/>
                    <a:pt x="34" y="100"/>
                    <a:pt x="34" y="100"/>
                  </a:cubicBezTo>
                  <a:cubicBezTo>
                    <a:pt x="62" y="86"/>
                    <a:pt x="62" y="86"/>
                    <a:pt x="62" y="86"/>
                  </a:cubicBezTo>
                  <a:cubicBezTo>
                    <a:pt x="64" y="88"/>
                    <a:pt x="66" y="90"/>
                    <a:pt x="68" y="92"/>
                  </a:cubicBezTo>
                  <a:lnTo>
                    <a:pt x="43" y="105"/>
                  </a:lnTo>
                  <a:close/>
                </a:path>
              </a:pathLst>
            </a:custGeom>
            <a:solidFill>
              <a:schemeClr val="bg1"/>
            </a:solidFill>
            <a:ln>
              <a:noFill/>
            </a:ln>
          </p:spPr>
          <p:txBody>
            <a:bodyPr vert="horz" wrap="square" lIns="45720" tIns="22860" rIns="45720" bIns="22860" numCol="1" anchor="t" anchorCtr="0" compatLnSpc="1"/>
            <a:lstStyle/>
            <a:p>
              <a:endParaRPr lang="en-US" sz="900"/>
            </a:p>
          </p:txBody>
        </p:sp>
      </p:grpSp>
      <p:sp>
        <p:nvSpPr>
          <p:cNvPr id="12" name="文本框 71"/>
          <p:cNvSpPr txBox="1"/>
          <p:nvPr/>
        </p:nvSpPr>
        <p:spPr>
          <a:xfrm>
            <a:off x="5718175" y="2581275"/>
            <a:ext cx="5774690" cy="1106805"/>
          </a:xfrm>
          <a:prstGeom prst="rect">
            <a:avLst/>
          </a:prstGeom>
          <a:ln w="12700">
            <a:miter lim="400000"/>
          </a:ln>
        </p:spPr>
        <p:txBody>
          <a:bodyPr wrap="square" lIns="45719" rIns="45719">
            <a:spAutoFit/>
          </a:bodyPr>
          <a:lstStyle/>
          <a:p>
            <a:pPr>
              <a:lnSpc>
                <a:spcPct val="150000"/>
              </a:lnSpc>
            </a:pPr>
            <a:r>
              <a:rPr lang="en-US" altLang="zh-CN" sz="4400" b="1" dirty="0">
                <a:solidFill>
                  <a:srgbClr val="1B2F47"/>
                </a:solidFill>
                <a:latin typeface="微软雅黑" panose="020B0503020204020204" pitchFamily="34" charset="-122"/>
                <a:ea typeface="微软雅黑" panose="020B0503020204020204" pitchFamily="34" charset="-122"/>
                <a:sym typeface="+mn-ea"/>
              </a:rPr>
              <a:t>“货架到人”作业模式</a:t>
            </a:r>
            <a:endParaRPr lang="en-US" altLang="zh-CN" sz="4400" b="1" dirty="0">
              <a:solidFill>
                <a:srgbClr val="1B2F47"/>
              </a:solidFill>
              <a:latin typeface="微软雅黑" panose="020B0503020204020204" pitchFamily="34" charset="-122"/>
              <a:ea typeface="微软雅黑" panose="020B0503020204020204" pitchFamily="34" charset="-122"/>
            </a:endParaRPr>
          </a:p>
        </p:txBody>
      </p:sp>
      <p:sp>
        <p:nvSpPr>
          <p:cNvPr id="11" name="TextBox 8"/>
          <p:cNvSpPr txBox="1"/>
          <p:nvPr/>
        </p:nvSpPr>
        <p:spPr>
          <a:xfrm>
            <a:off x="841297" y="4554"/>
            <a:ext cx="5113862" cy="400110"/>
          </a:xfrm>
          <a:prstGeom prst="rect">
            <a:avLst/>
          </a:prstGeom>
          <a:noFill/>
        </p:spPr>
        <p:txBody>
          <a:bodyPr wrap="square" rtlCol="0" anchor="ctr">
            <a:spAutoFit/>
          </a:bodyPr>
          <a:lstStyle/>
          <a:p>
            <a:r>
              <a:rPr lang="zh-CN" altLang="en-US" sz="2000" dirty="0">
                <a:solidFill>
                  <a:schemeClr val="bg1"/>
                </a:solidFill>
                <a:latin typeface="华康俪金黑W8(P)" panose="020B0800000000000000" pitchFamily="34" charset="-122"/>
                <a:ea typeface="华康俪金黑W8(P)" panose="020B0800000000000000" pitchFamily="34" charset="-122"/>
              </a:rPr>
              <a:t>仓</a:t>
            </a:r>
            <a:r>
              <a:rPr lang="zh-CN" altLang="en-US" sz="2000" dirty="0" smtClean="0">
                <a:solidFill>
                  <a:schemeClr val="bg1"/>
                </a:solidFill>
                <a:latin typeface="华康俪金黑W8(P)" panose="020B0800000000000000" pitchFamily="34" charset="-122"/>
                <a:ea typeface="华康俪金黑W8(P)" panose="020B0800000000000000" pitchFamily="34" charset="-122"/>
              </a:rPr>
              <a:t>储作业安</a:t>
            </a:r>
            <a:r>
              <a:rPr lang="zh-CN" altLang="en-US" sz="2000" dirty="0">
                <a:solidFill>
                  <a:schemeClr val="bg1"/>
                </a:solidFill>
                <a:latin typeface="华康俪金黑W8(P)" panose="020B0800000000000000" pitchFamily="34" charset="-122"/>
                <a:ea typeface="华康俪金黑W8(P)" panose="020B0800000000000000" pitchFamily="34" charset="-122"/>
              </a:rPr>
              <a:t>全管理</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Tree>
  </p:cSld>
  <p:clrMapOvr>
    <a:masterClrMapping/>
  </p:clrMapOvr>
  <p:transition spd="slow" advTm="300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93"/>
                                        </p:tgtEl>
                                        <p:attrNameLst>
                                          <p:attrName>style.visibility</p:attrName>
                                        </p:attrNameLst>
                                      </p:cBhvr>
                                      <p:to>
                                        <p:strVal val="visible"/>
                                      </p:to>
                                    </p:set>
                                    <p:animEffect transition="in" filter="wipe(left)">
                                      <p:cBhvr>
                                        <p:cTn id="7" dur="500"/>
                                        <p:tgtEl>
                                          <p:spTgt spid="39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indefinite" fill="hold"/>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advAuto="0"/>
      <p:bldP spid="1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图片 119585146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62960" y="3068955"/>
            <a:ext cx="4680585" cy="34524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457200"/>
            <a:ext cx="12198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文本框 6"/>
          <p:cNvSpPr txBox="1"/>
          <p:nvPr/>
        </p:nvSpPr>
        <p:spPr>
          <a:xfrm>
            <a:off x="482600" y="908685"/>
            <a:ext cx="10741660" cy="866775"/>
          </a:xfrm>
          <a:prstGeom prst="rect">
            <a:avLst/>
          </a:prstGeom>
          <a:noFill/>
        </p:spPr>
        <p:txBody>
          <a:bodyPr wrap="square">
            <a:spAutoFit/>
          </a:bodyPr>
          <a:lstStyle/>
          <a:p>
            <a:pPr indent="306070" algn="just">
              <a:lnSpc>
                <a:spcPts val="2200"/>
              </a:lnSpc>
              <a:spcBef>
                <a:spcPts val="1400"/>
              </a:spcBef>
              <a:spcAft>
                <a:spcPts val="1450"/>
              </a:spcAft>
            </a:pPr>
            <a:r>
              <a:rPr lang="zh-CN" altLang="zh-CN" sz="2400" b="1" dirty="0">
                <a:latin typeface="Times New Roman" panose="02020603050405020304" pitchFamily="18" charset="0"/>
                <a:ea typeface="仿宋" panose="02010609060101010101" pitchFamily="49" charset="-122"/>
                <a:cs typeface="Times New Roman" panose="02020603050405020304" pitchFamily="18" charset="0"/>
              </a:rPr>
              <a:t>三、</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zh-CN" sz="2400" b="1" dirty="0">
                <a:latin typeface="Times New Roman" panose="02020603050405020304" pitchFamily="18" charset="0"/>
                <a:ea typeface="仿宋" panose="02010609060101010101" pitchFamily="49" charset="-122"/>
                <a:cs typeface="Times New Roman" panose="02020603050405020304" pitchFamily="18" charset="0"/>
              </a:rPr>
              <a:t>货架到人</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zh-CN" sz="2400" b="1" dirty="0">
                <a:latin typeface="Times New Roman" panose="02020603050405020304" pitchFamily="18" charset="0"/>
                <a:ea typeface="仿宋" panose="02010609060101010101" pitchFamily="49" charset="-122"/>
                <a:cs typeface="Times New Roman" panose="02020603050405020304" pitchFamily="18" charset="0"/>
              </a:rPr>
              <a:t>作业模式</a:t>
            </a:r>
            <a:endParaRPr lang="zh-CN" altLang="zh-CN" sz="2400" b="1" dirty="0">
              <a:latin typeface="Times New Roman" panose="02020603050405020304" pitchFamily="18" charset="0"/>
              <a:ea typeface="仿宋" panose="02010609060101010101" pitchFamily="49" charset="-122"/>
              <a:cs typeface="Times New Roman" panose="02020603050405020304" pitchFamily="18" charset="0"/>
            </a:endParaRPr>
          </a:p>
          <a:p>
            <a:endParaRPr lang="zh-CN" altLang="zh-CN" sz="2000" kern="0" dirty="0">
              <a:effectLst/>
              <a:latin typeface="Times New Roman" panose="02020603050405020304" pitchFamily="18" charset="0"/>
              <a:ea typeface="仿宋" panose="02010609060101010101" pitchFamily="49" charset="-122"/>
              <a:cs typeface="Times New Roman" panose="02020603050405020304" pitchFamily="18" charset="0"/>
            </a:endParaRPr>
          </a:p>
        </p:txBody>
      </p:sp>
      <p:sp>
        <p:nvSpPr>
          <p:cNvPr id="9" name="文本框 8"/>
          <p:cNvSpPr txBox="1"/>
          <p:nvPr/>
        </p:nvSpPr>
        <p:spPr>
          <a:xfrm>
            <a:off x="554355" y="1341755"/>
            <a:ext cx="10870565" cy="2040255"/>
          </a:xfrm>
          <a:prstGeom prst="rect">
            <a:avLst/>
          </a:prstGeom>
          <a:noFill/>
        </p:spPr>
        <p:txBody>
          <a:bodyPr wrap="square">
            <a:spAutoFit/>
          </a:bodyPr>
          <a:lstStyle/>
          <a:p>
            <a:pPr indent="304800">
              <a:lnSpc>
                <a:spcPct val="150000"/>
              </a:lnSpc>
            </a:pP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货架到人</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作业模式适合场景：小件、规整、非重型商品；种类多、寻找难度大的商品；含订单少、复拣率低的商品。在这种工作方式下，货架高度受限，仓库利用率偏低，</a:t>
            </a:r>
            <a:r>
              <a:rPr lang="en-US" altLang="zh-CN" sz="2000" b="1" dirty="0">
                <a:effectLst/>
                <a:latin typeface="Times New Roman" panose="02020603050405020304" pitchFamily="18" charset="0"/>
                <a:ea typeface="宋体" panose="02010600030101010101" pitchFamily="2" charset="-122"/>
                <a:cs typeface="宋体" panose="02010600030101010101" pitchFamily="2" charset="-122"/>
              </a:rPr>
              <a:t>AGV</a:t>
            </a:r>
            <a:r>
              <a:rPr lang="zh-CN" altLang="zh-CN" sz="2000" b="1" dirty="0">
                <a:effectLst/>
                <a:latin typeface="Times New Roman" panose="02020603050405020304" pitchFamily="18" charset="0"/>
                <a:ea typeface="仿宋" panose="02010609060101010101" pitchFamily="49" charset="-122"/>
                <a:cs typeface="Times New Roman" panose="02020603050405020304" pitchFamily="18" charset="0"/>
              </a:rPr>
              <a:t>在搬运的过程中为确保稳定性，不适合重型物品。</a:t>
            </a:r>
            <a:endParaRPr lang="zh-CN" altLang="zh-CN" sz="2000" b="1" dirty="0">
              <a:effectLst/>
              <a:latin typeface="宋体" panose="02010600030101010101" pitchFamily="2" charset="-122"/>
              <a:ea typeface="宋体" panose="02010600030101010101" pitchFamily="2" charset="-122"/>
              <a:cs typeface="宋体" panose="02010600030101010101" pitchFamily="2" charset="-122"/>
            </a:endParaRPr>
          </a:p>
          <a:p>
            <a:pPr indent="304800">
              <a:lnSpc>
                <a:spcPts val="2200"/>
              </a:lnSpc>
            </a:pPr>
            <a:endParaRPr lang="en-US" altLang="zh-CN" sz="2000" dirty="0">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200"/>
              </a:lnSpc>
            </a:pPr>
            <a:endParaRPr lang="zh-CN" altLang="zh-CN" sz="2000" dirty="0">
              <a:effectLst/>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1" name="文本框 10"/>
          <p:cNvSpPr txBox="1"/>
          <p:nvPr/>
        </p:nvSpPr>
        <p:spPr>
          <a:xfrm>
            <a:off x="3977005" y="6453505"/>
            <a:ext cx="3452495" cy="368300"/>
          </a:xfrm>
          <a:prstGeom prst="rect">
            <a:avLst/>
          </a:prstGeom>
          <a:noFill/>
        </p:spPr>
        <p:txBody>
          <a:bodyPr wrap="square">
            <a:spAutoFit/>
          </a:bodyPr>
          <a:lstStyle/>
          <a:p>
            <a:r>
              <a:rPr lang="zh-CN" altLang="zh-CN" sz="1800" kern="0" dirty="0">
                <a:effectLst/>
                <a:latin typeface="Times New Roman" panose="02020603050405020304" pitchFamily="18" charset="0"/>
                <a:ea typeface="仿宋" panose="02010609060101010101" pitchFamily="49" charset="-122"/>
                <a:cs typeface="Times New Roman" panose="02020603050405020304" pitchFamily="18" charset="0"/>
              </a:rPr>
              <a:t>　</a:t>
            </a:r>
            <a:r>
              <a:rPr lang="en-US" altLang="zh-CN" sz="1800" kern="0" dirty="0">
                <a:effectLst/>
                <a:latin typeface="Times New Roman" panose="02020603050405020304" pitchFamily="18" charset="0"/>
                <a:ea typeface="仿宋" panose="02010609060101010101" pitchFamily="49" charset="-122"/>
              </a:rPr>
              <a:t>“</a:t>
            </a:r>
            <a:r>
              <a:rPr lang="zh-CN" altLang="zh-CN" sz="1800" kern="0" dirty="0">
                <a:effectLst/>
                <a:latin typeface="Times New Roman" panose="02020603050405020304" pitchFamily="18" charset="0"/>
                <a:ea typeface="仿宋" panose="02010609060101010101" pitchFamily="49" charset="-122"/>
                <a:cs typeface="Times New Roman" panose="02020603050405020304" pitchFamily="18" charset="0"/>
              </a:rPr>
              <a:t>订单到人</a:t>
            </a:r>
            <a:r>
              <a:rPr lang="en-US" altLang="zh-CN" sz="1800" kern="0" dirty="0">
                <a:effectLst/>
                <a:latin typeface="Times New Roman" panose="02020603050405020304" pitchFamily="18" charset="0"/>
                <a:ea typeface="仿宋" panose="02010609060101010101" pitchFamily="49" charset="-122"/>
              </a:rPr>
              <a:t>”</a:t>
            </a:r>
            <a:r>
              <a:rPr lang="zh-CN" altLang="zh-CN" sz="1800" kern="0" dirty="0">
                <a:effectLst/>
                <a:latin typeface="Times New Roman" panose="02020603050405020304" pitchFamily="18" charset="0"/>
                <a:ea typeface="仿宋" panose="02010609060101010101" pitchFamily="49" charset="-122"/>
                <a:cs typeface="Times New Roman" panose="02020603050405020304" pitchFamily="18" charset="0"/>
              </a:rPr>
              <a:t>作业模式</a:t>
            </a:r>
            <a:endParaRPr lang="zh-CN" altLang="en-US" dirty="0"/>
          </a:p>
        </p:txBody>
      </p:sp>
    </p:spTree>
  </p:cSld>
  <p:clrMapOvr>
    <a:masterClrMapping/>
  </p:clrMapOvr>
</p:sld>
</file>

<file path=ppt/tags/tag1.xml><?xml version="1.0" encoding="utf-8"?>
<p:tagLst xmlns:p="http://schemas.openxmlformats.org/presentationml/2006/main">
  <p:tag name="KSO_WM_DIAGRAM_VIRTUALLY_FRAME" val="{&quot;height&quot;:280.49488188976386,&quot;left&quot;:571.717559055118,&quot;top&quot;:147.63818897637796,&quot;width&quot;:404.3664566929134}"/>
</p:tagLst>
</file>

<file path=ppt/tags/tag10.xml><?xml version="1.0" encoding="utf-8"?>
<p:tagLst xmlns:p="http://schemas.openxmlformats.org/presentationml/2006/main">
  <p:tag name="KSO_WM_UNIT_VALUE" val="1285*1376"/>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4737_1*d*1"/>
  <p:tag name="KSO_WM_TEMPLATE_CATEGORY" val="custom"/>
  <p:tag name="KSO_WM_TEMPLATE_INDEX" val="20234737"/>
  <p:tag name="KSO_WM_UNIT_LAYERLEVEL" val="1"/>
  <p:tag name="KSO_WM_TAG_VERSION" val="3.0"/>
  <p:tag name="KSO_WM_BEAUTIFY_FLAG" val="#wm#"/>
  <p:tag name="KSO_WM_UNIT_PICTURE_SUBTYPE" val="b"/>
  <p:tag name="KSO_WM_UNIT_FILL_FORE_SCHEMECOLOR_INDEX" val="5"/>
  <p:tag name="KSO_WM_UNIT_FILL_TYPE" val="1"/>
  <p:tag name="KSO_WM_UNIT_LINE_FORE_SCHEMECOLOR_INDEX" val="13"/>
  <p:tag name="KSO_WM_UNIT_LINE_FILL_TYPE" val="2"/>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737_1*i*2"/>
  <p:tag name="KSO_WM_TEMPLATE_CATEGORY" val="custom"/>
  <p:tag name="KSO_WM_TEMPLATE_INDEX" val="20234737"/>
  <p:tag name="KSO_WM_UNIT_LAYERLEVEL" val="1"/>
  <p:tag name="KSO_WM_TAG_VERSION" val="3.0"/>
  <p:tag name="KSO_WM_BEAUTIFY_FLAG" val="#wm#"/>
  <p:tag name="KSO_WM_UNIT_FILL_FORE_SCHEMECOLOR_INDEX" val="5"/>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4737_1*i*3"/>
  <p:tag name="KSO_WM_TEMPLATE_CATEGORY" val="custom"/>
  <p:tag name="KSO_WM_TEMPLATE_INDEX" val="20234737"/>
  <p:tag name="KSO_WM_UNIT_LAYERLEVEL" val="1"/>
  <p:tag name="KSO_WM_TAG_VERSION" val="3.0"/>
  <p:tag name="KSO_WM_BEAUTIFY_FLAG" val="#wm#"/>
  <p:tag name="KSO_WM_UNIT_FILL_FORE_SCHEMECOLOR_INDEX" val="5"/>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4737_1*i*4"/>
  <p:tag name="KSO_WM_TEMPLATE_CATEGORY" val="custom"/>
  <p:tag name="KSO_WM_TEMPLATE_INDEX" val="20234737"/>
  <p:tag name="KSO_WM_UNIT_LAYERLEVEL" val="1"/>
  <p:tag name="KSO_WM_TAG_VERSION" val="3.0"/>
  <p:tag name="KSO_WM_BEAUTIFY_FLAG" val="#wm#"/>
  <p:tag name="KSO_WM_UNIT_FILL_FORE_SCHEMECOLOR_INDEX" val="5"/>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DIAGRAM_VIRTUALLY_FRAME" val="{&quot;height&quot;:280.49488188976386,&quot;left&quot;:571.717559055118,&quot;top&quot;:147.63818897637796,&quot;width&quot;:404.3664566929134}"/>
</p:tagLst>
</file>

<file path=ppt/tags/tag3.xml><?xml version="1.0" encoding="utf-8"?>
<p:tagLst xmlns:p="http://schemas.openxmlformats.org/presentationml/2006/main">
  <p:tag name="KSO_WM_DIAGRAM_VIRTUALLY_FRAME" val="{&quot;height&quot;:280.49488188976386,&quot;left&quot;:571.717559055118,&quot;top&quot;:147.63818897637796,&quot;width&quot;:404.3664566929134}"/>
</p:tagLst>
</file>

<file path=ppt/tags/tag4.xml><?xml version="1.0" encoding="utf-8"?>
<p:tagLst xmlns:p="http://schemas.openxmlformats.org/presentationml/2006/main">
  <p:tag name="KSO_WM_DIAGRAM_VIRTUALLY_FRAME" val="{&quot;height&quot;:280.49488188976386,&quot;left&quot;:571.717559055118,&quot;top&quot;:147.63818897637796,&quot;width&quot;:404.3664566929134}"/>
</p:tagLst>
</file>

<file path=ppt/tags/tag5.xml><?xml version="1.0" encoding="utf-8"?>
<p:tagLst xmlns:p="http://schemas.openxmlformats.org/presentationml/2006/main">
  <p:tag name="KSO_WM_DIAGRAM_VIRTUALLY_FRAME" val="{&quot;height&quot;:280.49488188976386,&quot;left&quot;:571.717559055118,&quot;top&quot;:147.63818897637796,&quot;width&quot;:404.3664566929134}"/>
</p:tagLst>
</file>

<file path=ppt/tags/tag6.xml><?xml version="1.0" encoding="utf-8"?>
<p:tagLst xmlns:p="http://schemas.openxmlformats.org/presentationml/2006/main">
  <p:tag name="KSO_WM_DIAGRAM_VIRTUALLY_FRAME" val="{&quot;height&quot;:280.49488188976386,&quot;left&quot;:571.717559055118,&quot;top&quot;:147.63818897637796,&quot;width&quot;:404.3664566929134}"/>
</p:tagLst>
</file>

<file path=ppt/tags/tag7.xml><?xml version="1.0" encoding="utf-8"?>
<p:tagLst xmlns:p="http://schemas.openxmlformats.org/presentationml/2006/main">
  <p:tag name="KSO_WM_DIAGRAM_VIRTUALLY_FRAME" val="{&quot;height&quot;:280.49488188976386,&quot;left&quot;:571.717559055118,&quot;top&quot;:147.63818897637796,&quot;width&quot;:404.3664566929134}"/>
</p:tagLst>
</file>

<file path=ppt/tags/tag8.xml><?xml version="1.0" encoding="utf-8"?>
<p:tagLst xmlns:p="http://schemas.openxmlformats.org/presentationml/2006/main">
  <p:tag name="KSO_WM_DIAGRAM_VIRTUALLY_FRAME" val="{&quot;height&quot;:280.49488188976386,&quot;left&quot;:571.717559055118,&quot;top&quot;:147.63818897637796,&quot;width&quot;:404.366456692913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737_1*i*1"/>
  <p:tag name="KSO_WM_TEMPLATE_CATEGORY" val="custom"/>
  <p:tag name="KSO_WM_TEMPLATE_INDEX" val="20234737"/>
  <p:tag name="KSO_WM_UNIT_LAYERLEVEL" val="1"/>
  <p:tag name="KSO_WM_TAG_VERSION" val="3.0"/>
  <p:tag name="KSO_WM_BEAUTIFY_FLAG" val="#wm#"/>
  <p:tag name="KSO_WM_UNIT_LINE_FORE_SCHEMECOLOR_INDEX" val="5"/>
  <p:tag name="KSO_WM_UNIT_LINE_FILL_TYPE" val="2"/>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E5FB3"/>
      </a:accent1>
      <a:accent2>
        <a:srgbClr val="0E5FB3"/>
      </a:accent2>
      <a:accent3>
        <a:srgbClr val="0E5FB3"/>
      </a:accent3>
      <a:accent4>
        <a:srgbClr val="0E5FB3"/>
      </a:accent4>
      <a:accent5>
        <a:srgbClr val="5B9BD5"/>
      </a:accent5>
      <a:accent6>
        <a:srgbClr val="70AD47"/>
      </a:accent6>
      <a:hlink>
        <a:srgbClr val="0563C1"/>
      </a:hlink>
      <a:folHlink>
        <a:srgbClr val="954F72"/>
      </a:folHlink>
    </a:clrScheme>
    <a:fontScheme name="b54eb1fc">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99ppt.com">
  <a:themeElements>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fontScheme name="bqlcq2vg">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Office 主题">
      <a:dk1>
        <a:srgbClr val="000000"/>
      </a:dk1>
      <a:lt1>
        <a:srgbClr val="FFFFFF"/>
      </a:lt1>
      <a:dk2>
        <a:srgbClr val="A7A7A7"/>
      </a:dk2>
      <a:lt2>
        <a:srgbClr val="535353"/>
      </a:lt2>
      <a:accent1>
        <a:srgbClr val="003366"/>
      </a:accent1>
      <a:accent2>
        <a:srgbClr val="001D39"/>
      </a:accent2>
      <a:accent3>
        <a:srgbClr val="00162C"/>
      </a:accent3>
      <a:accent4>
        <a:srgbClr val="000F1F"/>
      </a:accent4>
      <a:accent5>
        <a:srgbClr val="000911"/>
      </a:accent5>
      <a:accent6>
        <a:srgbClr val="000204"/>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1678</Words>
  <Application>WPS 演示</Application>
  <PresentationFormat>自定义</PresentationFormat>
  <Paragraphs>169</Paragraphs>
  <Slides>18</Slides>
  <Notes>2</Notes>
  <HiddenSlides>0</HiddenSlides>
  <MMClips>0</MMClips>
  <ScaleCrop>false</ScaleCrop>
  <HeadingPairs>
    <vt:vector size="6" baseType="variant">
      <vt:variant>
        <vt:lpstr>已用的字体</vt:lpstr>
      </vt:variant>
      <vt:variant>
        <vt:i4>27</vt:i4>
      </vt:variant>
      <vt:variant>
        <vt:lpstr>主题</vt:lpstr>
      </vt:variant>
      <vt:variant>
        <vt:i4>4</vt:i4>
      </vt:variant>
      <vt:variant>
        <vt:lpstr>幻灯片标题</vt:lpstr>
      </vt:variant>
      <vt:variant>
        <vt:i4>18</vt:i4>
      </vt:variant>
    </vt:vector>
  </HeadingPairs>
  <TitlesOfParts>
    <vt:vector size="49" baseType="lpstr">
      <vt:lpstr>Arial</vt:lpstr>
      <vt:lpstr>宋体</vt:lpstr>
      <vt:lpstr>Wingdings</vt:lpstr>
      <vt:lpstr>微软雅黑</vt:lpstr>
      <vt:lpstr>Calibri</vt:lpstr>
      <vt:lpstr>Calibri Light</vt:lpstr>
      <vt:lpstr>Arial</vt:lpstr>
      <vt:lpstr>黑体</vt:lpstr>
      <vt:lpstr>华康俪金黑W8(P)</vt:lpstr>
      <vt:lpstr>经典繁仿黑</vt:lpstr>
      <vt:lpstr>Microsoft YaHei UI</vt:lpstr>
      <vt:lpstr>Arial Unicode MS</vt:lpstr>
      <vt:lpstr>Broadway</vt:lpstr>
      <vt:lpstr>楷体</vt:lpstr>
      <vt:lpstr>Impact</vt:lpstr>
      <vt:lpstr>Agency FB</vt:lpstr>
      <vt:lpstr>Trebuchet MS</vt:lpstr>
      <vt:lpstr>Adobe 宋体 Std L</vt:lpstr>
      <vt:lpstr>印品黑体</vt:lpstr>
      <vt:lpstr>思源黑体 CN</vt:lpstr>
      <vt:lpstr>Agency FB</vt:lpstr>
      <vt:lpstr>Times New Roman</vt:lpstr>
      <vt:lpstr>仿宋</vt:lpstr>
      <vt:lpstr>Arial Unicode MS</vt:lpstr>
      <vt:lpstr>等线</vt:lpstr>
      <vt:lpstr>Calibri</vt:lpstr>
      <vt:lpstr>Gabriola</vt:lpstr>
      <vt:lpstr>Office 主题​​</vt:lpstr>
      <vt:lpstr>1_www.99ppt.com</vt:lpstr>
      <vt:lpstr>5_Office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至尊宝</cp:lastModifiedBy>
  <cp:revision>1226</cp:revision>
  <dcterms:created xsi:type="dcterms:W3CDTF">2025-02-23T10:32:00Z</dcterms:created>
  <dcterms:modified xsi:type="dcterms:W3CDTF">2025-03-10T04:57:40Z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1B58E2DA3460416E8C8DAADF8B9FE22A_12</vt:lpwstr>
  </property>
  <property fmtid="{D5CDD505-2E9C-101B-9397-08002B2CF9AE}" pid="3" name="KSOProductBuildVer">
    <vt:lpwstr>2052-12.1.0.20305</vt:lpwstr>
  </property>
</Properties>
</file>