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  <p:sldMasterId id="2147483686" r:id="rId4"/>
    <p:sldMasterId id="2147483690" r:id="rId5"/>
  </p:sldMasterIdLst>
  <p:notesMasterIdLst>
    <p:notesMasterId r:id="rId8"/>
  </p:notesMasterIdLst>
  <p:sldIdLst>
    <p:sldId id="3439" r:id="rId6"/>
    <p:sldId id="3440" r:id="rId7"/>
    <p:sldId id="3452" r:id="rId9"/>
    <p:sldId id="3443" r:id="rId10"/>
    <p:sldId id="3444" r:id="rId11"/>
    <p:sldId id="3453" r:id="rId12"/>
    <p:sldId id="3445" r:id="rId13"/>
    <p:sldId id="3454" r:id="rId14"/>
    <p:sldId id="3446" r:id="rId15"/>
    <p:sldId id="3455" r:id="rId16"/>
    <p:sldId id="3447" r:id="rId17"/>
    <p:sldId id="3448" r:id="rId18"/>
    <p:sldId id="3450" r:id="rId19"/>
    <p:sldId id="3441" r:id="rId20"/>
  </p:sldIdLst>
  <p:sldSz cx="121983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B17"/>
    <a:srgbClr val="DFF0F5"/>
    <a:srgbClr val="008CD2"/>
    <a:srgbClr val="FFFFFF"/>
    <a:srgbClr val="632523"/>
    <a:srgbClr val="984807"/>
    <a:srgbClr val="D16309"/>
    <a:srgbClr val="FDE2CB"/>
    <a:srgbClr val="5C3F41"/>
    <a:srgbClr val="F9F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6366" autoAdjust="0"/>
  </p:normalViewPr>
  <p:slideViewPr>
    <p:cSldViewPr showGuides="1">
      <p:cViewPr varScale="1">
        <p:scale>
          <a:sx n="93" d="100"/>
          <a:sy n="93" d="100"/>
        </p:scale>
        <p:origin x="110" y="86"/>
      </p:cViewPr>
      <p:guideLst>
        <p:guide orient="horz" pos="216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jpeg"/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967BD-B0C9-45D7-9898-B25BD1FF08EE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81D9A23-61C3-4802-A6F9-36BA4171BA3A}">
      <dgm:prSet phldrT="[文本]" phldr="1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endParaRPr lang="zh-CN" altLang="en-US"/>
        </a:p>
      </dgm:t>
    </dgm:pt>
    <dgm:pt modelId="{820AD4A3-D7D3-4F03-BBFC-70F238A9B63A}" cxnId="{7A194F94-B65A-4449-BD4F-074F71540871}" type="parTrans">
      <dgm:prSet/>
      <dgm:spPr/>
      <dgm:t>
        <a:bodyPr/>
        <a:lstStyle/>
        <a:p>
          <a:endParaRPr lang="zh-CN" altLang="en-US"/>
        </a:p>
      </dgm:t>
    </dgm:pt>
    <dgm:pt modelId="{C57D4F62-B831-411D-AF98-3E7CC3710958}" cxnId="{7A194F94-B65A-4449-BD4F-074F71540871}" type="sibTrans">
      <dgm:prSet/>
      <dgm:spPr>
        <a:blipFill>
          <a:blip xmlns:r="http://schemas.openxmlformats.org/officeDocument/2006/relationships" r:embed="rId1" cstate="screen"/>
          <a:srcRect/>
          <a:stretch>
            <a:fillRect/>
          </a:stretch>
        </a:blipFill>
        <a:ln>
          <a:solidFill>
            <a:srgbClr val="FF9900"/>
          </a:solidFill>
        </a:ln>
      </dgm:spPr>
      <dgm:t>
        <a:bodyPr/>
        <a:lstStyle/>
        <a:p>
          <a:endParaRPr lang="zh-CN" altLang="en-US"/>
        </a:p>
      </dgm:t>
    </dgm:pt>
    <dgm:pt modelId="{0A83EB6F-D765-4604-BC9E-AA435333FB46}">
      <dgm:prSet phldrT="[文本]" phldr="1"/>
      <dgm:spPr>
        <a:solidFill>
          <a:srgbClr val="FFC671"/>
        </a:solidFill>
        <a:ln>
          <a:solidFill>
            <a:srgbClr val="FFC671"/>
          </a:solidFill>
        </a:ln>
      </dgm:spPr>
      <dgm:t>
        <a:bodyPr/>
        <a:lstStyle/>
        <a:p>
          <a:endParaRPr lang="zh-CN" altLang="en-US" dirty="0"/>
        </a:p>
      </dgm:t>
    </dgm:pt>
    <dgm:pt modelId="{4F1AED60-D5FC-47BC-AC1B-987B02F80704}" cxnId="{FCBCDE33-2114-4A56-91F4-BEFEDC25C4F0}" type="parTrans">
      <dgm:prSet/>
      <dgm:spPr/>
      <dgm:t>
        <a:bodyPr/>
        <a:lstStyle/>
        <a:p>
          <a:endParaRPr lang="zh-CN" altLang="en-US"/>
        </a:p>
      </dgm:t>
    </dgm:pt>
    <dgm:pt modelId="{037BD8CD-10D2-411C-8A8B-FAB5E01C02A7}" cxnId="{FCBCDE33-2114-4A56-91F4-BEFEDC25C4F0}" type="sibTrans">
      <dgm:prSet/>
      <dgm:spPr>
        <a:blipFill>
          <a:blip xmlns:r="http://schemas.openxmlformats.org/officeDocument/2006/relationships" r:embed="rId2" cstate="screen"/>
          <a:srcRect/>
          <a:stretch>
            <a:fillRect/>
          </a:stretch>
        </a:blipFill>
        <a:ln>
          <a:solidFill>
            <a:srgbClr val="CFF170"/>
          </a:solidFill>
        </a:ln>
      </dgm:spPr>
      <dgm:t>
        <a:bodyPr/>
        <a:lstStyle/>
        <a:p>
          <a:endParaRPr lang="zh-CN" altLang="en-US"/>
        </a:p>
      </dgm:t>
    </dgm:pt>
    <dgm:pt modelId="{92EBE9A8-C2F3-4006-A7B3-BF0DA5F10204}">
      <dgm:prSet phldrT="[文本]" phldr="1"/>
      <dgm:spPr>
        <a:solidFill>
          <a:srgbClr val="FFB13B"/>
        </a:solidFill>
        <a:ln>
          <a:solidFill>
            <a:srgbClr val="FFB13B"/>
          </a:solidFill>
        </a:ln>
      </dgm:spPr>
      <dgm:t>
        <a:bodyPr/>
        <a:lstStyle/>
        <a:p>
          <a:endParaRPr lang="zh-CN" altLang="en-US" dirty="0"/>
        </a:p>
      </dgm:t>
    </dgm:pt>
    <dgm:pt modelId="{B3BB5D63-2648-4A66-AF08-35FEB6378788}" cxnId="{664A5A13-CE96-4099-B7FC-41EE5AF33A91}" type="parTrans">
      <dgm:prSet/>
      <dgm:spPr/>
      <dgm:t>
        <a:bodyPr/>
        <a:lstStyle/>
        <a:p>
          <a:endParaRPr lang="zh-CN" altLang="en-US"/>
        </a:p>
      </dgm:t>
    </dgm:pt>
    <dgm:pt modelId="{8FC49EF3-E174-4C48-BF44-ABE7CD219B72}" cxnId="{664A5A13-CE96-4099-B7FC-41EE5AF33A91}" type="sibTrans">
      <dgm:prSet/>
      <dgm:spPr>
        <a:blipFill>
          <a:blip xmlns:r="http://schemas.openxmlformats.org/officeDocument/2006/relationships" r:embed="rId3" cstate="screen"/>
          <a:srcRect/>
          <a:stretch>
            <a:fillRect/>
          </a:stretch>
        </a:blipFill>
        <a:ln>
          <a:solidFill>
            <a:srgbClr val="FFB74C"/>
          </a:solidFill>
        </a:ln>
      </dgm:spPr>
      <dgm:t>
        <a:bodyPr/>
        <a:lstStyle/>
        <a:p>
          <a:endParaRPr lang="zh-CN" altLang="en-US"/>
        </a:p>
      </dgm:t>
    </dgm:pt>
    <dgm:pt modelId="{3A03492D-C81F-4D1B-8CEC-7A87E40AA99F}">
      <dgm:prSet phldrT="[文本]"/>
      <dgm:spPr>
        <a:solidFill>
          <a:srgbClr val="AAE600"/>
        </a:solidFill>
        <a:ln>
          <a:solidFill>
            <a:srgbClr val="AAE600"/>
          </a:solidFill>
        </a:ln>
      </dgm:spPr>
      <dgm:t>
        <a:bodyPr/>
        <a:lstStyle/>
        <a:p>
          <a:endParaRPr lang="zh-CN" altLang="en-US" dirty="0"/>
        </a:p>
      </dgm:t>
    </dgm:pt>
    <dgm:pt modelId="{8C89AF09-C29B-47EA-9D52-D12AC49EB6D0}" cxnId="{09F5570D-7ECA-4587-8D8B-FCF8A4D43184}" type="parTrans">
      <dgm:prSet/>
      <dgm:spPr/>
      <dgm:t>
        <a:bodyPr/>
        <a:lstStyle/>
        <a:p>
          <a:endParaRPr lang="zh-CN" altLang="en-US"/>
        </a:p>
      </dgm:t>
    </dgm:pt>
    <dgm:pt modelId="{C408EF2B-DBA8-4147-B6C5-388A3052F2C6}" cxnId="{09F5570D-7ECA-4587-8D8B-FCF8A4D43184}" type="sibTrans">
      <dgm:prSet/>
      <dgm:spPr>
        <a:blipFill>
          <a:blip xmlns:r="http://schemas.openxmlformats.org/officeDocument/2006/relationships" r:embed="rId4" cstate="screen"/>
          <a:srcRect/>
          <a:stretch>
            <a:fillRect/>
          </a:stretch>
        </a:blipFill>
        <a:ln>
          <a:solidFill>
            <a:srgbClr val="D2F278"/>
          </a:solidFill>
        </a:ln>
      </dgm:spPr>
      <dgm:t>
        <a:bodyPr/>
        <a:lstStyle/>
        <a:p>
          <a:endParaRPr lang="zh-CN" altLang="en-US"/>
        </a:p>
      </dgm:t>
    </dgm:pt>
    <dgm:pt modelId="{D078E962-CA1C-4F2D-BA41-A51C661DC151}">
      <dgm:prSet phldrT="[文本]"/>
      <dgm:spPr>
        <a:solidFill>
          <a:srgbClr val="E5F7B0"/>
        </a:solidFill>
        <a:ln>
          <a:solidFill>
            <a:srgbClr val="E5F7B0"/>
          </a:solidFill>
        </a:ln>
      </dgm:spPr>
      <dgm:t>
        <a:bodyPr/>
        <a:lstStyle/>
        <a:p>
          <a:endParaRPr lang="zh-CN" altLang="en-US" dirty="0"/>
        </a:p>
      </dgm:t>
    </dgm:pt>
    <dgm:pt modelId="{5EC18064-3F64-4796-856D-3150B59D72DB}" cxnId="{E091E875-81EA-4E54-B1A3-5824E936E213}" type="parTrans">
      <dgm:prSet/>
      <dgm:spPr/>
      <dgm:t>
        <a:bodyPr/>
        <a:lstStyle/>
        <a:p>
          <a:endParaRPr lang="zh-CN" altLang="en-US"/>
        </a:p>
      </dgm:t>
    </dgm:pt>
    <dgm:pt modelId="{EED1C866-21DD-4D7F-BD67-B381C0DF738B}" cxnId="{E091E875-81EA-4E54-B1A3-5824E936E213}" type="sibTrans">
      <dgm:prSet/>
      <dgm:spPr>
        <a:blipFill>
          <a:blip xmlns:r="http://schemas.openxmlformats.org/officeDocument/2006/relationships" r:embed="rId5" cstate="screen"/>
          <a:srcRect/>
          <a:stretch>
            <a:fillRect/>
          </a:stretch>
        </a:blipFill>
        <a:ln>
          <a:solidFill>
            <a:srgbClr val="C1ED45"/>
          </a:solidFill>
        </a:ln>
      </dgm:spPr>
      <dgm:t>
        <a:bodyPr/>
        <a:lstStyle/>
        <a:p>
          <a:endParaRPr lang="zh-CN" altLang="en-US"/>
        </a:p>
      </dgm:t>
    </dgm:pt>
    <dgm:pt modelId="{42EEEAE7-3519-4490-B6A5-C2AE3D1FA724}">
      <dgm:prSet phldrT="[文本]"/>
      <dgm:spPr>
        <a:solidFill>
          <a:srgbClr val="D2F278"/>
        </a:solidFill>
        <a:ln>
          <a:solidFill>
            <a:srgbClr val="D2F278"/>
          </a:solidFill>
        </a:ln>
      </dgm:spPr>
      <dgm:t>
        <a:bodyPr/>
        <a:lstStyle/>
        <a:p>
          <a:endParaRPr lang="zh-CN" altLang="en-US" dirty="0"/>
        </a:p>
      </dgm:t>
    </dgm:pt>
    <dgm:pt modelId="{21A308CD-2B6D-4CE5-AA94-17AA4EB1AECF}" cxnId="{EDE7A467-A02C-4456-8DB1-F681856D93B5}" type="parTrans">
      <dgm:prSet/>
      <dgm:spPr/>
      <dgm:t>
        <a:bodyPr/>
        <a:lstStyle/>
        <a:p>
          <a:endParaRPr lang="zh-CN" altLang="en-US"/>
        </a:p>
      </dgm:t>
    </dgm:pt>
    <dgm:pt modelId="{164997F2-8EF1-40A9-A6B3-EB254B178EB7}" cxnId="{EDE7A467-A02C-4456-8DB1-F681856D93B5}" type="sibTrans">
      <dgm:prSet/>
      <dgm:spPr>
        <a:blipFill>
          <a:blip xmlns:r="http://schemas.openxmlformats.org/officeDocument/2006/relationships" r:embed="rId6" cstate="screen"/>
          <a:srcRect/>
          <a:stretch>
            <a:fillRect/>
          </a:stretch>
        </a:blipFill>
        <a:ln>
          <a:solidFill>
            <a:srgbClr val="C1ED45"/>
          </a:solidFill>
        </a:ln>
      </dgm:spPr>
      <dgm:t>
        <a:bodyPr/>
        <a:lstStyle/>
        <a:p>
          <a:endParaRPr lang="zh-CN" altLang="en-US"/>
        </a:p>
      </dgm:t>
    </dgm:pt>
    <dgm:pt modelId="{AF378B52-AE65-4CED-9F85-3837D4D93BE0}" type="pres">
      <dgm:prSet presAssocID="{9EE967BD-B0C9-45D7-9898-B25BD1FF08EE}" presName="Name0" presStyleCnt="0">
        <dgm:presLayoutVars>
          <dgm:chMax val="21"/>
          <dgm:chPref val="21"/>
        </dgm:presLayoutVars>
      </dgm:prSet>
      <dgm:spPr/>
    </dgm:pt>
    <dgm:pt modelId="{E3C24B2E-1490-4371-B2AE-504D11BA5EA9}" type="pres">
      <dgm:prSet presAssocID="{881D9A23-61C3-4802-A6F9-36BA4171BA3A}" presName="text1" presStyleCnt="0"/>
      <dgm:spPr/>
    </dgm:pt>
    <dgm:pt modelId="{6F0A58D8-4850-4FAC-94F9-E32005297EA9}" type="pres">
      <dgm:prSet presAssocID="{881D9A23-61C3-4802-A6F9-36BA4171BA3A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B92C7E18-628E-41BC-AB03-DA0C2A49A3FC}" type="pres">
      <dgm:prSet presAssocID="{881D9A23-61C3-4802-A6F9-36BA4171BA3A}" presName="textaccent1" presStyleCnt="0"/>
      <dgm:spPr/>
    </dgm:pt>
    <dgm:pt modelId="{994E642B-3B5D-41B7-9144-0851379724CF}" type="pres">
      <dgm:prSet presAssocID="{881D9A23-61C3-4802-A6F9-36BA4171BA3A}" presName="accentRepeatNode" presStyleLbl="solidAlignAcc1" presStyleIdx="0" presStyleCnt="12"/>
      <dgm:spPr>
        <a:ln>
          <a:solidFill>
            <a:srgbClr val="ABF10F"/>
          </a:solidFill>
        </a:ln>
      </dgm:spPr>
    </dgm:pt>
    <dgm:pt modelId="{C1B1E204-2DB9-4908-ADD6-8339C41F8175}" type="pres">
      <dgm:prSet presAssocID="{C57D4F62-B831-411D-AF98-3E7CC3710958}" presName="image1" presStyleCnt="0"/>
      <dgm:spPr/>
    </dgm:pt>
    <dgm:pt modelId="{8DC7AD04-9AE1-4590-A32F-0ABA2DB481A2}" type="pres">
      <dgm:prSet presAssocID="{C57D4F62-B831-411D-AF98-3E7CC3710958}" presName="imageRepeatNode" presStyleLbl="alignAcc1" presStyleIdx="0" presStyleCnt="6"/>
      <dgm:spPr/>
    </dgm:pt>
    <dgm:pt modelId="{589DD869-2E13-4F93-BC3D-D89FEA302A1F}" type="pres">
      <dgm:prSet presAssocID="{C57D4F62-B831-411D-AF98-3E7CC3710958}" presName="imageaccent1" presStyleCnt="0"/>
      <dgm:spPr/>
    </dgm:pt>
    <dgm:pt modelId="{A0157D45-BA16-4178-8C3E-7D5DAB36080E}" type="pres">
      <dgm:prSet presAssocID="{C57D4F62-B831-411D-AF98-3E7CC3710958}" presName="accentRepeatNode" presStyleLbl="solidAlignAcc1" presStyleIdx="1" presStyleCnt="12"/>
      <dgm:spPr/>
    </dgm:pt>
    <dgm:pt modelId="{7A57273A-9D0E-4DA4-9F11-EC8CCB6D7DFB}" type="pres">
      <dgm:prSet presAssocID="{0A83EB6F-D765-4604-BC9E-AA435333FB46}" presName="text2" presStyleCnt="0"/>
      <dgm:spPr/>
    </dgm:pt>
    <dgm:pt modelId="{5510F76D-0195-4E43-A6AF-B2A9145F2F5A}" type="pres">
      <dgm:prSet presAssocID="{0A83EB6F-D765-4604-BC9E-AA435333FB46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C77C259B-0773-4E94-BE7E-B4CBE3DDCD41}" type="pres">
      <dgm:prSet presAssocID="{0A83EB6F-D765-4604-BC9E-AA435333FB46}" presName="textaccent2" presStyleCnt="0"/>
      <dgm:spPr/>
    </dgm:pt>
    <dgm:pt modelId="{690E7BC2-B39E-457F-8187-FD9B7767DC20}" type="pres">
      <dgm:prSet presAssocID="{0A83EB6F-D765-4604-BC9E-AA435333FB46}" presName="accentRepeatNode" presStyleLbl="solidAlignAcc1" presStyleIdx="2" presStyleCnt="12"/>
      <dgm:spPr>
        <a:ln>
          <a:solidFill>
            <a:srgbClr val="CFF170"/>
          </a:solidFill>
        </a:ln>
      </dgm:spPr>
    </dgm:pt>
    <dgm:pt modelId="{039946D8-F1A0-42DE-8A47-5A06C53A8D07}" type="pres">
      <dgm:prSet presAssocID="{037BD8CD-10D2-411C-8A8B-FAB5E01C02A7}" presName="image2" presStyleCnt="0"/>
      <dgm:spPr/>
    </dgm:pt>
    <dgm:pt modelId="{0AD0266E-AABA-4F04-B75C-538C8FD9DF34}" type="pres">
      <dgm:prSet presAssocID="{037BD8CD-10D2-411C-8A8B-FAB5E01C02A7}" presName="imageRepeatNode" presStyleLbl="alignAcc1" presStyleIdx="1" presStyleCnt="6"/>
      <dgm:spPr/>
    </dgm:pt>
    <dgm:pt modelId="{A70BE659-12EE-43C3-B0F4-9981858078BA}" type="pres">
      <dgm:prSet presAssocID="{037BD8CD-10D2-411C-8A8B-FAB5E01C02A7}" presName="imageaccent2" presStyleCnt="0"/>
      <dgm:spPr/>
    </dgm:pt>
    <dgm:pt modelId="{B7C26E8A-D17C-4E5B-A1C7-6E96F3EA3FBE}" type="pres">
      <dgm:prSet presAssocID="{037BD8CD-10D2-411C-8A8B-FAB5E01C02A7}" presName="accentRepeatNode" presStyleLbl="solidAlignAcc1" presStyleIdx="3" presStyleCnt="12"/>
      <dgm:spPr>
        <a:ln>
          <a:solidFill>
            <a:srgbClr val="FFCB7D"/>
          </a:solidFill>
        </a:ln>
      </dgm:spPr>
    </dgm:pt>
    <dgm:pt modelId="{00A4F1BD-BA73-42FB-834A-AC8E05B16F9C}" type="pres">
      <dgm:prSet presAssocID="{92EBE9A8-C2F3-4006-A7B3-BF0DA5F10204}" presName="text3" presStyleCnt="0"/>
      <dgm:spPr/>
    </dgm:pt>
    <dgm:pt modelId="{E97CD24A-13CD-45D7-8AA0-839C03EE180F}" type="pres">
      <dgm:prSet presAssocID="{92EBE9A8-C2F3-4006-A7B3-BF0DA5F10204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F5D2B077-9122-4DAC-9810-9B403C949C64}" type="pres">
      <dgm:prSet presAssocID="{92EBE9A8-C2F3-4006-A7B3-BF0DA5F10204}" presName="textaccent3" presStyleCnt="0"/>
      <dgm:spPr/>
    </dgm:pt>
    <dgm:pt modelId="{4083BC50-49E5-4D44-89A7-FD14B5641891}" type="pres">
      <dgm:prSet presAssocID="{92EBE9A8-C2F3-4006-A7B3-BF0DA5F10204}" presName="accentRepeatNode" presStyleLbl="solidAlignAcc1" presStyleIdx="4" presStyleCnt="12"/>
      <dgm:spPr>
        <a:ln>
          <a:solidFill>
            <a:srgbClr val="D2F278"/>
          </a:solidFill>
        </a:ln>
      </dgm:spPr>
    </dgm:pt>
    <dgm:pt modelId="{2FFFD8EF-CD72-4A5C-A70B-22EE3990E981}" type="pres">
      <dgm:prSet presAssocID="{8FC49EF3-E174-4C48-BF44-ABE7CD219B72}" presName="image3" presStyleCnt="0"/>
      <dgm:spPr/>
    </dgm:pt>
    <dgm:pt modelId="{B069CB91-0BDE-48E5-9400-417750B62745}" type="pres">
      <dgm:prSet presAssocID="{8FC49EF3-E174-4C48-BF44-ABE7CD219B72}" presName="imageRepeatNode" presStyleLbl="alignAcc1" presStyleIdx="2" presStyleCnt="6"/>
      <dgm:spPr/>
    </dgm:pt>
    <dgm:pt modelId="{B3F3FC03-4F45-4BF4-AADD-8FD2BB66B507}" type="pres">
      <dgm:prSet presAssocID="{8FC49EF3-E174-4C48-BF44-ABE7CD219B72}" presName="imageaccent3" presStyleCnt="0"/>
      <dgm:spPr/>
    </dgm:pt>
    <dgm:pt modelId="{8D3C93DD-40E3-4440-882B-27A99C53BA45}" type="pres">
      <dgm:prSet presAssocID="{8FC49EF3-E174-4C48-BF44-ABE7CD219B72}" presName="accentRepeatNode" presStyleLbl="solidAlignAcc1" presStyleIdx="5" presStyleCnt="12"/>
      <dgm:spPr>
        <a:ln>
          <a:solidFill>
            <a:srgbClr val="CFF170"/>
          </a:solidFill>
        </a:ln>
      </dgm:spPr>
    </dgm:pt>
    <dgm:pt modelId="{80CFDE9F-531C-416B-B8B9-E02D0DCEBE98}" type="pres">
      <dgm:prSet presAssocID="{D078E962-CA1C-4F2D-BA41-A51C661DC151}" presName="text4" presStyleCnt="0"/>
      <dgm:spPr/>
    </dgm:pt>
    <dgm:pt modelId="{46516AA3-70F8-45E8-AA3F-0A66159623A5}" type="pres">
      <dgm:prSet presAssocID="{D078E962-CA1C-4F2D-BA41-A51C661DC151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EF47093D-C6B4-402D-87BD-444674263125}" type="pres">
      <dgm:prSet presAssocID="{D078E962-CA1C-4F2D-BA41-A51C661DC151}" presName="textaccent4" presStyleCnt="0"/>
      <dgm:spPr/>
    </dgm:pt>
    <dgm:pt modelId="{C2CA6342-BEC0-4454-9EA7-B8E97BF7C230}" type="pres">
      <dgm:prSet presAssocID="{D078E962-CA1C-4F2D-BA41-A51C661DC151}" presName="accentRepeatNode" presStyleLbl="solidAlignAcc1" presStyleIdx="6" presStyleCnt="12"/>
      <dgm:spPr>
        <a:ln>
          <a:solidFill>
            <a:srgbClr val="C1ED45"/>
          </a:solidFill>
        </a:ln>
      </dgm:spPr>
    </dgm:pt>
    <dgm:pt modelId="{4E5A85B0-9D9D-4EE7-9EB6-895522741640}" type="pres">
      <dgm:prSet presAssocID="{EED1C866-21DD-4D7F-BD67-B381C0DF738B}" presName="image4" presStyleCnt="0"/>
      <dgm:spPr/>
    </dgm:pt>
    <dgm:pt modelId="{997B1205-ED77-4075-8609-4F60AC88EBE6}" type="pres">
      <dgm:prSet presAssocID="{EED1C866-21DD-4D7F-BD67-B381C0DF738B}" presName="imageRepeatNode" presStyleLbl="alignAcc1" presStyleIdx="3" presStyleCnt="6"/>
      <dgm:spPr/>
    </dgm:pt>
    <dgm:pt modelId="{F75BDED6-5F8F-4B86-9549-9A9760D30B14}" type="pres">
      <dgm:prSet presAssocID="{EED1C866-21DD-4D7F-BD67-B381C0DF738B}" presName="imageaccent4" presStyleCnt="0"/>
      <dgm:spPr/>
    </dgm:pt>
    <dgm:pt modelId="{349423DB-014C-427A-A57D-56777B252AC9}" type="pres">
      <dgm:prSet presAssocID="{EED1C866-21DD-4D7F-BD67-B381C0DF738B}" presName="accentRepeatNode" presStyleLbl="solidAlignAcc1" presStyleIdx="7" presStyleCnt="12"/>
      <dgm:spPr>
        <a:ln>
          <a:solidFill>
            <a:srgbClr val="FFB13B"/>
          </a:solidFill>
        </a:ln>
      </dgm:spPr>
    </dgm:pt>
    <dgm:pt modelId="{4A44915D-81ED-476E-A121-80B37FD3C584}" type="pres">
      <dgm:prSet presAssocID="{42EEEAE7-3519-4490-B6A5-C2AE3D1FA724}" presName="text5" presStyleCnt="0"/>
      <dgm:spPr/>
    </dgm:pt>
    <dgm:pt modelId="{2D2AFC53-865C-4AB0-BF5A-ED8FCB25A181}" type="pres">
      <dgm:prSet presAssocID="{42EEEAE7-3519-4490-B6A5-C2AE3D1FA724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87ACC620-96E3-4687-95F4-7B33B46F6E35}" type="pres">
      <dgm:prSet presAssocID="{42EEEAE7-3519-4490-B6A5-C2AE3D1FA724}" presName="textaccent5" presStyleCnt="0"/>
      <dgm:spPr/>
    </dgm:pt>
    <dgm:pt modelId="{78F54532-AE28-41FC-8C37-859784E8201E}" type="pres">
      <dgm:prSet presAssocID="{42EEEAE7-3519-4490-B6A5-C2AE3D1FA724}" presName="accentRepeatNode" presStyleLbl="solidAlignAcc1" presStyleIdx="8" presStyleCnt="12"/>
      <dgm:spPr>
        <a:ln>
          <a:solidFill>
            <a:srgbClr val="CFF170"/>
          </a:solidFill>
        </a:ln>
      </dgm:spPr>
    </dgm:pt>
    <dgm:pt modelId="{CC3F2F4D-BE9F-494D-923D-988BD3A6AFE7}" type="pres">
      <dgm:prSet presAssocID="{164997F2-8EF1-40A9-A6B3-EB254B178EB7}" presName="image5" presStyleCnt="0"/>
      <dgm:spPr/>
    </dgm:pt>
    <dgm:pt modelId="{F58B0CBC-B0FE-40BB-BC30-B621E8E62935}" type="pres">
      <dgm:prSet presAssocID="{164997F2-8EF1-40A9-A6B3-EB254B178EB7}" presName="imageRepeatNode" presStyleLbl="alignAcc1" presStyleIdx="4" presStyleCnt="6"/>
      <dgm:spPr/>
    </dgm:pt>
    <dgm:pt modelId="{3C2F40F4-3EB2-4754-B6C9-4CB72E25140D}" type="pres">
      <dgm:prSet presAssocID="{164997F2-8EF1-40A9-A6B3-EB254B178EB7}" presName="imageaccent5" presStyleCnt="0"/>
      <dgm:spPr/>
    </dgm:pt>
    <dgm:pt modelId="{A35F8E81-652D-4E64-B7E1-D021EBDDDE26}" type="pres">
      <dgm:prSet presAssocID="{164997F2-8EF1-40A9-A6B3-EB254B178EB7}" presName="accentRepeatNode" presStyleLbl="solidAlignAcc1" presStyleIdx="9" presStyleCnt="12"/>
      <dgm:spPr>
        <a:ln>
          <a:solidFill>
            <a:srgbClr val="FFDBA7"/>
          </a:solidFill>
        </a:ln>
      </dgm:spPr>
    </dgm:pt>
    <dgm:pt modelId="{63B1646E-996B-4C7A-A722-6F06548FE00C}" type="pres">
      <dgm:prSet presAssocID="{3A03492D-C81F-4D1B-8CEC-7A87E40AA99F}" presName="text6" presStyleCnt="0"/>
      <dgm:spPr/>
    </dgm:pt>
    <dgm:pt modelId="{07F32EA3-47BA-4C0B-9E00-690C2647C369}" type="pres">
      <dgm:prSet presAssocID="{3A03492D-C81F-4D1B-8CEC-7A87E40AA99F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46D4F4BA-8B7A-4B58-83F6-27276E2195C4}" type="pres">
      <dgm:prSet presAssocID="{3A03492D-C81F-4D1B-8CEC-7A87E40AA99F}" presName="textaccent6" presStyleCnt="0"/>
      <dgm:spPr/>
    </dgm:pt>
    <dgm:pt modelId="{88EE753B-446B-4C04-8DFB-850D25330C9C}" type="pres">
      <dgm:prSet presAssocID="{3A03492D-C81F-4D1B-8CEC-7A87E40AA99F}" presName="accentRepeatNode" presStyleLbl="solidAlignAcc1" presStyleIdx="10" presStyleCnt="12"/>
      <dgm:spPr>
        <a:ln>
          <a:solidFill>
            <a:srgbClr val="FFC671"/>
          </a:solidFill>
        </a:ln>
      </dgm:spPr>
    </dgm:pt>
    <dgm:pt modelId="{234C0410-3BB3-4CF1-B796-03626F1F037F}" type="pres">
      <dgm:prSet presAssocID="{C408EF2B-DBA8-4147-B6C5-388A3052F2C6}" presName="image6" presStyleCnt="0"/>
      <dgm:spPr/>
    </dgm:pt>
    <dgm:pt modelId="{5E56336C-7274-48DA-8DA1-2F0CD2576BCC}" type="pres">
      <dgm:prSet presAssocID="{C408EF2B-DBA8-4147-B6C5-388A3052F2C6}" presName="imageRepeatNode" presStyleLbl="alignAcc1" presStyleIdx="5" presStyleCnt="6"/>
      <dgm:spPr/>
    </dgm:pt>
    <dgm:pt modelId="{504ADC76-F669-4E21-8D5D-0555FE13159F}" type="pres">
      <dgm:prSet presAssocID="{C408EF2B-DBA8-4147-B6C5-388A3052F2C6}" presName="imageaccent6" presStyleCnt="0"/>
      <dgm:spPr/>
    </dgm:pt>
    <dgm:pt modelId="{A6C3501B-1DEB-4447-9789-0F48892D3A5D}" type="pres">
      <dgm:prSet presAssocID="{C408EF2B-DBA8-4147-B6C5-388A3052F2C6}" presName="accentRepeatNode" presStyleLbl="solidAlignAcc1" presStyleIdx="11" presStyleCnt="12"/>
      <dgm:spPr/>
    </dgm:pt>
  </dgm:ptLst>
  <dgm:cxnLst>
    <dgm:cxn modelId="{09F5570D-7ECA-4587-8D8B-FCF8A4D43184}" srcId="{9EE967BD-B0C9-45D7-9898-B25BD1FF08EE}" destId="{3A03492D-C81F-4D1B-8CEC-7A87E40AA99F}" srcOrd="5" destOrd="0" parTransId="{8C89AF09-C29B-47EA-9D52-D12AC49EB6D0}" sibTransId="{C408EF2B-DBA8-4147-B6C5-388A3052F2C6}"/>
    <dgm:cxn modelId="{80813912-1261-4004-A289-2B532F0C2EBF}" type="presOf" srcId="{8FC49EF3-E174-4C48-BF44-ABE7CD219B72}" destId="{B069CB91-0BDE-48E5-9400-417750B62745}" srcOrd="0" destOrd="0" presId="urn:microsoft.com/office/officeart/2008/layout/HexagonCluster"/>
    <dgm:cxn modelId="{664A5A13-CE96-4099-B7FC-41EE5AF33A91}" srcId="{9EE967BD-B0C9-45D7-9898-B25BD1FF08EE}" destId="{92EBE9A8-C2F3-4006-A7B3-BF0DA5F10204}" srcOrd="2" destOrd="0" parTransId="{B3BB5D63-2648-4A66-AF08-35FEB6378788}" sibTransId="{8FC49EF3-E174-4C48-BF44-ABE7CD219B72}"/>
    <dgm:cxn modelId="{BC126522-1413-44ED-8E77-9636052E2E37}" type="presOf" srcId="{9EE967BD-B0C9-45D7-9898-B25BD1FF08EE}" destId="{AF378B52-AE65-4CED-9F85-3837D4D93BE0}" srcOrd="0" destOrd="0" presId="urn:microsoft.com/office/officeart/2008/layout/HexagonCluster"/>
    <dgm:cxn modelId="{FCBCDE33-2114-4A56-91F4-BEFEDC25C4F0}" srcId="{9EE967BD-B0C9-45D7-9898-B25BD1FF08EE}" destId="{0A83EB6F-D765-4604-BC9E-AA435333FB46}" srcOrd="1" destOrd="0" parTransId="{4F1AED60-D5FC-47BC-AC1B-987B02F80704}" sibTransId="{037BD8CD-10D2-411C-8A8B-FAB5E01C02A7}"/>
    <dgm:cxn modelId="{58F9B23E-2524-4867-83D7-6E354387AD19}" type="presOf" srcId="{0A83EB6F-D765-4604-BC9E-AA435333FB46}" destId="{5510F76D-0195-4E43-A6AF-B2A9145F2F5A}" srcOrd="0" destOrd="0" presId="urn:microsoft.com/office/officeart/2008/layout/HexagonCluster"/>
    <dgm:cxn modelId="{805DA73F-1CAA-47ED-A67F-16BF06A292DF}" type="presOf" srcId="{164997F2-8EF1-40A9-A6B3-EB254B178EB7}" destId="{F58B0CBC-B0FE-40BB-BC30-B621E8E62935}" srcOrd="0" destOrd="0" presId="urn:microsoft.com/office/officeart/2008/layout/HexagonCluster"/>
    <dgm:cxn modelId="{5221EA5D-8AFA-4891-A8F3-4B15577320E4}" type="presOf" srcId="{C408EF2B-DBA8-4147-B6C5-388A3052F2C6}" destId="{5E56336C-7274-48DA-8DA1-2F0CD2576BCC}" srcOrd="0" destOrd="0" presId="urn:microsoft.com/office/officeart/2008/layout/HexagonCluster"/>
    <dgm:cxn modelId="{B42F9C60-92B4-49C6-B2D3-079563C830BA}" type="presOf" srcId="{037BD8CD-10D2-411C-8A8B-FAB5E01C02A7}" destId="{0AD0266E-AABA-4F04-B75C-538C8FD9DF34}" srcOrd="0" destOrd="0" presId="urn:microsoft.com/office/officeart/2008/layout/HexagonCluster"/>
    <dgm:cxn modelId="{EDE7A467-A02C-4456-8DB1-F681856D93B5}" srcId="{9EE967BD-B0C9-45D7-9898-B25BD1FF08EE}" destId="{42EEEAE7-3519-4490-B6A5-C2AE3D1FA724}" srcOrd="4" destOrd="0" parTransId="{21A308CD-2B6D-4CE5-AA94-17AA4EB1AECF}" sibTransId="{164997F2-8EF1-40A9-A6B3-EB254B178EB7}"/>
    <dgm:cxn modelId="{86BBA46E-1EA0-4699-987B-8F8731F527BD}" type="presOf" srcId="{3A03492D-C81F-4D1B-8CEC-7A87E40AA99F}" destId="{07F32EA3-47BA-4C0B-9E00-690C2647C369}" srcOrd="0" destOrd="0" presId="urn:microsoft.com/office/officeart/2008/layout/HexagonCluster"/>
    <dgm:cxn modelId="{C44C6771-C7DC-4127-9967-8302D4B73C11}" type="presOf" srcId="{92EBE9A8-C2F3-4006-A7B3-BF0DA5F10204}" destId="{E97CD24A-13CD-45D7-8AA0-839C03EE180F}" srcOrd="0" destOrd="0" presId="urn:microsoft.com/office/officeart/2008/layout/HexagonCluster"/>
    <dgm:cxn modelId="{E091E875-81EA-4E54-B1A3-5824E936E213}" srcId="{9EE967BD-B0C9-45D7-9898-B25BD1FF08EE}" destId="{D078E962-CA1C-4F2D-BA41-A51C661DC151}" srcOrd="3" destOrd="0" parTransId="{5EC18064-3F64-4796-856D-3150B59D72DB}" sibTransId="{EED1C866-21DD-4D7F-BD67-B381C0DF738B}"/>
    <dgm:cxn modelId="{BF983957-E0B9-49E1-863C-DE14C4E8ECEC}" type="presOf" srcId="{EED1C866-21DD-4D7F-BD67-B381C0DF738B}" destId="{997B1205-ED77-4075-8609-4F60AC88EBE6}" srcOrd="0" destOrd="0" presId="urn:microsoft.com/office/officeart/2008/layout/HexagonCluster"/>
    <dgm:cxn modelId="{7A194F94-B65A-4449-BD4F-074F71540871}" srcId="{9EE967BD-B0C9-45D7-9898-B25BD1FF08EE}" destId="{881D9A23-61C3-4802-A6F9-36BA4171BA3A}" srcOrd="0" destOrd="0" parTransId="{820AD4A3-D7D3-4F03-BBFC-70F238A9B63A}" sibTransId="{C57D4F62-B831-411D-AF98-3E7CC3710958}"/>
    <dgm:cxn modelId="{980A09B8-FF9B-42B6-B08E-81DC0CBB9E26}" type="presOf" srcId="{42EEEAE7-3519-4490-B6A5-C2AE3D1FA724}" destId="{2D2AFC53-865C-4AB0-BF5A-ED8FCB25A181}" srcOrd="0" destOrd="0" presId="urn:microsoft.com/office/officeart/2008/layout/HexagonCluster"/>
    <dgm:cxn modelId="{A87DECC4-3595-41F9-9ECB-C840AE519DB8}" type="presOf" srcId="{C57D4F62-B831-411D-AF98-3E7CC3710958}" destId="{8DC7AD04-9AE1-4590-A32F-0ABA2DB481A2}" srcOrd="0" destOrd="0" presId="urn:microsoft.com/office/officeart/2008/layout/HexagonCluster"/>
    <dgm:cxn modelId="{9CA05CE5-437E-4FEE-9112-A290AFA6621E}" type="presOf" srcId="{881D9A23-61C3-4802-A6F9-36BA4171BA3A}" destId="{6F0A58D8-4850-4FAC-94F9-E32005297EA9}" srcOrd="0" destOrd="0" presId="urn:microsoft.com/office/officeart/2008/layout/HexagonCluster"/>
    <dgm:cxn modelId="{294C2CE9-72EF-460F-A15A-53F3463E4316}" type="presOf" srcId="{D078E962-CA1C-4F2D-BA41-A51C661DC151}" destId="{46516AA3-70F8-45E8-AA3F-0A66159623A5}" srcOrd="0" destOrd="0" presId="urn:microsoft.com/office/officeart/2008/layout/HexagonCluster"/>
    <dgm:cxn modelId="{DABCEBC7-4069-4123-8C8E-6A034C998663}" type="presParOf" srcId="{AF378B52-AE65-4CED-9F85-3837D4D93BE0}" destId="{E3C24B2E-1490-4371-B2AE-504D11BA5EA9}" srcOrd="0" destOrd="0" presId="urn:microsoft.com/office/officeart/2008/layout/HexagonCluster"/>
    <dgm:cxn modelId="{E1996F66-93A6-4AF2-B3D9-399604FAE83D}" type="presParOf" srcId="{E3C24B2E-1490-4371-B2AE-504D11BA5EA9}" destId="{6F0A58D8-4850-4FAC-94F9-E32005297EA9}" srcOrd="0" destOrd="0" presId="urn:microsoft.com/office/officeart/2008/layout/HexagonCluster"/>
    <dgm:cxn modelId="{BA7E3E4C-70EA-4D60-9FE1-28E44DA3CE67}" type="presParOf" srcId="{AF378B52-AE65-4CED-9F85-3837D4D93BE0}" destId="{B92C7E18-628E-41BC-AB03-DA0C2A49A3FC}" srcOrd="1" destOrd="0" presId="urn:microsoft.com/office/officeart/2008/layout/HexagonCluster"/>
    <dgm:cxn modelId="{017A94CE-F145-4ED5-B3F0-B6149AF948E3}" type="presParOf" srcId="{B92C7E18-628E-41BC-AB03-DA0C2A49A3FC}" destId="{994E642B-3B5D-41B7-9144-0851379724CF}" srcOrd="0" destOrd="0" presId="urn:microsoft.com/office/officeart/2008/layout/HexagonCluster"/>
    <dgm:cxn modelId="{C72176B0-3FF0-4005-97EB-097337D7D4AC}" type="presParOf" srcId="{AF378B52-AE65-4CED-9F85-3837D4D93BE0}" destId="{C1B1E204-2DB9-4908-ADD6-8339C41F8175}" srcOrd="2" destOrd="0" presId="urn:microsoft.com/office/officeart/2008/layout/HexagonCluster"/>
    <dgm:cxn modelId="{49534644-F208-455B-B751-62EE7B354802}" type="presParOf" srcId="{C1B1E204-2DB9-4908-ADD6-8339C41F8175}" destId="{8DC7AD04-9AE1-4590-A32F-0ABA2DB481A2}" srcOrd="0" destOrd="0" presId="urn:microsoft.com/office/officeart/2008/layout/HexagonCluster"/>
    <dgm:cxn modelId="{A8D9D882-FBC5-4F5F-98E5-50C97C063AE3}" type="presParOf" srcId="{AF378B52-AE65-4CED-9F85-3837D4D93BE0}" destId="{589DD869-2E13-4F93-BC3D-D89FEA302A1F}" srcOrd="3" destOrd="0" presId="urn:microsoft.com/office/officeart/2008/layout/HexagonCluster"/>
    <dgm:cxn modelId="{0F8E6DCA-A060-4DF0-9217-61A035DC799F}" type="presParOf" srcId="{589DD869-2E13-4F93-BC3D-D89FEA302A1F}" destId="{A0157D45-BA16-4178-8C3E-7D5DAB36080E}" srcOrd="0" destOrd="0" presId="urn:microsoft.com/office/officeart/2008/layout/HexagonCluster"/>
    <dgm:cxn modelId="{D8703379-4BCF-4E7B-8D88-862E407A1C83}" type="presParOf" srcId="{AF378B52-AE65-4CED-9F85-3837D4D93BE0}" destId="{7A57273A-9D0E-4DA4-9F11-EC8CCB6D7DFB}" srcOrd="4" destOrd="0" presId="urn:microsoft.com/office/officeart/2008/layout/HexagonCluster"/>
    <dgm:cxn modelId="{767A330D-5E9D-465C-8BB9-14F0F8BC362D}" type="presParOf" srcId="{7A57273A-9D0E-4DA4-9F11-EC8CCB6D7DFB}" destId="{5510F76D-0195-4E43-A6AF-B2A9145F2F5A}" srcOrd="0" destOrd="0" presId="urn:microsoft.com/office/officeart/2008/layout/HexagonCluster"/>
    <dgm:cxn modelId="{46303C80-C5EA-4BA7-9708-043DB9CEA369}" type="presParOf" srcId="{AF378B52-AE65-4CED-9F85-3837D4D93BE0}" destId="{C77C259B-0773-4E94-BE7E-B4CBE3DDCD41}" srcOrd="5" destOrd="0" presId="urn:microsoft.com/office/officeart/2008/layout/HexagonCluster"/>
    <dgm:cxn modelId="{B4E07DF0-4CAD-45E3-9CA4-9A7B2957B071}" type="presParOf" srcId="{C77C259B-0773-4E94-BE7E-B4CBE3DDCD41}" destId="{690E7BC2-B39E-457F-8187-FD9B7767DC20}" srcOrd="0" destOrd="0" presId="urn:microsoft.com/office/officeart/2008/layout/HexagonCluster"/>
    <dgm:cxn modelId="{5C4C6CDA-0927-488B-98B0-C2BE48B413C0}" type="presParOf" srcId="{AF378B52-AE65-4CED-9F85-3837D4D93BE0}" destId="{039946D8-F1A0-42DE-8A47-5A06C53A8D07}" srcOrd="6" destOrd="0" presId="urn:microsoft.com/office/officeart/2008/layout/HexagonCluster"/>
    <dgm:cxn modelId="{8B4351A6-D941-4A2C-8DC6-0A1A4143CCDA}" type="presParOf" srcId="{039946D8-F1A0-42DE-8A47-5A06C53A8D07}" destId="{0AD0266E-AABA-4F04-B75C-538C8FD9DF34}" srcOrd="0" destOrd="0" presId="urn:microsoft.com/office/officeart/2008/layout/HexagonCluster"/>
    <dgm:cxn modelId="{8050E13E-1983-4746-9924-5BA3401EBF24}" type="presParOf" srcId="{AF378B52-AE65-4CED-9F85-3837D4D93BE0}" destId="{A70BE659-12EE-43C3-B0F4-9981858078BA}" srcOrd="7" destOrd="0" presId="urn:microsoft.com/office/officeart/2008/layout/HexagonCluster"/>
    <dgm:cxn modelId="{7E50346E-DA0D-453C-B25A-CEF13EA1B166}" type="presParOf" srcId="{A70BE659-12EE-43C3-B0F4-9981858078BA}" destId="{B7C26E8A-D17C-4E5B-A1C7-6E96F3EA3FBE}" srcOrd="0" destOrd="0" presId="urn:microsoft.com/office/officeart/2008/layout/HexagonCluster"/>
    <dgm:cxn modelId="{4ED3A149-B32F-43E0-9595-65746CBE1642}" type="presParOf" srcId="{AF378B52-AE65-4CED-9F85-3837D4D93BE0}" destId="{00A4F1BD-BA73-42FB-834A-AC8E05B16F9C}" srcOrd="8" destOrd="0" presId="urn:microsoft.com/office/officeart/2008/layout/HexagonCluster"/>
    <dgm:cxn modelId="{63F6DD43-DA8A-4836-8378-2A2AC8D92179}" type="presParOf" srcId="{00A4F1BD-BA73-42FB-834A-AC8E05B16F9C}" destId="{E97CD24A-13CD-45D7-8AA0-839C03EE180F}" srcOrd="0" destOrd="0" presId="urn:microsoft.com/office/officeart/2008/layout/HexagonCluster"/>
    <dgm:cxn modelId="{7FAE2E1A-FE32-47C2-9EFF-2230CCE71479}" type="presParOf" srcId="{AF378B52-AE65-4CED-9F85-3837D4D93BE0}" destId="{F5D2B077-9122-4DAC-9810-9B403C949C64}" srcOrd="9" destOrd="0" presId="urn:microsoft.com/office/officeart/2008/layout/HexagonCluster"/>
    <dgm:cxn modelId="{493DC10C-1312-42D9-9589-20675A360D64}" type="presParOf" srcId="{F5D2B077-9122-4DAC-9810-9B403C949C64}" destId="{4083BC50-49E5-4D44-89A7-FD14B5641891}" srcOrd="0" destOrd="0" presId="urn:microsoft.com/office/officeart/2008/layout/HexagonCluster"/>
    <dgm:cxn modelId="{C67D8FC1-8909-4119-98E6-E2FF95AB53D4}" type="presParOf" srcId="{AF378B52-AE65-4CED-9F85-3837D4D93BE0}" destId="{2FFFD8EF-CD72-4A5C-A70B-22EE3990E981}" srcOrd="10" destOrd="0" presId="urn:microsoft.com/office/officeart/2008/layout/HexagonCluster"/>
    <dgm:cxn modelId="{ED194764-D5A7-44DD-9A96-2C00EC770692}" type="presParOf" srcId="{2FFFD8EF-CD72-4A5C-A70B-22EE3990E981}" destId="{B069CB91-0BDE-48E5-9400-417750B62745}" srcOrd="0" destOrd="0" presId="urn:microsoft.com/office/officeart/2008/layout/HexagonCluster"/>
    <dgm:cxn modelId="{3E7434D0-1CE0-4F8F-991D-4FC90F3A5242}" type="presParOf" srcId="{AF378B52-AE65-4CED-9F85-3837D4D93BE0}" destId="{B3F3FC03-4F45-4BF4-AADD-8FD2BB66B507}" srcOrd="11" destOrd="0" presId="urn:microsoft.com/office/officeart/2008/layout/HexagonCluster"/>
    <dgm:cxn modelId="{02ED80C8-5DBA-4A26-8290-E154B555233F}" type="presParOf" srcId="{B3F3FC03-4F45-4BF4-AADD-8FD2BB66B507}" destId="{8D3C93DD-40E3-4440-882B-27A99C53BA45}" srcOrd="0" destOrd="0" presId="urn:microsoft.com/office/officeart/2008/layout/HexagonCluster"/>
    <dgm:cxn modelId="{7C5B3CDA-C7B0-4E3B-B731-3A4088A58BD2}" type="presParOf" srcId="{AF378B52-AE65-4CED-9F85-3837D4D93BE0}" destId="{80CFDE9F-531C-416B-B8B9-E02D0DCEBE98}" srcOrd="12" destOrd="0" presId="urn:microsoft.com/office/officeart/2008/layout/HexagonCluster"/>
    <dgm:cxn modelId="{F9013A83-6B03-48BC-8464-DA670738FFE3}" type="presParOf" srcId="{80CFDE9F-531C-416B-B8B9-E02D0DCEBE98}" destId="{46516AA3-70F8-45E8-AA3F-0A66159623A5}" srcOrd="0" destOrd="0" presId="urn:microsoft.com/office/officeart/2008/layout/HexagonCluster"/>
    <dgm:cxn modelId="{CA226FE4-5506-4181-A34E-D44BD675CFF6}" type="presParOf" srcId="{AF378B52-AE65-4CED-9F85-3837D4D93BE0}" destId="{EF47093D-C6B4-402D-87BD-444674263125}" srcOrd="13" destOrd="0" presId="urn:microsoft.com/office/officeart/2008/layout/HexagonCluster"/>
    <dgm:cxn modelId="{2DC42C8E-6CDD-4393-A80C-3D667168A44C}" type="presParOf" srcId="{EF47093D-C6B4-402D-87BD-444674263125}" destId="{C2CA6342-BEC0-4454-9EA7-B8E97BF7C230}" srcOrd="0" destOrd="0" presId="urn:microsoft.com/office/officeart/2008/layout/HexagonCluster"/>
    <dgm:cxn modelId="{FAF992FA-25D1-4F59-8DEB-A25935913CF3}" type="presParOf" srcId="{AF378B52-AE65-4CED-9F85-3837D4D93BE0}" destId="{4E5A85B0-9D9D-4EE7-9EB6-895522741640}" srcOrd="14" destOrd="0" presId="urn:microsoft.com/office/officeart/2008/layout/HexagonCluster"/>
    <dgm:cxn modelId="{BB95F83B-BD9E-4C30-91C1-BAB2E07EAF28}" type="presParOf" srcId="{4E5A85B0-9D9D-4EE7-9EB6-895522741640}" destId="{997B1205-ED77-4075-8609-4F60AC88EBE6}" srcOrd="0" destOrd="0" presId="urn:microsoft.com/office/officeart/2008/layout/HexagonCluster"/>
    <dgm:cxn modelId="{1A63425A-6415-4752-84C0-8CEC32FA6A0A}" type="presParOf" srcId="{AF378B52-AE65-4CED-9F85-3837D4D93BE0}" destId="{F75BDED6-5F8F-4B86-9549-9A9760D30B14}" srcOrd="15" destOrd="0" presId="urn:microsoft.com/office/officeart/2008/layout/HexagonCluster"/>
    <dgm:cxn modelId="{24B4B8B4-DA33-4AB3-BA29-ACC86A7CF123}" type="presParOf" srcId="{F75BDED6-5F8F-4B86-9549-9A9760D30B14}" destId="{349423DB-014C-427A-A57D-56777B252AC9}" srcOrd="0" destOrd="0" presId="urn:microsoft.com/office/officeart/2008/layout/HexagonCluster"/>
    <dgm:cxn modelId="{7A619068-DDC7-41E3-8EF2-421BA38D1A26}" type="presParOf" srcId="{AF378B52-AE65-4CED-9F85-3837D4D93BE0}" destId="{4A44915D-81ED-476E-A121-80B37FD3C584}" srcOrd="16" destOrd="0" presId="urn:microsoft.com/office/officeart/2008/layout/HexagonCluster"/>
    <dgm:cxn modelId="{602DD810-E60E-4413-AFDE-1E4B58E5EA0E}" type="presParOf" srcId="{4A44915D-81ED-476E-A121-80B37FD3C584}" destId="{2D2AFC53-865C-4AB0-BF5A-ED8FCB25A181}" srcOrd="0" destOrd="0" presId="urn:microsoft.com/office/officeart/2008/layout/HexagonCluster"/>
    <dgm:cxn modelId="{65854E93-58A6-468B-AB75-DB9217064B7A}" type="presParOf" srcId="{AF378B52-AE65-4CED-9F85-3837D4D93BE0}" destId="{87ACC620-96E3-4687-95F4-7B33B46F6E35}" srcOrd="17" destOrd="0" presId="urn:microsoft.com/office/officeart/2008/layout/HexagonCluster"/>
    <dgm:cxn modelId="{C53A6CF3-1449-4BD2-85CB-CFCC07B9EE63}" type="presParOf" srcId="{87ACC620-96E3-4687-95F4-7B33B46F6E35}" destId="{78F54532-AE28-41FC-8C37-859784E8201E}" srcOrd="0" destOrd="0" presId="urn:microsoft.com/office/officeart/2008/layout/HexagonCluster"/>
    <dgm:cxn modelId="{C4A4247A-2D4F-4882-97D9-192A0BB12F1B}" type="presParOf" srcId="{AF378B52-AE65-4CED-9F85-3837D4D93BE0}" destId="{CC3F2F4D-BE9F-494D-923D-988BD3A6AFE7}" srcOrd="18" destOrd="0" presId="urn:microsoft.com/office/officeart/2008/layout/HexagonCluster"/>
    <dgm:cxn modelId="{4571F8B1-5BD1-4E00-A1A6-28432C37B203}" type="presParOf" srcId="{CC3F2F4D-BE9F-494D-923D-988BD3A6AFE7}" destId="{F58B0CBC-B0FE-40BB-BC30-B621E8E62935}" srcOrd="0" destOrd="0" presId="urn:microsoft.com/office/officeart/2008/layout/HexagonCluster"/>
    <dgm:cxn modelId="{A8730234-9330-4551-9524-4904A81AAACF}" type="presParOf" srcId="{AF378B52-AE65-4CED-9F85-3837D4D93BE0}" destId="{3C2F40F4-3EB2-4754-B6C9-4CB72E25140D}" srcOrd="19" destOrd="0" presId="urn:microsoft.com/office/officeart/2008/layout/HexagonCluster"/>
    <dgm:cxn modelId="{E658998A-5E12-435B-847A-66F6A3AFD942}" type="presParOf" srcId="{3C2F40F4-3EB2-4754-B6C9-4CB72E25140D}" destId="{A35F8E81-652D-4E64-B7E1-D021EBDDDE26}" srcOrd="0" destOrd="0" presId="urn:microsoft.com/office/officeart/2008/layout/HexagonCluster"/>
    <dgm:cxn modelId="{4B4E1EAD-70C0-40BA-B807-58E1A194256F}" type="presParOf" srcId="{AF378B52-AE65-4CED-9F85-3837D4D93BE0}" destId="{63B1646E-996B-4C7A-A722-6F06548FE00C}" srcOrd="20" destOrd="0" presId="urn:microsoft.com/office/officeart/2008/layout/HexagonCluster"/>
    <dgm:cxn modelId="{6B0B438A-EE87-4F5C-81B6-73834E608CB1}" type="presParOf" srcId="{63B1646E-996B-4C7A-A722-6F06548FE00C}" destId="{07F32EA3-47BA-4C0B-9E00-690C2647C369}" srcOrd="0" destOrd="0" presId="urn:microsoft.com/office/officeart/2008/layout/HexagonCluster"/>
    <dgm:cxn modelId="{403AA118-92B4-49E1-8AFB-1409A617B26D}" type="presParOf" srcId="{AF378B52-AE65-4CED-9F85-3837D4D93BE0}" destId="{46D4F4BA-8B7A-4B58-83F6-27276E2195C4}" srcOrd="21" destOrd="0" presId="urn:microsoft.com/office/officeart/2008/layout/HexagonCluster"/>
    <dgm:cxn modelId="{643B7DE1-2687-4EEE-8589-8C0A431333E2}" type="presParOf" srcId="{46D4F4BA-8B7A-4B58-83F6-27276E2195C4}" destId="{88EE753B-446B-4C04-8DFB-850D25330C9C}" srcOrd="0" destOrd="0" presId="urn:microsoft.com/office/officeart/2008/layout/HexagonCluster"/>
    <dgm:cxn modelId="{9016D006-960D-4449-8051-6E92FBEC0B92}" type="presParOf" srcId="{AF378B52-AE65-4CED-9F85-3837D4D93BE0}" destId="{234C0410-3BB3-4CF1-B796-03626F1F037F}" srcOrd="22" destOrd="0" presId="urn:microsoft.com/office/officeart/2008/layout/HexagonCluster"/>
    <dgm:cxn modelId="{0F5F2549-2171-4ADA-9581-F738FDE25C83}" type="presParOf" srcId="{234C0410-3BB3-4CF1-B796-03626F1F037F}" destId="{5E56336C-7274-48DA-8DA1-2F0CD2576BCC}" srcOrd="0" destOrd="0" presId="urn:microsoft.com/office/officeart/2008/layout/HexagonCluster"/>
    <dgm:cxn modelId="{93D662F8-CB12-464F-A5B8-E1D9E7978FA4}" type="presParOf" srcId="{AF378B52-AE65-4CED-9F85-3837D4D93BE0}" destId="{504ADC76-F669-4E21-8D5D-0555FE13159F}" srcOrd="23" destOrd="0" presId="urn:microsoft.com/office/officeart/2008/layout/HexagonCluster"/>
    <dgm:cxn modelId="{C5455972-A5E6-4363-B517-A3696C338E4F}" type="presParOf" srcId="{504ADC76-F669-4E21-8D5D-0555FE13159F}" destId="{A6C3501B-1DEB-4447-9789-0F48892D3A5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34E41-8549-4F50-9EC1-BE05C837035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07E5AD3-4928-4B69-8524-28FA1071C0A2}">
      <dgm:prSet phldrT="[文本]" phldr="1"/>
      <dgm:spPr>
        <a:solidFill>
          <a:srgbClr val="FFDBAB"/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91782D5F-F3AD-48DD-9467-8BD83BD5B99F}" cxnId="{4391E427-197E-42B1-80BF-050D8B7D0A41}" type="parTrans">
      <dgm:prSet/>
      <dgm:spPr/>
      <dgm:t>
        <a:bodyPr/>
        <a:lstStyle/>
        <a:p>
          <a:endParaRPr lang="zh-CN" altLang="en-US"/>
        </a:p>
      </dgm:t>
    </dgm:pt>
    <dgm:pt modelId="{DACFF7B5-0914-4858-8E91-48974FA259A2}" cxnId="{4391E427-197E-42B1-80BF-050D8B7D0A41}" type="sibTrans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DBAB"/>
          </a:solidFill>
        </a:ln>
      </dgm:spPr>
      <dgm:t>
        <a:bodyPr/>
        <a:lstStyle/>
        <a:p>
          <a:endParaRPr lang="zh-CN" altLang="en-US"/>
        </a:p>
      </dgm:t>
    </dgm:pt>
    <dgm:pt modelId="{8ED5895E-E04E-4A08-855E-1791FFC6E5CF}">
      <dgm:prSet phldrT="[文本]" phldr="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B553"/>
          </a:solidFill>
        </a:ln>
      </dgm:spPr>
      <dgm:t>
        <a:bodyPr/>
        <a:lstStyle/>
        <a:p>
          <a:endParaRPr lang="zh-CN" altLang="en-US" dirty="0"/>
        </a:p>
      </dgm:t>
    </dgm:pt>
    <dgm:pt modelId="{EA031C88-E7F1-4F0C-9827-A8FF5ACF9A24}" cxnId="{351A130B-6C6A-47D4-8B51-B6EFAA829B17}" type="parTrans">
      <dgm:prSet/>
      <dgm:spPr/>
      <dgm:t>
        <a:bodyPr/>
        <a:lstStyle/>
        <a:p>
          <a:endParaRPr lang="zh-CN" altLang="en-US"/>
        </a:p>
      </dgm:t>
    </dgm:pt>
    <dgm:pt modelId="{3FE257E4-A86C-4086-977D-583248D46116}" cxnId="{351A130B-6C6A-47D4-8B51-B6EFAA829B17}" type="sibTrans">
      <dgm:prSet/>
      <dgm:spPr>
        <a:solidFill>
          <a:srgbClr val="FFC271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4ADAE3A0-592D-41B4-BCD0-F9C6A46766FE}">
      <dgm:prSet phldrT="[文本]" phldr="1"/>
      <dgm:spPr>
        <a:solidFill>
          <a:srgbClr val="FF9300"/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63EDEB48-3B35-41D9-ADEB-25C8CA8F5690}" cxnId="{011FB73A-659D-495D-AA6A-C5015C354028}" type="parTrans">
      <dgm:prSet/>
      <dgm:spPr/>
      <dgm:t>
        <a:bodyPr/>
        <a:lstStyle/>
        <a:p>
          <a:endParaRPr lang="zh-CN" altLang="en-US"/>
        </a:p>
      </dgm:t>
    </dgm:pt>
    <dgm:pt modelId="{D80F03F9-2C99-4611-B143-0B8DD281B80F}" cxnId="{011FB73A-659D-495D-AA6A-C5015C354028}" type="sibTrans">
      <dgm:prSet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9300"/>
          </a:solidFill>
        </a:ln>
      </dgm:spPr>
      <dgm:t>
        <a:bodyPr/>
        <a:lstStyle/>
        <a:p>
          <a:endParaRPr lang="zh-CN" altLang="en-US"/>
        </a:p>
      </dgm:t>
    </dgm:pt>
    <dgm:pt modelId="{E716A712-1870-4D5D-8B6A-B7FCE4D54B1D}">
      <dgm:prSet phldrT="[文本]"/>
      <dgm:spPr>
        <a:blipFill dpi="0"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AE43"/>
          </a:solidFill>
        </a:ln>
      </dgm:spPr>
      <dgm:t>
        <a:bodyPr/>
        <a:lstStyle/>
        <a:p>
          <a:endParaRPr lang="zh-CN" altLang="en-US" dirty="0"/>
        </a:p>
      </dgm:t>
    </dgm:pt>
    <dgm:pt modelId="{75A0D77D-AEAD-449D-BFBF-C9A5EAAD41AB}" cxnId="{5E841A6E-3021-4D57-8244-3B7126513489}" type="sibTrans">
      <dgm:prSet/>
      <dgm:spPr>
        <a:solidFill>
          <a:srgbClr val="FFAE43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7BF08149-B276-4D9F-BE1F-3A9398D4EC3A}" cxnId="{5E841A6E-3021-4D57-8244-3B7126513489}" type="parTrans">
      <dgm:prSet/>
      <dgm:spPr/>
      <dgm:t>
        <a:bodyPr/>
        <a:lstStyle/>
        <a:p>
          <a:endParaRPr lang="zh-CN" altLang="en-US"/>
        </a:p>
      </dgm:t>
    </dgm:pt>
    <dgm:pt modelId="{23E54922-D657-4135-84FB-8515B48AD171}" type="pres">
      <dgm:prSet presAssocID="{8D134E41-8549-4F50-9EC1-BE05C8370350}" presName="Name0" presStyleCnt="0">
        <dgm:presLayoutVars>
          <dgm:chMax/>
          <dgm:chPref/>
          <dgm:dir/>
          <dgm:animLvl val="lvl"/>
        </dgm:presLayoutVars>
      </dgm:prSet>
      <dgm:spPr/>
    </dgm:pt>
    <dgm:pt modelId="{30D71ADD-D342-4BAE-B5AF-9DCC5AA2EF37}" type="pres">
      <dgm:prSet presAssocID="{E07E5AD3-4928-4B69-8524-28FA1071C0A2}" presName="composite" presStyleCnt="0"/>
      <dgm:spPr/>
    </dgm:pt>
    <dgm:pt modelId="{82DD85B4-9631-4A68-836E-B6D24400C24E}" type="pres">
      <dgm:prSet presAssocID="{E07E5AD3-4928-4B69-8524-28FA1071C0A2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A41197D1-574A-4296-BA45-D938CED9A084}" type="pres">
      <dgm:prSet presAssocID="{E07E5AD3-4928-4B69-8524-28FA1071C0A2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969CEE0-65B8-49DF-A092-8BBAF0BC6157}" type="pres">
      <dgm:prSet presAssocID="{E07E5AD3-4928-4B69-8524-28FA1071C0A2}" presName="BalanceSpacing" presStyleCnt="0"/>
      <dgm:spPr/>
    </dgm:pt>
    <dgm:pt modelId="{E1D2DB71-B66B-4532-96AD-C092FD1BB76F}" type="pres">
      <dgm:prSet presAssocID="{E07E5AD3-4928-4B69-8524-28FA1071C0A2}" presName="BalanceSpacing1" presStyleCnt="0"/>
      <dgm:spPr/>
    </dgm:pt>
    <dgm:pt modelId="{D02AEE1D-C521-416A-98F9-DCC54E0FFF82}" type="pres">
      <dgm:prSet presAssocID="{DACFF7B5-0914-4858-8E91-48974FA259A2}" presName="Accent1Text" presStyleLbl="node1" presStyleIdx="1" presStyleCnt="8"/>
      <dgm:spPr/>
    </dgm:pt>
    <dgm:pt modelId="{14EA1A6A-8A60-4322-B62D-A3A412D34EE3}" type="pres">
      <dgm:prSet presAssocID="{DACFF7B5-0914-4858-8E91-48974FA259A2}" presName="spaceBetweenRectangles" presStyleCnt="0"/>
      <dgm:spPr/>
    </dgm:pt>
    <dgm:pt modelId="{0139E0FF-0D26-45A5-9EEA-33E55F9F7A3C}" type="pres">
      <dgm:prSet presAssocID="{8ED5895E-E04E-4A08-855E-1791FFC6E5CF}" presName="composite" presStyleCnt="0"/>
      <dgm:spPr/>
    </dgm:pt>
    <dgm:pt modelId="{FD234DF5-29AB-4610-B925-1F73E4A0FE83}" type="pres">
      <dgm:prSet presAssocID="{8ED5895E-E04E-4A08-855E-1791FFC6E5CF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DA2F0CC6-7B29-4CAC-B110-2B19C61D22E3}" type="pres">
      <dgm:prSet presAssocID="{8ED5895E-E04E-4A08-855E-1791FFC6E5CF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2375DB8-C437-43EC-88F5-5872F17D9CB8}" type="pres">
      <dgm:prSet presAssocID="{8ED5895E-E04E-4A08-855E-1791FFC6E5CF}" presName="BalanceSpacing" presStyleCnt="0"/>
      <dgm:spPr/>
    </dgm:pt>
    <dgm:pt modelId="{5E04C412-CFAD-4DA3-89C5-74BB92B4D67C}" type="pres">
      <dgm:prSet presAssocID="{8ED5895E-E04E-4A08-855E-1791FFC6E5CF}" presName="BalanceSpacing1" presStyleCnt="0"/>
      <dgm:spPr/>
    </dgm:pt>
    <dgm:pt modelId="{D2308AC0-C238-41A7-9318-E48F3060A5F5}" type="pres">
      <dgm:prSet presAssocID="{3FE257E4-A86C-4086-977D-583248D46116}" presName="Accent1Text" presStyleLbl="node1" presStyleIdx="3" presStyleCnt="8"/>
      <dgm:spPr/>
    </dgm:pt>
    <dgm:pt modelId="{686C7184-528F-4CFC-8FD6-CA725F7B564D}" type="pres">
      <dgm:prSet presAssocID="{3FE257E4-A86C-4086-977D-583248D46116}" presName="spaceBetweenRectangles" presStyleCnt="0"/>
      <dgm:spPr/>
    </dgm:pt>
    <dgm:pt modelId="{70382561-C7D7-4ACF-A409-E91985BC1EAA}" type="pres">
      <dgm:prSet presAssocID="{E716A712-1870-4D5D-8B6A-B7FCE4D54B1D}" presName="composite" presStyleCnt="0"/>
      <dgm:spPr/>
    </dgm:pt>
    <dgm:pt modelId="{9F0EF142-646D-4FE2-9F62-A0BC868DB13C}" type="pres">
      <dgm:prSet presAssocID="{E716A712-1870-4D5D-8B6A-B7FCE4D54B1D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56DA7DFB-6ED6-42CA-9E47-B0A65E4EB2D2}" type="pres">
      <dgm:prSet presAssocID="{E716A712-1870-4D5D-8B6A-B7FCE4D54B1D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412F487-6F63-4864-BA58-649DAB75EAC7}" type="pres">
      <dgm:prSet presAssocID="{E716A712-1870-4D5D-8B6A-B7FCE4D54B1D}" presName="BalanceSpacing" presStyleCnt="0"/>
      <dgm:spPr/>
    </dgm:pt>
    <dgm:pt modelId="{4283E978-3D8C-4F49-A3B6-43A1BB5B1F06}" type="pres">
      <dgm:prSet presAssocID="{E716A712-1870-4D5D-8B6A-B7FCE4D54B1D}" presName="BalanceSpacing1" presStyleCnt="0"/>
      <dgm:spPr/>
    </dgm:pt>
    <dgm:pt modelId="{621C1174-F4E3-4EED-8BFD-262F507E78E3}" type="pres">
      <dgm:prSet presAssocID="{75A0D77D-AEAD-449D-BFBF-C9A5EAAD41AB}" presName="Accent1Text" presStyleLbl="node1" presStyleIdx="5" presStyleCnt="8"/>
      <dgm:spPr/>
    </dgm:pt>
    <dgm:pt modelId="{C0D1180B-537B-4417-9A63-12A348D33D9A}" type="pres">
      <dgm:prSet presAssocID="{75A0D77D-AEAD-449D-BFBF-C9A5EAAD41AB}" presName="spaceBetweenRectangles" presStyleCnt="0"/>
      <dgm:spPr/>
    </dgm:pt>
    <dgm:pt modelId="{CF70B017-EEFB-46CF-885C-4D9353FCBF47}" type="pres">
      <dgm:prSet presAssocID="{4ADAE3A0-592D-41B4-BCD0-F9C6A46766FE}" presName="composite" presStyleCnt="0"/>
      <dgm:spPr/>
    </dgm:pt>
    <dgm:pt modelId="{331AA604-DCA8-4EE9-830D-A8E4F36CE897}" type="pres">
      <dgm:prSet presAssocID="{4ADAE3A0-592D-41B4-BCD0-F9C6A46766FE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FD18D26F-99D5-44B0-8964-835C4F0D2FA4}" type="pres">
      <dgm:prSet presAssocID="{4ADAE3A0-592D-41B4-BCD0-F9C6A46766FE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280391E-2D01-4DF2-854F-B9582A72F39A}" type="pres">
      <dgm:prSet presAssocID="{4ADAE3A0-592D-41B4-BCD0-F9C6A46766FE}" presName="BalanceSpacing" presStyleCnt="0"/>
      <dgm:spPr/>
    </dgm:pt>
    <dgm:pt modelId="{F0C667D0-D535-4BA3-A8C0-36BCD2630086}" type="pres">
      <dgm:prSet presAssocID="{4ADAE3A0-592D-41B4-BCD0-F9C6A46766FE}" presName="BalanceSpacing1" presStyleCnt="0"/>
      <dgm:spPr/>
    </dgm:pt>
    <dgm:pt modelId="{97FD4840-B9AA-4FE2-A961-EE203C7DDA4A}" type="pres">
      <dgm:prSet presAssocID="{D80F03F9-2C99-4611-B143-0B8DD281B80F}" presName="Accent1Text" presStyleLbl="node1" presStyleIdx="7" presStyleCnt="8"/>
      <dgm:spPr/>
    </dgm:pt>
  </dgm:ptLst>
  <dgm:cxnLst>
    <dgm:cxn modelId="{351A130B-6C6A-47D4-8B51-B6EFAA829B17}" srcId="{8D134E41-8549-4F50-9EC1-BE05C8370350}" destId="{8ED5895E-E04E-4A08-855E-1791FFC6E5CF}" srcOrd="1" destOrd="0" parTransId="{EA031C88-E7F1-4F0C-9827-A8FF5ACF9A24}" sibTransId="{3FE257E4-A86C-4086-977D-583248D46116}"/>
    <dgm:cxn modelId="{4391E427-197E-42B1-80BF-050D8B7D0A41}" srcId="{8D134E41-8549-4F50-9EC1-BE05C8370350}" destId="{E07E5AD3-4928-4B69-8524-28FA1071C0A2}" srcOrd="0" destOrd="0" parTransId="{91782D5F-F3AD-48DD-9467-8BD83BD5B99F}" sibTransId="{DACFF7B5-0914-4858-8E91-48974FA259A2}"/>
    <dgm:cxn modelId="{A9092F2E-A995-4529-ACCE-E0618F918B55}" type="presOf" srcId="{75A0D77D-AEAD-449D-BFBF-C9A5EAAD41AB}" destId="{621C1174-F4E3-4EED-8BFD-262F507E78E3}" srcOrd="0" destOrd="0" presId="urn:microsoft.com/office/officeart/2008/layout/AlternatingHexagons"/>
    <dgm:cxn modelId="{011FB73A-659D-495D-AA6A-C5015C354028}" srcId="{8D134E41-8549-4F50-9EC1-BE05C8370350}" destId="{4ADAE3A0-592D-41B4-BCD0-F9C6A46766FE}" srcOrd="3" destOrd="0" parTransId="{63EDEB48-3B35-41D9-ADEB-25C8CA8F5690}" sibTransId="{D80F03F9-2C99-4611-B143-0B8DD281B80F}"/>
    <dgm:cxn modelId="{F37AF46C-965C-4BBB-9C55-9BFBC2A8EF0E}" type="presOf" srcId="{E716A712-1870-4D5D-8B6A-B7FCE4D54B1D}" destId="{9F0EF142-646D-4FE2-9F62-A0BC868DB13C}" srcOrd="0" destOrd="0" presId="urn:microsoft.com/office/officeart/2008/layout/AlternatingHexagons"/>
    <dgm:cxn modelId="{0B9C1A6D-905D-4586-AEED-048DF8AF7882}" type="presOf" srcId="{8ED5895E-E04E-4A08-855E-1791FFC6E5CF}" destId="{FD234DF5-29AB-4610-B925-1F73E4A0FE83}" srcOrd="0" destOrd="0" presId="urn:microsoft.com/office/officeart/2008/layout/AlternatingHexagons"/>
    <dgm:cxn modelId="{5E841A6E-3021-4D57-8244-3B7126513489}" srcId="{8D134E41-8549-4F50-9EC1-BE05C8370350}" destId="{E716A712-1870-4D5D-8B6A-B7FCE4D54B1D}" srcOrd="2" destOrd="0" parTransId="{7BF08149-B276-4D9F-BE1F-3A9398D4EC3A}" sibTransId="{75A0D77D-AEAD-449D-BFBF-C9A5EAAD41AB}"/>
    <dgm:cxn modelId="{A2362DA6-550F-4BCA-80EA-1CB11001AD36}" type="presOf" srcId="{DACFF7B5-0914-4858-8E91-48974FA259A2}" destId="{D02AEE1D-C521-416A-98F9-DCC54E0FFF82}" srcOrd="0" destOrd="0" presId="urn:microsoft.com/office/officeart/2008/layout/AlternatingHexagons"/>
    <dgm:cxn modelId="{52DB9EAC-A03D-4B83-8892-BFCAFE07503A}" type="presOf" srcId="{E07E5AD3-4928-4B69-8524-28FA1071C0A2}" destId="{82DD85B4-9631-4A68-836E-B6D24400C24E}" srcOrd="0" destOrd="0" presId="urn:microsoft.com/office/officeart/2008/layout/AlternatingHexagons"/>
    <dgm:cxn modelId="{1EE309B8-CB91-4D23-A513-7AADC3010B31}" type="presOf" srcId="{8D134E41-8549-4F50-9EC1-BE05C8370350}" destId="{23E54922-D657-4135-84FB-8515B48AD171}" srcOrd="0" destOrd="0" presId="urn:microsoft.com/office/officeart/2008/layout/AlternatingHexagons"/>
    <dgm:cxn modelId="{5901CEBC-29DE-48E9-9C7B-3F431DE06D14}" type="presOf" srcId="{3FE257E4-A86C-4086-977D-583248D46116}" destId="{D2308AC0-C238-41A7-9318-E48F3060A5F5}" srcOrd="0" destOrd="0" presId="urn:microsoft.com/office/officeart/2008/layout/AlternatingHexagons"/>
    <dgm:cxn modelId="{4601E7C1-AAF0-448E-8C28-0987982511F7}" type="presOf" srcId="{4ADAE3A0-592D-41B4-BCD0-F9C6A46766FE}" destId="{331AA604-DCA8-4EE9-830D-A8E4F36CE897}" srcOrd="0" destOrd="0" presId="urn:microsoft.com/office/officeart/2008/layout/AlternatingHexagons"/>
    <dgm:cxn modelId="{3AF6A4F1-D369-48D4-8DE3-879229226FC1}" type="presOf" srcId="{D80F03F9-2C99-4611-B143-0B8DD281B80F}" destId="{97FD4840-B9AA-4FE2-A961-EE203C7DDA4A}" srcOrd="0" destOrd="0" presId="urn:microsoft.com/office/officeart/2008/layout/AlternatingHexagons"/>
    <dgm:cxn modelId="{0B304B79-0E7D-4DB8-ABF0-3F59B7B823CE}" type="presParOf" srcId="{23E54922-D657-4135-84FB-8515B48AD171}" destId="{30D71ADD-D342-4BAE-B5AF-9DCC5AA2EF37}" srcOrd="0" destOrd="0" presId="urn:microsoft.com/office/officeart/2008/layout/AlternatingHexagons"/>
    <dgm:cxn modelId="{77DCD6D8-A688-4CF3-B6A1-3CC978D2F289}" type="presParOf" srcId="{30D71ADD-D342-4BAE-B5AF-9DCC5AA2EF37}" destId="{82DD85B4-9631-4A68-836E-B6D24400C24E}" srcOrd="0" destOrd="0" presId="urn:microsoft.com/office/officeart/2008/layout/AlternatingHexagons"/>
    <dgm:cxn modelId="{3AE1777F-9D32-4395-864D-FE267E988714}" type="presParOf" srcId="{30D71ADD-D342-4BAE-B5AF-9DCC5AA2EF37}" destId="{A41197D1-574A-4296-BA45-D938CED9A084}" srcOrd="1" destOrd="0" presId="urn:microsoft.com/office/officeart/2008/layout/AlternatingHexagons"/>
    <dgm:cxn modelId="{4D76A4FB-B904-4214-8C13-2CC9C1243B08}" type="presParOf" srcId="{30D71ADD-D342-4BAE-B5AF-9DCC5AA2EF37}" destId="{F969CEE0-65B8-49DF-A092-8BBAF0BC6157}" srcOrd="2" destOrd="0" presId="urn:microsoft.com/office/officeart/2008/layout/AlternatingHexagons"/>
    <dgm:cxn modelId="{992FD273-0183-4C1C-95D2-B14560E8CD88}" type="presParOf" srcId="{30D71ADD-D342-4BAE-B5AF-9DCC5AA2EF37}" destId="{E1D2DB71-B66B-4532-96AD-C092FD1BB76F}" srcOrd="3" destOrd="0" presId="urn:microsoft.com/office/officeart/2008/layout/AlternatingHexagons"/>
    <dgm:cxn modelId="{030ABCC1-611C-4F9C-AE4B-77B0BA67019E}" type="presParOf" srcId="{30D71ADD-D342-4BAE-B5AF-9DCC5AA2EF37}" destId="{D02AEE1D-C521-416A-98F9-DCC54E0FFF82}" srcOrd="4" destOrd="0" presId="urn:microsoft.com/office/officeart/2008/layout/AlternatingHexagons"/>
    <dgm:cxn modelId="{C4B09DAD-208D-4EA6-8F3A-1FC5FA99D623}" type="presParOf" srcId="{23E54922-D657-4135-84FB-8515B48AD171}" destId="{14EA1A6A-8A60-4322-B62D-A3A412D34EE3}" srcOrd="1" destOrd="0" presId="urn:microsoft.com/office/officeart/2008/layout/AlternatingHexagons"/>
    <dgm:cxn modelId="{0517F660-C677-42A5-87E6-41E533974FB7}" type="presParOf" srcId="{23E54922-D657-4135-84FB-8515B48AD171}" destId="{0139E0FF-0D26-45A5-9EEA-33E55F9F7A3C}" srcOrd="2" destOrd="0" presId="urn:microsoft.com/office/officeart/2008/layout/AlternatingHexagons"/>
    <dgm:cxn modelId="{A87A62A5-F75E-434A-8A11-E421B52B67AD}" type="presParOf" srcId="{0139E0FF-0D26-45A5-9EEA-33E55F9F7A3C}" destId="{FD234DF5-29AB-4610-B925-1F73E4A0FE83}" srcOrd="0" destOrd="0" presId="urn:microsoft.com/office/officeart/2008/layout/AlternatingHexagons"/>
    <dgm:cxn modelId="{97830D96-9CC9-4851-BE04-7B84BAED87E8}" type="presParOf" srcId="{0139E0FF-0D26-45A5-9EEA-33E55F9F7A3C}" destId="{DA2F0CC6-7B29-4CAC-B110-2B19C61D22E3}" srcOrd="1" destOrd="0" presId="urn:microsoft.com/office/officeart/2008/layout/AlternatingHexagons"/>
    <dgm:cxn modelId="{97013FE3-7B54-4230-BDC9-885250CB7B9A}" type="presParOf" srcId="{0139E0FF-0D26-45A5-9EEA-33E55F9F7A3C}" destId="{82375DB8-C437-43EC-88F5-5872F17D9CB8}" srcOrd="2" destOrd="0" presId="urn:microsoft.com/office/officeart/2008/layout/AlternatingHexagons"/>
    <dgm:cxn modelId="{4111E3BE-B717-4545-BEA1-AD67884E5CE1}" type="presParOf" srcId="{0139E0FF-0D26-45A5-9EEA-33E55F9F7A3C}" destId="{5E04C412-CFAD-4DA3-89C5-74BB92B4D67C}" srcOrd="3" destOrd="0" presId="urn:microsoft.com/office/officeart/2008/layout/AlternatingHexagons"/>
    <dgm:cxn modelId="{9FD23A35-EFF0-480B-B18B-4C8EB249CC53}" type="presParOf" srcId="{0139E0FF-0D26-45A5-9EEA-33E55F9F7A3C}" destId="{D2308AC0-C238-41A7-9318-E48F3060A5F5}" srcOrd="4" destOrd="0" presId="urn:microsoft.com/office/officeart/2008/layout/AlternatingHexagons"/>
    <dgm:cxn modelId="{E6818EC5-2667-48D1-9A91-13CC4D3D820D}" type="presParOf" srcId="{23E54922-D657-4135-84FB-8515B48AD171}" destId="{686C7184-528F-4CFC-8FD6-CA725F7B564D}" srcOrd="3" destOrd="0" presId="urn:microsoft.com/office/officeart/2008/layout/AlternatingHexagons"/>
    <dgm:cxn modelId="{CBCEAB72-2DF1-4267-808A-310D7D7056D2}" type="presParOf" srcId="{23E54922-D657-4135-84FB-8515B48AD171}" destId="{70382561-C7D7-4ACF-A409-E91985BC1EAA}" srcOrd="4" destOrd="0" presId="urn:microsoft.com/office/officeart/2008/layout/AlternatingHexagons"/>
    <dgm:cxn modelId="{D7F7EBF9-1EA3-417A-9287-3346973EF7F1}" type="presParOf" srcId="{70382561-C7D7-4ACF-A409-E91985BC1EAA}" destId="{9F0EF142-646D-4FE2-9F62-A0BC868DB13C}" srcOrd="0" destOrd="0" presId="urn:microsoft.com/office/officeart/2008/layout/AlternatingHexagons"/>
    <dgm:cxn modelId="{681B56F6-48D0-4B57-9BC1-2E8B1F7BA78A}" type="presParOf" srcId="{70382561-C7D7-4ACF-A409-E91985BC1EAA}" destId="{56DA7DFB-6ED6-42CA-9E47-B0A65E4EB2D2}" srcOrd="1" destOrd="0" presId="urn:microsoft.com/office/officeart/2008/layout/AlternatingHexagons"/>
    <dgm:cxn modelId="{6FBB0B80-729D-43AC-95A1-A87F91BC2F6E}" type="presParOf" srcId="{70382561-C7D7-4ACF-A409-E91985BC1EAA}" destId="{2412F487-6F63-4864-BA58-649DAB75EAC7}" srcOrd="2" destOrd="0" presId="urn:microsoft.com/office/officeart/2008/layout/AlternatingHexagons"/>
    <dgm:cxn modelId="{8984C7CB-8FD0-48BB-8F5F-9D2ECDEFD49C}" type="presParOf" srcId="{70382561-C7D7-4ACF-A409-E91985BC1EAA}" destId="{4283E978-3D8C-4F49-A3B6-43A1BB5B1F06}" srcOrd="3" destOrd="0" presId="urn:microsoft.com/office/officeart/2008/layout/AlternatingHexagons"/>
    <dgm:cxn modelId="{D8F1A918-0314-4B7E-9F83-9F9ACEE466FA}" type="presParOf" srcId="{70382561-C7D7-4ACF-A409-E91985BC1EAA}" destId="{621C1174-F4E3-4EED-8BFD-262F507E78E3}" srcOrd="4" destOrd="0" presId="urn:microsoft.com/office/officeart/2008/layout/AlternatingHexagons"/>
    <dgm:cxn modelId="{94F334A1-1909-4E37-B733-80CEE202207F}" type="presParOf" srcId="{23E54922-D657-4135-84FB-8515B48AD171}" destId="{C0D1180B-537B-4417-9A63-12A348D33D9A}" srcOrd="5" destOrd="0" presId="urn:microsoft.com/office/officeart/2008/layout/AlternatingHexagons"/>
    <dgm:cxn modelId="{48DE62FC-600C-4851-B8A0-00E6ECA2456E}" type="presParOf" srcId="{23E54922-D657-4135-84FB-8515B48AD171}" destId="{CF70B017-EEFB-46CF-885C-4D9353FCBF47}" srcOrd="6" destOrd="0" presId="urn:microsoft.com/office/officeart/2008/layout/AlternatingHexagons"/>
    <dgm:cxn modelId="{7C8668B0-794B-46B4-B1FB-53B0A6DC3467}" type="presParOf" srcId="{CF70B017-EEFB-46CF-885C-4D9353FCBF47}" destId="{331AA604-DCA8-4EE9-830D-A8E4F36CE897}" srcOrd="0" destOrd="0" presId="urn:microsoft.com/office/officeart/2008/layout/AlternatingHexagons"/>
    <dgm:cxn modelId="{EE2E4C3C-B13F-476E-B5E4-56A9DA49D1A1}" type="presParOf" srcId="{CF70B017-EEFB-46CF-885C-4D9353FCBF47}" destId="{FD18D26F-99D5-44B0-8964-835C4F0D2FA4}" srcOrd="1" destOrd="0" presId="urn:microsoft.com/office/officeart/2008/layout/AlternatingHexagons"/>
    <dgm:cxn modelId="{37AEE6A1-8F85-4EF8-8689-28BBCC6CA850}" type="presParOf" srcId="{CF70B017-EEFB-46CF-885C-4D9353FCBF47}" destId="{1280391E-2D01-4DF2-854F-B9582A72F39A}" srcOrd="2" destOrd="0" presId="urn:microsoft.com/office/officeart/2008/layout/AlternatingHexagons"/>
    <dgm:cxn modelId="{3A5545D4-4F43-40C1-ABEE-96E39A6E15A4}" type="presParOf" srcId="{CF70B017-EEFB-46CF-885C-4D9353FCBF47}" destId="{F0C667D0-D535-4BA3-A8C0-36BCD2630086}" srcOrd="3" destOrd="0" presId="urn:microsoft.com/office/officeart/2008/layout/AlternatingHexagons"/>
    <dgm:cxn modelId="{CE681244-C421-43F8-8BE5-DDA3BA07EC86}" type="presParOf" srcId="{CF70B017-EEFB-46CF-885C-4D9353FCBF47}" destId="{97FD4840-B9AA-4FE2-A961-EE203C7DDA4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476049" cy="3376635"/>
        <a:chOff x="0" y="0"/>
        <a:chExt cx="6476049" cy="3376635"/>
      </a:xfrm>
    </dsp:grpSpPr>
    <dsp:sp modelId="{6F0A58D8-4850-4FAC-94F9-E32005297EA9}">
      <dsp:nvSpPr>
        <dsp:cNvPr id="3" name="六边形 2"/>
        <dsp:cNvSpPr/>
      </dsp:nvSpPr>
      <dsp:spPr bwMode="white">
        <a:xfrm>
          <a:off x="1051063" y="1742344"/>
          <a:ext cx="1221383" cy="1048783"/>
        </a:xfrm>
        <a:prstGeom prst="hexagon">
          <a:avLst>
            <a:gd name="adj" fmla="val 25000"/>
            <a:gd name="vf" fmla="val 115470"/>
          </a:avLst>
        </a:prstGeom>
        <a:solidFill>
          <a:srgbClr val="FF9900"/>
        </a:solidFill>
        <a:ln>
          <a:solidFill>
            <a:srgbClr val="FF9900"/>
          </a:solidFill>
        </a:ln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0" tIns="50800" rIns="0" bIns="508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051063" y="1742344"/>
        <a:ext cx="1221383" cy="1048783"/>
      </dsp:txXfrm>
    </dsp:sp>
    <dsp:sp modelId="{994E642B-3B5D-41B7-9144-0851379724CF}">
      <dsp:nvSpPr>
        <dsp:cNvPr id="4" name="六边形 3"/>
        <dsp:cNvSpPr/>
      </dsp:nvSpPr>
      <dsp:spPr bwMode="white">
        <a:xfrm>
          <a:off x="1080205" y="2211359"/>
          <a:ext cx="142473" cy="122910"/>
        </a:xfrm>
        <a:prstGeom prst="hexagon">
          <a:avLst>
            <a:gd name="adj" fmla="val 25000"/>
            <a:gd name="vf" fmla="val 115470"/>
          </a:avLst>
        </a:prstGeom>
        <a:ln>
          <a:solidFill>
            <a:srgbClr val="ABF10F"/>
          </a:solidFill>
        </a:ln>
      </dsp:spPr>
      <dsp:style>
        <a:lnRef idx="2">
          <a:schemeClr val="accent2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080205" y="2211359"/>
        <a:ext cx="142473" cy="122910"/>
      </dsp:txXfrm>
    </dsp:sp>
    <dsp:sp modelId="{8DC7AD04-9AE1-4590-A32F-0ABA2DB481A2}">
      <dsp:nvSpPr>
        <dsp:cNvPr id="5" name="六边形 4"/>
        <dsp:cNvSpPr/>
      </dsp:nvSpPr>
      <dsp:spPr bwMode="white">
        <a:xfrm>
          <a:off x="0" y="1162576"/>
          <a:ext cx="1221383" cy="1048783"/>
        </a:xfrm>
        <a:prstGeom prst="hexagon">
          <a:avLst>
            <a:gd name="adj" fmla="val 25000"/>
            <a:gd name="vf" fmla="val 115470"/>
          </a:avLst>
        </a:prstGeom>
        <a:blipFill>
          <a:blip r:embed="rId1" cstate="screen"/>
          <a:srcRect/>
          <a:stretch>
            <a:fillRect/>
          </a:stretch>
        </a:blipFill>
        <a:ln>
          <a:solidFill>
            <a:srgbClr val="FF9900"/>
          </a:solidFill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0" y="1162576"/>
        <a:ext cx="1221383" cy="1048783"/>
      </dsp:txXfrm>
    </dsp:sp>
    <dsp:sp modelId="{A0157D45-BA16-4178-8C3E-7D5DAB36080E}">
      <dsp:nvSpPr>
        <dsp:cNvPr id="6" name="六边形 5"/>
        <dsp:cNvSpPr/>
      </dsp:nvSpPr>
      <dsp:spPr bwMode="white">
        <a:xfrm>
          <a:off x="836706" y="2072241"/>
          <a:ext cx="142473" cy="122910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accent3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836706" y="2072241"/>
        <a:ext cx="142473" cy="122910"/>
      </dsp:txXfrm>
    </dsp:sp>
    <dsp:sp modelId="{5510F76D-0195-4E43-A6AF-B2A9145F2F5A}">
      <dsp:nvSpPr>
        <dsp:cNvPr id="7" name="六边形 6"/>
        <dsp:cNvSpPr/>
      </dsp:nvSpPr>
      <dsp:spPr bwMode="white">
        <a:xfrm>
          <a:off x="2102126" y="1159537"/>
          <a:ext cx="1221383" cy="1048783"/>
        </a:xfrm>
        <a:prstGeom prst="hexagon">
          <a:avLst>
            <a:gd name="adj" fmla="val 25000"/>
            <a:gd name="vf" fmla="val 115470"/>
          </a:avLst>
        </a:prstGeom>
        <a:solidFill>
          <a:srgbClr val="FFC671"/>
        </a:solidFill>
        <a:ln>
          <a:solidFill>
            <a:srgbClr val="FFC671"/>
          </a:solidFill>
        </a:ln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0" tIns="50800" rIns="0" bIns="508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sp:txBody>
      <dsp:txXfrm>
        <a:off x="2102126" y="1159537"/>
        <a:ext cx="1221383" cy="1048783"/>
      </dsp:txXfrm>
    </dsp:sp>
    <dsp:sp modelId="{690E7BC2-B39E-457F-8187-FD9B7767DC20}">
      <dsp:nvSpPr>
        <dsp:cNvPr id="8" name="六边形 7"/>
        <dsp:cNvSpPr/>
      </dsp:nvSpPr>
      <dsp:spPr bwMode="white">
        <a:xfrm>
          <a:off x="2942717" y="2066501"/>
          <a:ext cx="142473" cy="122910"/>
        </a:xfrm>
        <a:prstGeom prst="hexagon">
          <a:avLst>
            <a:gd name="adj" fmla="val 25000"/>
            <a:gd name="vf" fmla="val 115470"/>
          </a:avLst>
        </a:prstGeom>
        <a:ln>
          <a:solidFill>
            <a:srgbClr val="CFF170"/>
          </a:solidFill>
        </a:ln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2942717" y="2066501"/>
        <a:ext cx="142473" cy="122910"/>
      </dsp:txXfrm>
    </dsp:sp>
    <dsp:sp modelId="{0AD0266E-AABA-4F04-B75C-538C8FD9DF34}">
      <dsp:nvSpPr>
        <dsp:cNvPr id="9" name="六边形 8"/>
        <dsp:cNvSpPr/>
      </dsp:nvSpPr>
      <dsp:spPr bwMode="white">
        <a:xfrm>
          <a:off x="3152541" y="1740318"/>
          <a:ext cx="1221383" cy="1048783"/>
        </a:xfrm>
        <a:prstGeom prst="hexagon">
          <a:avLst>
            <a:gd name="adj" fmla="val 25000"/>
            <a:gd name="vf" fmla="val 115470"/>
          </a:avLst>
        </a:prstGeom>
        <a:blipFill>
          <a:blip r:embed="rId2" cstate="screen"/>
          <a:srcRect/>
          <a:stretch>
            <a:fillRect/>
          </a:stretch>
        </a:blipFill>
        <a:ln>
          <a:solidFill>
            <a:srgbClr val="CFF170"/>
          </a:solidFill>
        </a:ln>
      </dsp:spPr>
      <dsp:style>
        <a:lnRef idx="2">
          <a:schemeClr val="accent3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3152541" y="1740318"/>
        <a:ext cx="1221383" cy="1048783"/>
      </dsp:txXfrm>
    </dsp:sp>
    <dsp:sp modelId="{B7C26E8A-D17C-4E5B-A1C7-6E96F3EA3FBE}">
      <dsp:nvSpPr>
        <dsp:cNvPr id="10" name="六边形 9"/>
        <dsp:cNvSpPr/>
      </dsp:nvSpPr>
      <dsp:spPr bwMode="white">
        <a:xfrm>
          <a:off x="3182330" y="2206969"/>
          <a:ext cx="142473" cy="122910"/>
        </a:xfrm>
        <a:prstGeom prst="hexagon">
          <a:avLst>
            <a:gd name="adj" fmla="val 25000"/>
            <a:gd name="vf" fmla="val 115470"/>
          </a:avLst>
        </a:prstGeom>
        <a:ln>
          <a:solidFill>
            <a:srgbClr val="FFCB7D"/>
          </a:solidFill>
        </a:ln>
      </dsp:spPr>
      <dsp:style>
        <a:lnRef idx="2">
          <a:schemeClr val="accent5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182330" y="2206969"/>
        <a:ext cx="142473" cy="122910"/>
      </dsp:txXfrm>
    </dsp:sp>
    <dsp:sp modelId="{E97CD24A-13CD-45D7-8AA0-839C03EE180F}">
      <dsp:nvSpPr>
        <dsp:cNvPr id="11" name="六边形 10"/>
        <dsp:cNvSpPr/>
      </dsp:nvSpPr>
      <dsp:spPr bwMode="white">
        <a:xfrm>
          <a:off x="1051063" y="583145"/>
          <a:ext cx="1221383" cy="1048783"/>
        </a:xfrm>
        <a:prstGeom prst="hexagon">
          <a:avLst>
            <a:gd name="adj" fmla="val 25000"/>
            <a:gd name="vf" fmla="val 115470"/>
          </a:avLst>
        </a:prstGeom>
        <a:solidFill>
          <a:srgbClr val="FFB13B"/>
        </a:solidFill>
        <a:ln>
          <a:solidFill>
            <a:srgbClr val="FFB13B"/>
          </a:solidFill>
        </a:ln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0" tIns="50800" rIns="0" bIns="508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sp:txBody>
      <dsp:txXfrm>
        <a:off x="1051063" y="583145"/>
        <a:ext cx="1221383" cy="1048783"/>
      </dsp:txXfrm>
    </dsp:sp>
    <dsp:sp modelId="{4083BC50-49E5-4D44-89A7-FD14B5641891}">
      <dsp:nvSpPr>
        <dsp:cNvPr id="12" name="六边形 11"/>
        <dsp:cNvSpPr/>
      </dsp:nvSpPr>
      <dsp:spPr bwMode="white">
        <a:xfrm>
          <a:off x="1887768" y="603067"/>
          <a:ext cx="142473" cy="122910"/>
        </a:xfrm>
        <a:prstGeom prst="hexagon">
          <a:avLst>
            <a:gd name="adj" fmla="val 25000"/>
            <a:gd name="vf" fmla="val 115470"/>
          </a:avLst>
        </a:prstGeom>
        <a:ln>
          <a:solidFill>
            <a:srgbClr val="D2F278"/>
          </a:solidFill>
        </a:ln>
      </dsp:spPr>
      <dsp:style>
        <a:lnRef idx="2">
          <a:schemeClr val="accent6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887768" y="603067"/>
        <a:ext cx="142473" cy="122910"/>
      </dsp:txXfrm>
    </dsp:sp>
    <dsp:sp modelId="{B069CB91-0BDE-48E5-9400-417750B62745}">
      <dsp:nvSpPr>
        <dsp:cNvPr id="13" name="六边形 12"/>
        <dsp:cNvSpPr/>
      </dsp:nvSpPr>
      <dsp:spPr bwMode="white">
        <a:xfrm>
          <a:off x="2102126" y="0"/>
          <a:ext cx="1221383" cy="1048783"/>
        </a:xfrm>
        <a:prstGeom prst="hexagon">
          <a:avLst>
            <a:gd name="adj" fmla="val 25000"/>
            <a:gd name="vf" fmla="val 115470"/>
          </a:avLst>
        </a:prstGeom>
        <a:blipFill>
          <a:blip r:embed="rId3" cstate="screen"/>
          <a:srcRect/>
          <a:stretch>
            <a:fillRect/>
          </a:stretch>
        </a:blipFill>
        <a:ln>
          <a:solidFill>
            <a:srgbClr val="FFB74C"/>
          </a:solidFill>
        </a:ln>
      </dsp:spPr>
      <dsp:style>
        <a:lnRef idx="2">
          <a:schemeClr val="accent4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2102126" y="0"/>
        <a:ext cx="1221383" cy="1048783"/>
      </dsp:txXfrm>
    </dsp:sp>
    <dsp:sp modelId="{8D3C93DD-40E3-4440-882B-27A99C53BA45}">
      <dsp:nvSpPr>
        <dsp:cNvPr id="14" name="六边形 13"/>
        <dsp:cNvSpPr/>
      </dsp:nvSpPr>
      <dsp:spPr bwMode="white">
        <a:xfrm>
          <a:off x="2136449" y="464625"/>
          <a:ext cx="142473" cy="122910"/>
        </a:xfrm>
        <a:prstGeom prst="hexagon">
          <a:avLst>
            <a:gd name="adj" fmla="val 25000"/>
            <a:gd name="vf" fmla="val 115470"/>
          </a:avLst>
        </a:prstGeom>
        <a:ln>
          <a:solidFill>
            <a:srgbClr val="CFF170"/>
          </a:solidFill>
        </a:ln>
      </dsp:spPr>
      <dsp:style>
        <a:lnRef idx="2">
          <a:schemeClr val="accent2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2136449" y="464625"/>
        <a:ext cx="142473" cy="122910"/>
      </dsp:txXfrm>
    </dsp:sp>
    <dsp:sp modelId="{46516AA3-70F8-45E8-AA3F-0A66159623A5}">
      <dsp:nvSpPr>
        <dsp:cNvPr id="15" name="六边形 14"/>
        <dsp:cNvSpPr/>
      </dsp:nvSpPr>
      <dsp:spPr bwMode="white">
        <a:xfrm>
          <a:off x="3152541" y="580781"/>
          <a:ext cx="1221383" cy="1048783"/>
        </a:xfrm>
        <a:prstGeom prst="hexagon">
          <a:avLst>
            <a:gd name="adj" fmla="val 25000"/>
            <a:gd name="vf" fmla="val 115470"/>
          </a:avLst>
        </a:prstGeom>
        <a:solidFill>
          <a:srgbClr val="E5F7B0"/>
        </a:solidFill>
        <a:ln>
          <a:solidFill>
            <a:srgbClr val="E5F7B0"/>
          </a:solidFill>
        </a:ln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0" tIns="50800" rIns="0" bIns="508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sp:txBody>
      <dsp:txXfrm>
        <a:off x="3152541" y="580781"/>
        <a:ext cx="1221383" cy="1048783"/>
      </dsp:txXfrm>
    </dsp:sp>
    <dsp:sp modelId="{C2CA6342-BEC0-4454-9EA7-B8E97BF7C230}">
      <dsp:nvSpPr>
        <dsp:cNvPr id="16" name="六边形 15"/>
        <dsp:cNvSpPr/>
      </dsp:nvSpPr>
      <dsp:spPr bwMode="white">
        <a:xfrm>
          <a:off x="4209432" y="1045406"/>
          <a:ext cx="142473" cy="122910"/>
        </a:xfrm>
        <a:prstGeom prst="hexagon">
          <a:avLst>
            <a:gd name="adj" fmla="val 25000"/>
            <a:gd name="vf" fmla="val 115470"/>
          </a:avLst>
        </a:prstGeom>
        <a:ln>
          <a:solidFill>
            <a:srgbClr val="C1ED45"/>
          </a:solidFill>
        </a:ln>
      </dsp:spPr>
      <dsp:style>
        <a:lnRef idx="2">
          <a:schemeClr val="accent3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209432" y="1045406"/>
        <a:ext cx="142473" cy="122910"/>
      </dsp:txXfrm>
    </dsp:sp>
    <dsp:sp modelId="{997B1205-ED77-4075-8609-4F60AC88EBE6}">
      <dsp:nvSpPr>
        <dsp:cNvPr id="17" name="六边形 16"/>
        <dsp:cNvSpPr/>
      </dsp:nvSpPr>
      <dsp:spPr bwMode="white">
        <a:xfrm>
          <a:off x="4203603" y="1170342"/>
          <a:ext cx="1221383" cy="1048783"/>
        </a:xfrm>
        <a:prstGeom prst="hexagon">
          <a:avLst>
            <a:gd name="adj" fmla="val 25000"/>
            <a:gd name="vf" fmla="val 115470"/>
          </a:avLst>
        </a:prstGeom>
        <a:blipFill>
          <a:blip r:embed="rId4" cstate="screen"/>
          <a:srcRect/>
          <a:stretch>
            <a:fillRect/>
          </a:stretch>
        </a:blipFill>
        <a:ln>
          <a:solidFill>
            <a:srgbClr val="C1ED45"/>
          </a:solidFill>
        </a:ln>
      </dsp:spPr>
      <dsp:style>
        <a:lnRef idx="2">
          <a:schemeClr val="accent5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4203603" y="1170342"/>
        <a:ext cx="1221383" cy="1048783"/>
      </dsp:txXfrm>
    </dsp:sp>
    <dsp:sp modelId="{349423DB-014C-427A-A57D-56777B252AC9}">
      <dsp:nvSpPr>
        <dsp:cNvPr id="18" name="六边形 17"/>
        <dsp:cNvSpPr/>
      </dsp:nvSpPr>
      <dsp:spPr bwMode="white">
        <a:xfrm>
          <a:off x="4441922" y="1189251"/>
          <a:ext cx="142473" cy="122910"/>
        </a:xfrm>
        <a:prstGeom prst="hexagon">
          <a:avLst>
            <a:gd name="adj" fmla="val 25000"/>
            <a:gd name="vf" fmla="val 115470"/>
          </a:avLst>
        </a:prstGeom>
        <a:ln>
          <a:solidFill>
            <a:srgbClr val="FFB13B"/>
          </a:solidFill>
        </a:ln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441922" y="1189251"/>
        <a:ext cx="142473" cy="122910"/>
      </dsp:txXfrm>
    </dsp:sp>
    <dsp:sp modelId="{2D2AFC53-865C-4AB0-BF5A-ED8FCB25A181}">
      <dsp:nvSpPr>
        <dsp:cNvPr id="19" name="六边形 18"/>
        <dsp:cNvSpPr/>
      </dsp:nvSpPr>
      <dsp:spPr bwMode="white">
        <a:xfrm>
          <a:off x="4203603" y="11143"/>
          <a:ext cx="1221383" cy="1048783"/>
        </a:xfrm>
        <a:prstGeom prst="hexagon">
          <a:avLst>
            <a:gd name="adj" fmla="val 25000"/>
            <a:gd name="vf" fmla="val 115470"/>
          </a:avLst>
        </a:prstGeom>
        <a:solidFill>
          <a:srgbClr val="D2F278"/>
        </a:solidFill>
        <a:ln>
          <a:solidFill>
            <a:srgbClr val="D2F278"/>
          </a:solidFill>
        </a:ln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0" tIns="50800" rIns="0" bIns="508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sp:txBody>
      <dsp:txXfrm>
        <a:off x="4203603" y="11143"/>
        <a:ext cx="1221383" cy="1048783"/>
      </dsp:txXfrm>
    </dsp:sp>
    <dsp:sp modelId="{78F54532-AE28-41FC-8C37-859784E8201E}">
      <dsp:nvSpPr>
        <dsp:cNvPr id="20" name="六边形 19"/>
        <dsp:cNvSpPr/>
      </dsp:nvSpPr>
      <dsp:spPr bwMode="white">
        <a:xfrm>
          <a:off x="5260495" y="481171"/>
          <a:ext cx="142473" cy="122910"/>
        </a:xfrm>
        <a:prstGeom prst="hexagon">
          <a:avLst>
            <a:gd name="adj" fmla="val 25000"/>
            <a:gd name="vf" fmla="val 115470"/>
          </a:avLst>
        </a:prstGeom>
        <a:ln>
          <a:solidFill>
            <a:srgbClr val="CFF170"/>
          </a:solidFill>
        </a:ln>
      </dsp:spPr>
      <dsp:style>
        <a:lnRef idx="2">
          <a:schemeClr val="accent5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260495" y="481171"/>
        <a:ext cx="142473" cy="122910"/>
      </dsp:txXfrm>
    </dsp:sp>
    <dsp:sp modelId="{F58B0CBC-B0FE-40BB-BC30-B621E8E62935}">
      <dsp:nvSpPr>
        <dsp:cNvPr id="21" name="六边形 20"/>
        <dsp:cNvSpPr/>
      </dsp:nvSpPr>
      <dsp:spPr bwMode="white">
        <a:xfrm>
          <a:off x="5254666" y="596314"/>
          <a:ext cx="1221383" cy="1048783"/>
        </a:xfrm>
        <a:prstGeom prst="hexagon">
          <a:avLst>
            <a:gd name="adj" fmla="val 25000"/>
            <a:gd name="vf" fmla="val 115470"/>
          </a:avLst>
        </a:prstGeom>
        <a:blipFill>
          <a:blip r:embed="rId5" cstate="screen"/>
          <a:srcRect/>
          <a:stretch>
            <a:fillRect/>
          </a:stretch>
        </a:blipFill>
        <a:ln>
          <a:solidFill>
            <a:srgbClr val="C1ED45"/>
          </a:solidFill>
        </a:ln>
      </dsp:spPr>
      <dsp:style>
        <a:lnRef idx="2">
          <a:schemeClr val="accent6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5254666" y="596314"/>
        <a:ext cx="1221383" cy="1048783"/>
      </dsp:txXfrm>
    </dsp:sp>
    <dsp:sp modelId="{A35F8E81-652D-4E64-B7E1-D021EBDDDE26}">
      <dsp:nvSpPr>
        <dsp:cNvPr id="22" name="六边形 21"/>
        <dsp:cNvSpPr/>
      </dsp:nvSpPr>
      <dsp:spPr bwMode="white">
        <a:xfrm>
          <a:off x="5498166" y="619613"/>
          <a:ext cx="142473" cy="122910"/>
        </a:xfrm>
        <a:prstGeom prst="hexagon">
          <a:avLst>
            <a:gd name="adj" fmla="val 25000"/>
            <a:gd name="vf" fmla="val 115470"/>
          </a:avLst>
        </a:prstGeom>
        <a:ln>
          <a:solidFill>
            <a:srgbClr val="FFDBA7"/>
          </a:solidFill>
        </a:ln>
      </dsp:spPr>
      <dsp:style>
        <a:lnRef idx="2">
          <a:schemeClr val="accent6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498166" y="619613"/>
        <a:ext cx="142473" cy="122910"/>
      </dsp:txXfrm>
    </dsp:sp>
    <dsp:sp modelId="{07F32EA3-47BA-4C0B-9E00-690C2647C369}">
      <dsp:nvSpPr>
        <dsp:cNvPr id="23" name="六边形 22"/>
        <dsp:cNvSpPr/>
      </dsp:nvSpPr>
      <dsp:spPr bwMode="white">
        <a:xfrm>
          <a:off x="5254666" y="1753824"/>
          <a:ext cx="1221383" cy="1048783"/>
        </a:xfrm>
        <a:prstGeom prst="hexagon">
          <a:avLst>
            <a:gd name="adj" fmla="val 25000"/>
            <a:gd name="vf" fmla="val 115470"/>
          </a:avLst>
        </a:prstGeom>
        <a:solidFill>
          <a:srgbClr val="AAE600"/>
        </a:solidFill>
        <a:ln>
          <a:solidFill>
            <a:srgbClr val="AAE600"/>
          </a:solidFill>
        </a:ln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0" tIns="50800" rIns="0" bIns="508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sp:txBody>
      <dsp:txXfrm>
        <a:off x="5254666" y="1753824"/>
        <a:ext cx="1221383" cy="1048783"/>
      </dsp:txXfrm>
    </dsp:sp>
    <dsp:sp modelId="{88EE753B-446B-4C04-8DFB-850D25330C9C}">
      <dsp:nvSpPr>
        <dsp:cNvPr id="24" name="六边形 23"/>
        <dsp:cNvSpPr/>
      </dsp:nvSpPr>
      <dsp:spPr bwMode="white">
        <a:xfrm>
          <a:off x="5496870" y="2672269"/>
          <a:ext cx="142473" cy="122910"/>
        </a:xfrm>
        <a:prstGeom prst="hexagon">
          <a:avLst>
            <a:gd name="adj" fmla="val 25000"/>
            <a:gd name="vf" fmla="val 115470"/>
          </a:avLst>
        </a:prstGeom>
        <a:ln>
          <a:solidFill>
            <a:srgbClr val="FFC671"/>
          </a:solidFill>
        </a:ln>
      </dsp:spPr>
      <dsp:style>
        <a:lnRef idx="2">
          <a:schemeClr val="accent2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496870" y="2672269"/>
        <a:ext cx="142473" cy="122910"/>
      </dsp:txXfrm>
    </dsp:sp>
    <dsp:sp modelId="{5E56336C-7274-48DA-8DA1-2F0CD2576BCC}">
      <dsp:nvSpPr>
        <dsp:cNvPr id="25" name="六边形 24"/>
        <dsp:cNvSpPr/>
      </dsp:nvSpPr>
      <dsp:spPr bwMode="white">
        <a:xfrm>
          <a:off x="4203603" y="2327852"/>
          <a:ext cx="1221383" cy="1048783"/>
        </a:xfrm>
        <a:prstGeom prst="hexagon">
          <a:avLst>
            <a:gd name="adj" fmla="val 25000"/>
            <a:gd name="vf" fmla="val 115470"/>
          </a:avLst>
        </a:prstGeom>
        <a:blipFill>
          <a:blip r:embed="rId6" cstate="screen"/>
          <a:srcRect/>
          <a:stretch>
            <a:fillRect/>
          </a:stretch>
        </a:blipFill>
        <a:ln>
          <a:solidFill>
            <a:srgbClr val="D2F278"/>
          </a:solidFill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4203603" y="2327852"/>
        <a:ext cx="1221383" cy="1048783"/>
      </dsp:txXfrm>
    </dsp:sp>
    <dsp:sp modelId="{A6C3501B-1DEB-4447-9789-0F48892D3A5D}">
      <dsp:nvSpPr>
        <dsp:cNvPr id="26" name="六边形 25"/>
        <dsp:cNvSpPr/>
      </dsp:nvSpPr>
      <dsp:spPr bwMode="white">
        <a:xfrm>
          <a:off x="5270209" y="2788088"/>
          <a:ext cx="142473" cy="122910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accent3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270209" y="2788088"/>
        <a:ext cx="142473" cy="122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091063" cy="6858000"/>
        <a:chOff x="0" y="0"/>
        <a:chExt cx="5091063" cy="6858000"/>
      </a:xfrm>
    </dsp:grpSpPr>
    <dsp:sp modelId="{82DD85B4-9631-4A68-836E-B6D24400C24E}">
      <dsp:nvSpPr>
        <dsp:cNvPr id="3" name="六边形 2"/>
        <dsp:cNvSpPr/>
      </dsp:nvSpPr>
      <dsp:spPr bwMode="white">
        <a:xfrm rot="5400000">
          <a:off x="2153237" y="1013291"/>
          <a:ext cx="1414184" cy="1230340"/>
        </a:xfrm>
        <a:prstGeom prst="hexagon">
          <a:avLst>
            <a:gd name="adj" fmla="val 25000"/>
            <a:gd name="vf" fmla="val 115470"/>
          </a:avLst>
        </a:prstGeom>
        <a:solidFill>
          <a:srgbClr val="FFDBAB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60020" tIns="160020" rIns="160020" bIns="160020" anchor="ctr"/>
        <a:lstStyle>
          <a:lvl1pPr algn="ctr">
            <a:defRPr sz="4200"/>
          </a:lvl1pPr>
          <a:lvl2pPr marL="285750" indent="-285750" algn="ctr">
            <a:defRPr sz="3300"/>
          </a:lvl2pPr>
          <a:lvl3pPr marL="571500" indent="-285750" algn="ctr">
            <a:defRPr sz="3300"/>
          </a:lvl3pPr>
          <a:lvl4pPr marL="857250" indent="-285750" algn="ctr">
            <a:defRPr sz="3300"/>
          </a:lvl4pPr>
          <a:lvl5pPr marL="1143000" indent="-285750" algn="ctr">
            <a:defRPr sz="3300"/>
          </a:lvl5pPr>
          <a:lvl6pPr marL="1428750" indent="-285750" algn="ctr">
            <a:defRPr sz="3300"/>
          </a:lvl6pPr>
          <a:lvl7pPr marL="1714500" indent="-285750" algn="ctr">
            <a:defRPr sz="3300"/>
          </a:lvl7pPr>
          <a:lvl8pPr marL="2000250" indent="-285750" algn="ctr">
            <a:defRPr sz="3300"/>
          </a:lvl8pPr>
          <a:lvl9pPr marL="2286000" indent="-285750" algn="ctr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sp:txBody>
      <dsp:txXfrm rot="5400000">
        <a:off x="2153237" y="1013291"/>
        <a:ext cx="1414184" cy="1230340"/>
      </dsp:txXfrm>
    </dsp:sp>
    <dsp:sp modelId="{A41197D1-574A-4296-BA45-D938CED9A084}">
      <dsp:nvSpPr>
        <dsp:cNvPr id="4" name="矩形 3"/>
        <dsp:cNvSpPr/>
      </dsp:nvSpPr>
      <dsp:spPr bwMode="white">
        <a:xfrm>
          <a:off x="3512833" y="1204205"/>
          <a:ext cx="1578230" cy="84851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7160" tIns="137160" rIns="137160" bIns="13716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3512833" y="1204205"/>
        <a:ext cx="1578230" cy="848511"/>
      </dsp:txXfrm>
    </dsp:sp>
    <dsp:sp modelId="{D02AEE1D-C521-416A-98F9-DCC54E0FFF82}">
      <dsp:nvSpPr>
        <dsp:cNvPr id="5" name="六边形 4"/>
        <dsp:cNvSpPr/>
      </dsp:nvSpPr>
      <dsp:spPr bwMode="white">
        <a:xfrm rot="5400000">
          <a:off x="824469" y="1013291"/>
          <a:ext cx="1414184" cy="123034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DBAB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6300"/>
          </a:lvl1pPr>
          <a:lvl2pPr marL="285750" indent="-285750" algn="ctr">
            <a:defRPr sz="4900"/>
          </a:lvl2pPr>
          <a:lvl3pPr marL="571500" indent="-285750" algn="ctr">
            <a:defRPr sz="4900"/>
          </a:lvl3pPr>
          <a:lvl4pPr marL="857250" indent="-285750" algn="ctr">
            <a:defRPr sz="4900"/>
          </a:lvl4pPr>
          <a:lvl5pPr marL="1143000" indent="-285750" algn="ctr">
            <a:defRPr sz="4900"/>
          </a:lvl5pPr>
          <a:lvl6pPr marL="1428750" indent="-285750" algn="ctr">
            <a:defRPr sz="4900"/>
          </a:lvl6pPr>
          <a:lvl7pPr marL="1714500" indent="-285750" algn="ctr">
            <a:defRPr sz="4900"/>
          </a:lvl7pPr>
          <a:lvl8pPr marL="2000250" indent="-285750" algn="ctr">
            <a:defRPr sz="4900"/>
          </a:lvl8pPr>
          <a:lvl9pPr marL="2286000" indent="-285750" algn="ctr">
            <a:defRPr sz="4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400000">
        <a:off x="824469" y="1013291"/>
        <a:ext cx="1414184" cy="1230340"/>
      </dsp:txXfrm>
    </dsp:sp>
    <dsp:sp modelId="{FD234DF5-29AB-4610-B925-1F73E4A0FE83}">
      <dsp:nvSpPr>
        <dsp:cNvPr id="6" name="六边形 5"/>
        <dsp:cNvSpPr/>
      </dsp:nvSpPr>
      <dsp:spPr bwMode="white">
        <a:xfrm rot="5400000">
          <a:off x="1486308" y="2213650"/>
          <a:ext cx="1414184" cy="123034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B553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60020" tIns="160020" rIns="160020" bIns="160020" anchor="ctr"/>
        <a:lstStyle>
          <a:lvl1pPr algn="ctr">
            <a:defRPr sz="4200"/>
          </a:lvl1pPr>
          <a:lvl2pPr marL="285750" indent="-285750" algn="ctr">
            <a:defRPr sz="3300"/>
          </a:lvl2pPr>
          <a:lvl3pPr marL="571500" indent="-285750" algn="ctr">
            <a:defRPr sz="3300"/>
          </a:lvl3pPr>
          <a:lvl4pPr marL="857250" indent="-285750" algn="ctr">
            <a:defRPr sz="3300"/>
          </a:lvl4pPr>
          <a:lvl5pPr marL="1143000" indent="-285750" algn="ctr">
            <a:defRPr sz="3300"/>
          </a:lvl5pPr>
          <a:lvl6pPr marL="1428750" indent="-285750" algn="ctr">
            <a:defRPr sz="3300"/>
          </a:lvl6pPr>
          <a:lvl7pPr marL="1714500" indent="-285750" algn="ctr">
            <a:defRPr sz="3300"/>
          </a:lvl7pPr>
          <a:lvl8pPr marL="2000250" indent="-285750" algn="ctr">
            <a:defRPr sz="3300"/>
          </a:lvl8pPr>
          <a:lvl9pPr marL="2286000" indent="-285750" algn="ctr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sp:txBody>
      <dsp:txXfrm rot="5400000">
        <a:off x="1486308" y="2213650"/>
        <a:ext cx="1414184" cy="1230340"/>
      </dsp:txXfrm>
    </dsp:sp>
    <dsp:sp modelId="{DA2F0CC6-7B29-4CAC-B110-2B19C61D22E3}">
      <dsp:nvSpPr>
        <dsp:cNvPr id="7" name="矩形 6"/>
        <dsp:cNvSpPr/>
      </dsp:nvSpPr>
      <dsp:spPr bwMode="white">
        <a:xfrm>
          <a:off x="0" y="2404565"/>
          <a:ext cx="1527319" cy="84851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7160" tIns="137160" rIns="137160" bIns="137160" anchor="ctr"/>
        <a:lstStyle>
          <a:lvl1pPr algn="r">
            <a:defRPr sz="3600"/>
          </a:lvl1pPr>
          <a:lvl2pPr marL="285750" indent="-285750" algn="r">
            <a:defRPr sz="2800"/>
          </a:lvl2pPr>
          <a:lvl3pPr marL="571500" indent="-285750" algn="r">
            <a:defRPr sz="2800"/>
          </a:lvl3pPr>
          <a:lvl4pPr marL="857250" indent="-285750" algn="r">
            <a:defRPr sz="2800"/>
          </a:lvl4pPr>
          <a:lvl5pPr marL="1143000" indent="-285750" algn="r">
            <a:defRPr sz="2800"/>
          </a:lvl5pPr>
          <a:lvl6pPr marL="1428750" indent="-285750" algn="r">
            <a:defRPr sz="2800"/>
          </a:lvl6pPr>
          <a:lvl7pPr marL="1714500" indent="-285750" algn="r">
            <a:defRPr sz="2800"/>
          </a:lvl7pPr>
          <a:lvl8pPr marL="2000250" indent="-285750" algn="r">
            <a:defRPr sz="2800"/>
          </a:lvl8pPr>
          <a:lvl9pPr marL="2286000" indent="-285750" algn="r">
            <a:defRPr sz="28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0" y="2404565"/>
        <a:ext cx="1527319" cy="848511"/>
      </dsp:txXfrm>
    </dsp:sp>
    <dsp:sp modelId="{D2308AC0-C238-41A7-9318-E48F3060A5F5}">
      <dsp:nvSpPr>
        <dsp:cNvPr id="8" name="六边形 7"/>
        <dsp:cNvSpPr/>
      </dsp:nvSpPr>
      <dsp:spPr bwMode="white">
        <a:xfrm rot="5400000">
          <a:off x="2815075" y="2213650"/>
          <a:ext cx="1414184" cy="1230340"/>
        </a:xfrm>
        <a:prstGeom prst="hexagon">
          <a:avLst>
            <a:gd name="adj" fmla="val 25000"/>
            <a:gd name="vf" fmla="val 115470"/>
          </a:avLst>
        </a:prstGeom>
        <a:solidFill>
          <a:srgbClr val="FFC271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6300"/>
          </a:lvl1pPr>
          <a:lvl2pPr marL="285750" indent="-285750" algn="ctr">
            <a:defRPr sz="4900"/>
          </a:lvl2pPr>
          <a:lvl3pPr marL="571500" indent="-285750" algn="ctr">
            <a:defRPr sz="4900"/>
          </a:lvl3pPr>
          <a:lvl4pPr marL="857250" indent="-285750" algn="ctr">
            <a:defRPr sz="4900"/>
          </a:lvl4pPr>
          <a:lvl5pPr marL="1143000" indent="-285750" algn="ctr">
            <a:defRPr sz="4900"/>
          </a:lvl5pPr>
          <a:lvl6pPr marL="1428750" indent="-285750" algn="ctr">
            <a:defRPr sz="4900"/>
          </a:lvl6pPr>
          <a:lvl7pPr marL="1714500" indent="-285750" algn="ctr">
            <a:defRPr sz="4900"/>
          </a:lvl7pPr>
          <a:lvl8pPr marL="2000250" indent="-285750" algn="ctr">
            <a:defRPr sz="4900"/>
          </a:lvl8pPr>
          <a:lvl9pPr marL="2286000" indent="-285750" algn="ctr">
            <a:defRPr sz="4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400000">
        <a:off x="2815075" y="2213650"/>
        <a:ext cx="1414184" cy="1230340"/>
      </dsp:txXfrm>
    </dsp:sp>
    <dsp:sp modelId="{9F0EF142-646D-4FE2-9F62-A0BC868DB13C}">
      <dsp:nvSpPr>
        <dsp:cNvPr id="9" name="六边形 8"/>
        <dsp:cNvSpPr/>
      </dsp:nvSpPr>
      <dsp:spPr bwMode="white">
        <a:xfrm rot="5400000">
          <a:off x="2153237" y="3414010"/>
          <a:ext cx="1414184" cy="1230340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AE43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60020" tIns="160020" rIns="160020" bIns="160020" anchor="ctr"/>
        <a:lstStyle>
          <a:lvl1pPr algn="ctr">
            <a:defRPr sz="4200"/>
          </a:lvl1pPr>
          <a:lvl2pPr marL="285750" indent="-285750" algn="ctr">
            <a:defRPr sz="3300"/>
          </a:lvl2pPr>
          <a:lvl3pPr marL="571500" indent="-285750" algn="ctr">
            <a:defRPr sz="3300"/>
          </a:lvl3pPr>
          <a:lvl4pPr marL="857250" indent="-285750" algn="ctr">
            <a:defRPr sz="3300"/>
          </a:lvl4pPr>
          <a:lvl5pPr marL="1143000" indent="-285750" algn="ctr">
            <a:defRPr sz="3300"/>
          </a:lvl5pPr>
          <a:lvl6pPr marL="1428750" indent="-285750" algn="ctr">
            <a:defRPr sz="3300"/>
          </a:lvl6pPr>
          <a:lvl7pPr marL="1714500" indent="-285750" algn="ctr">
            <a:defRPr sz="3300"/>
          </a:lvl7pPr>
          <a:lvl8pPr marL="2000250" indent="-285750" algn="ctr">
            <a:defRPr sz="3300"/>
          </a:lvl8pPr>
          <a:lvl9pPr marL="2286000" indent="-285750" algn="ctr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sp:txBody>
      <dsp:txXfrm rot="5400000">
        <a:off x="2153237" y="3414010"/>
        <a:ext cx="1414184" cy="1230340"/>
      </dsp:txXfrm>
    </dsp:sp>
    <dsp:sp modelId="{56DA7DFB-6ED6-42CA-9E47-B0A65E4EB2D2}">
      <dsp:nvSpPr>
        <dsp:cNvPr id="10" name="矩形 9"/>
        <dsp:cNvSpPr/>
      </dsp:nvSpPr>
      <dsp:spPr bwMode="white">
        <a:xfrm>
          <a:off x="3512833" y="3604925"/>
          <a:ext cx="1578230" cy="84851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7160" tIns="137160" rIns="137160" bIns="13716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3512833" y="3604925"/>
        <a:ext cx="1578230" cy="848511"/>
      </dsp:txXfrm>
    </dsp:sp>
    <dsp:sp modelId="{621C1174-F4E3-4EED-8BFD-262F507E78E3}">
      <dsp:nvSpPr>
        <dsp:cNvPr id="11" name="六边形 10"/>
        <dsp:cNvSpPr/>
      </dsp:nvSpPr>
      <dsp:spPr bwMode="white">
        <a:xfrm rot="5400000">
          <a:off x="824469" y="3414010"/>
          <a:ext cx="1414184" cy="1230340"/>
        </a:xfrm>
        <a:prstGeom prst="hexagon">
          <a:avLst>
            <a:gd name="adj" fmla="val 25000"/>
            <a:gd name="vf" fmla="val 115470"/>
          </a:avLst>
        </a:prstGeom>
        <a:solidFill>
          <a:srgbClr val="FFAE43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6300"/>
          </a:lvl1pPr>
          <a:lvl2pPr marL="285750" indent="-285750" algn="ctr">
            <a:defRPr sz="4900"/>
          </a:lvl2pPr>
          <a:lvl3pPr marL="571500" indent="-285750" algn="ctr">
            <a:defRPr sz="4900"/>
          </a:lvl3pPr>
          <a:lvl4pPr marL="857250" indent="-285750" algn="ctr">
            <a:defRPr sz="4900"/>
          </a:lvl4pPr>
          <a:lvl5pPr marL="1143000" indent="-285750" algn="ctr">
            <a:defRPr sz="4900"/>
          </a:lvl5pPr>
          <a:lvl6pPr marL="1428750" indent="-285750" algn="ctr">
            <a:defRPr sz="4900"/>
          </a:lvl6pPr>
          <a:lvl7pPr marL="1714500" indent="-285750" algn="ctr">
            <a:defRPr sz="4900"/>
          </a:lvl7pPr>
          <a:lvl8pPr marL="2000250" indent="-285750" algn="ctr">
            <a:defRPr sz="4900"/>
          </a:lvl8pPr>
          <a:lvl9pPr marL="2286000" indent="-285750" algn="ctr">
            <a:defRPr sz="4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400000">
        <a:off x="824469" y="3414010"/>
        <a:ext cx="1414184" cy="1230340"/>
      </dsp:txXfrm>
    </dsp:sp>
    <dsp:sp modelId="{331AA604-DCA8-4EE9-830D-A8E4F36CE897}">
      <dsp:nvSpPr>
        <dsp:cNvPr id="12" name="六边形 11"/>
        <dsp:cNvSpPr/>
      </dsp:nvSpPr>
      <dsp:spPr bwMode="white">
        <a:xfrm rot="5400000">
          <a:off x="1486308" y="4614369"/>
          <a:ext cx="1414184" cy="1230340"/>
        </a:xfrm>
        <a:prstGeom prst="hexagon">
          <a:avLst>
            <a:gd name="adj" fmla="val 25000"/>
            <a:gd name="vf" fmla="val 115470"/>
          </a:avLst>
        </a:prstGeom>
        <a:solidFill>
          <a:srgbClr val="FF9300"/>
        </a:solid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60020" tIns="160020" rIns="160020" bIns="160020" anchor="ctr"/>
        <a:lstStyle>
          <a:lvl1pPr algn="ctr">
            <a:defRPr sz="4200"/>
          </a:lvl1pPr>
          <a:lvl2pPr marL="285750" indent="-285750" algn="ctr">
            <a:defRPr sz="3300"/>
          </a:lvl2pPr>
          <a:lvl3pPr marL="571500" indent="-285750" algn="ctr">
            <a:defRPr sz="3300"/>
          </a:lvl3pPr>
          <a:lvl4pPr marL="857250" indent="-285750" algn="ctr">
            <a:defRPr sz="3300"/>
          </a:lvl4pPr>
          <a:lvl5pPr marL="1143000" indent="-285750" algn="ctr">
            <a:defRPr sz="3300"/>
          </a:lvl5pPr>
          <a:lvl6pPr marL="1428750" indent="-285750" algn="ctr">
            <a:defRPr sz="3300"/>
          </a:lvl6pPr>
          <a:lvl7pPr marL="1714500" indent="-285750" algn="ctr">
            <a:defRPr sz="3300"/>
          </a:lvl7pPr>
          <a:lvl8pPr marL="2000250" indent="-285750" algn="ctr">
            <a:defRPr sz="3300"/>
          </a:lvl8pPr>
          <a:lvl9pPr marL="2286000" indent="-285750" algn="ctr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sp:txBody>
      <dsp:txXfrm rot="5400000">
        <a:off x="1486308" y="4614369"/>
        <a:ext cx="1414184" cy="1230340"/>
      </dsp:txXfrm>
    </dsp:sp>
    <dsp:sp modelId="{FD18D26F-99D5-44B0-8964-835C4F0D2FA4}">
      <dsp:nvSpPr>
        <dsp:cNvPr id="13" name="矩形 12"/>
        <dsp:cNvSpPr/>
      </dsp:nvSpPr>
      <dsp:spPr bwMode="white">
        <a:xfrm>
          <a:off x="0" y="4805284"/>
          <a:ext cx="1527319" cy="84851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7160" tIns="137160" rIns="137160" bIns="137160" anchor="ctr"/>
        <a:lstStyle>
          <a:lvl1pPr algn="r">
            <a:defRPr sz="3600"/>
          </a:lvl1pPr>
          <a:lvl2pPr marL="285750" indent="-285750" algn="r">
            <a:defRPr sz="2800"/>
          </a:lvl2pPr>
          <a:lvl3pPr marL="571500" indent="-285750" algn="r">
            <a:defRPr sz="2800"/>
          </a:lvl3pPr>
          <a:lvl4pPr marL="857250" indent="-285750" algn="r">
            <a:defRPr sz="2800"/>
          </a:lvl4pPr>
          <a:lvl5pPr marL="1143000" indent="-285750" algn="r">
            <a:defRPr sz="2800"/>
          </a:lvl5pPr>
          <a:lvl6pPr marL="1428750" indent="-285750" algn="r">
            <a:defRPr sz="2800"/>
          </a:lvl6pPr>
          <a:lvl7pPr marL="1714500" indent="-285750" algn="r">
            <a:defRPr sz="2800"/>
          </a:lvl7pPr>
          <a:lvl8pPr marL="2000250" indent="-285750" algn="r">
            <a:defRPr sz="2800"/>
          </a:lvl8pPr>
          <a:lvl9pPr marL="2286000" indent="-285750" algn="r">
            <a:defRPr sz="28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0" y="4805284"/>
        <a:ext cx="1527319" cy="848511"/>
      </dsp:txXfrm>
    </dsp:sp>
    <dsp:sp modelId="{97FD4840-B9AA-4FE2-A961-EE203C7DDA4A}">
      <dsp:nvSpPr>
        <dsp:cNvPr id="14" name="六边形 13"/>
        <dsp:cNvSpPr/>
      </dsp:nvSpPr>
      <dsp:spPr bwMode="white">
        <a:xfrm rot="5400000">
          <a:off x="2815075" y="4614369"/>
          <a:ext cx="1414184" cy="1230340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9300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6300"/>
          </a:lvl1pPr>
          <a:lvl2pPr marL="285750" indent="-285750" algn="ctr">
            <a:defRPr sz="4900"/>
          </a:lvl2pPr>
          <a:lvl3pPr marL="571500" indent="-285750" algn="ctr">
            <a:defRPr sz="4900"/>
          </a:lvl3pPr>
          <a:lvl4pPr marL="857250" indent="-285750" algn="ctr">
            <a:defRPr sz="4900"/>
          </a:lvl4pPr>
          <a:lvl5pPr marL="1143000" indent="-285750" algn="ctr">
            <a:defRPr sz="4900"/>
          </a:lvl5pPr>
          <a:lvl6pPr marL="1428750" indent="-285750" algn="ctr">
            <a:defRPr sz="4900"/>
          </a:lvl6pPr>
          <a:lvl7pPr marL="1714500" indent="-285750" algn="ctr">
            <a:defRPr sz="4900"/>
          </a:lvl7pPr>
          <a:lvl8pPr marL="2000250" indent="-285750" algn="ctr">
            <a:defRPr sz="4900"/>
          </a:lvl8pPr>
          <a:lvl9pPr marL="2286000" indent="-285750" algn="ctr">
            <a:defRPr sz="4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400000">
        <a:off x="2815075" y="4614369"/>
        <a:ext cx="1414184" cy="1230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hexagon" r:blip="" rot="90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type="hexagon" r:blip="" rot="90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BE8C-96FC-43B9-BAC0-56B6C4D6C3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AD6C0-38E5-4B5F-857A-E628ED06DE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649C4-DF96-4AB7-8EFA-C60B664AC0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hyperlink" Target="mailto:info@eyefulpresentations.co.uk" TargetMode="External"/><Relationship Id="rId2" Type="http://schemas.openxmlformats.org/officeDocument/2006/relationships/image" Target="../media/image15.png"/><Relationship Id="rId10" Type="http://schemas.microsoft.com/office/2007/relationships/diagramDrawing" Target="../diagrams/drawing2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346" y="145153"/>
            <a:ext cx="156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0E5FB3"/>
                </a:solidFill>
                <a:cs typeface="+mn-ea"/>
                <a:sym typeface="+mn-lt"/>
              </a:rPr>
              <a:t>03</a:t>
            </a:r>
            <a:endParaRPr lang="zh-CN" altLang="en-US" sz="6000" b="1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947" y="315268"/>
            <a:ext cx="2845733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E5FB3"/>
                  </a:solidFill>
                  <a:cs typeface="+mn-ea"/>
                  <a:sym typeface="+mn-lt"/>
                </a:rPr>
                <a:t>仓管对接问题</a:t>
              </a:r>
              <a:endParaRPr lang="zh-CN" altLang="en-US" sz="3200" b="1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346" y="145153"/>
            <a:ext cx="156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0E5FB3"/>
                </a:solidFill>
                <a:cs typeface="+mn-ea"/>
                <a:sym typeface="+mn-lt"/>
              </a:rPr>
              <a:t>04</a:t>
            </a:r>
            <a:endParaRPr lang="zh-CN" altLang="en-US" sz="6000" b="1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947" y="315268"/>
            <a:ext cx="2845733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E5FB3"/>
                  </a:solidFill>
                  <a:cs typeface="+mn-ea"/>
                  <a:sym typeface="+mn-lt"/>
                </a:rPr>
                <a:t>未来工作调整</a:t>
              </a:r>
              <a:endParaRPr lang="zh-CN" altLang="en-US" sz="3200" b="1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31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5887" y="987436"/>
            <a:ext cx="61754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31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31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5887" y="987436"/>
            <a:ext cx="617541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31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9444" y="365125"/>
            <a:ext cx="263026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637" y="365125"/>
            <a:ext cx="7738328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6" y="14165"/>
            <a:ext cx="12198351" cy="479322"/>
            <a:chOff x="-1" y="5901234"/>
            <a:chExt cx="12192001" cy="956766"/>
          </a:xfrm>
        </p:grpSpPr>
        <p:grpSp>
          <p:nvGrpSpPr>
            <p:cNvPr id="9" name="组合 8"/>
            <p:cNvGrpSpPr/>
            <p:nvPr/>
          </p:nvGrpSpPr>
          <p:grpSpPr>
            <a:xfrm>
              <a:off x="-1" y="5901234"/>
              <a:ext cx="6168571" cy="956766"/>
              <a:chOff x="0" y="5901234"/>
              <a:chExt cx="5660570" cy="956766"/>
            </a:xfrm>
          </p:grpSpPr>
          <p:sp>
            <p:nvSpPr>
              <p:cNvPr id="13" name="任意多边形: 形状 12"/>
              <p:cNvSpPr/>
              <p:nvPr/>
            </p:nvSpPr>
            <p:spPr>
              <a:xfrm flipH="1">
                <a:off x="0" y="5901234"/>
                <a:ext cx="5660570" cy="377721"/>
              </a:xfrm>
              <a:custGeom>
                <a:avLst/>
                <a:gdLst>
                  <a:gd name="connsiteX0" fmla="*/ 5906975 w 12191999"/>
                  <a:gd name="connsiteY0" fmla="*/ 864278 h 864278"/>
                  <a:gd name="connsiteX1" fmla="*/ 0 w 12191999"/>
                  <a:gd name="connsiteY1" fmla="*/ 864278 h 864278"/>
                  <a:gd name="connsiteX2" fmla="*/ 0 w 12191999"/>
                  <a:gd name="connsiteY2" fmla="*/ 518658 h 864278"/>
                  <a:gd name="connsiteX3" fmla="*/ 5906975 w 12191999"/>
                  <a:gd name="connsiteY3" fmla="*/ 518658 h 864278"/>
                  <a:gd name="connsiteX4" fmla="*/ 8949395 w 12191999"/>
                  <a:gd name="connsiteY4" fmla="*/ 516375 h 864278"/>
                  <a:gd name="connsiteX5" fmla="*/ 9593227 w 12191999"/>
                  <a:gd name="connsiteY5" fmla="*/ 2 h 864278"/>
                  <a:gd name="connsiteX6" fmla="*/ 12191999 w 12191999"/>
                  <a:gd name="connsiteY6" fmla="*/ 2 h 864278"/>
                  <a:gd name="connsiteX7" fmla="*/ 12191999 w 12191999"/>
                  <a:gd name="connsiteY7" fmla="*/ 345622 h 864278"/>
                  <a:gd name="connsiteX8" fmla="*/ 9593227 w 12191999"/>
                  <a:gd name="connsiteY8" fmla="*/ 345622 h 864278"/>
                  <a:gd name="connsiteX9" fmla="*/ 8949395 w 12191999"/>
                  <a:gd name="connsiteY9" fmla="*/ 861995 h 86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1999" h="864278">
                    <a:moveTo>
                      <a:pt x="5906975" y="864278"/>
                    </a:moveTo>
                    <a:lnTo>
                      <a:pt x="0" y="864278"/>
                    </a:lnTo>
                    <a:lnTo>
                      <a:pt x="0" y="518658"/>
                    </a:lnTo>
                    <a:lnTo>
                      <a:pt x="5906975" y="518658"/>
                    </a:lnTo>
                    <a:lnTo>
                      <a:pt x="8949395" y="516375"/>
                    </a:lnTo>
                    <a:cubicBezTo>
                      <a:pt x="9254900" y="530144"/>
                      <a:pt x="9257425" y="-1375"/>
                      <a:pt x="9593227" y="2"/>
                    </a:cubicBezTo>
                    <a:lnTo>
                      <a:pt x="12191999" y="2"/>
                    </a:lnTo>
                    <a:lnTo>
                      <a:pt x="12191999" y="345622"/>
                    </a:lnTo>
                    <a:lnTo>
                      <a:pt x="9593227" y="345622"/>
                    </a:lnTo>
                    <a:cubicBezTo>
                      <a:pt x="9257425" y="344245"/>
                      <a:pt x="9254900" y="875764"/>
                      <a:pt x="8949395" y="8619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 flipH="1">
                <a:off x="0" y="6161314"/>
                <a:ext cx="5660570" cy="696686"/>
              </a:xfrm>
              <a:custGeom>
                <a:avLst/>
                <a:gdLst>
                  <a:gd name="connsiteX0" fmla="*/ 9650866 w 12265252"/>
                  <a:gd name="connsiteY0" fmla="*/ 2 h 1342570"/>
                  <a:gd name="connsiteX1" fmla="*/ 12265252 w 12265252"/>
                  <a:gd name="connsiteY1" fmla="*/ 2 h 1342570"/>
                  <a:gd name="connsiteX2" fmla="*/ 12265252 w 12265252"/>
                  <a:gd name="connsiteY2" fmla="*/ 1342570 h 1342570"/>
                  <a:gd name="connsiteX3" fmla="*/ 5979885 w 12265252"/>
                  <a:gd name="connsiteY3" fmla="*/ 1342570 h 1342570"/>
                  <a:gd name="connsiteX4" fmla="*/ 5942466 w 12265252"/>
                  <a:gd name="connsiteY4" fmla="*/ 1342570 h 1342570"/>
                  <a:gd name="connsiteX5" fmla="*/ 0 w 12265252"/>
                  <a:gd name="connsiteY5" fmla="*/ 1342570 h 1342570"/>
                  <a:gd name="connsiteX6" fmla="*/ 0 w 12265252"/>
                  <a:gd name="connsiteY6" fmla="*/ 518658 h 1342570"/>
                  <a:gd name="connsiteX7" fmla="*/ 5942466 w 12265252"/>
                  <a:gd name="connsiteY7" fmla="*/ 518658 h 1342570"/>
                  <a:gd name="connsiteX8" fmla="*/ 5942466 w 12265252"/>
                  <a:gd name="connsiteY8" fmla="*/ 516375 h 1342570"/>
                  <a:gd name="connsiteX9" fmla="*/ 9003166 w 12265252"/>
                  <a:gd name="connsiteY9" fmla="*/ 516375 h 1342570"/>
                  <a:gd name="connsiteX10" fmla="*/ 9650866 w 12265252"/>
                  <a:gd name="connsiteY10" fmla="*/ 2 h 1342570"/>
                  <a:gd name="connsiteX0-1" fmla="*/ 9650866 w 12265252"/>
                  <a:gd name="connsiteY0-2" fmla="*/ 2 h 1342570"/>
                  <a:gd name="connsiteX1-3" fmla="*/ 12265252 w 12265252"/>
                  <a:gd name="connsiteY1-4" fmla="*/ 2 h 1342570"/>
                  <a:gd name="connsiteX2-5" fmla="*/ 12265252 w 12265252"/>
                  <a:gd name="connsiteY2-6" fmla="*/ 1342570 h 1342570"/>
                  <a:gd name="connsiteX3-7" fmla="*/ 5979885 w 12265252"/>
                  <a:gd name="connsiteY3-8" fmla="*/ 1342570 h 1342570"/>
                  <a:gd name="connsiteX4-9" fmla="*/ 5942466 w 12265252"/>
                  <a:gd name="connsiteY4-10" fmla="*/ 1342570 h 1342570"/>
                  <a:gd name="connsiteX5-11" fmla="*/ 0 w 12265252"/>
                  <a:gd name="connsiteY5-12" fmla="*/ 1342570 h 1342570"/>
                  <a:gd name="connsiteX6-13" fmla="*/ 0 w 12265252"/>
                  <a:gd name="connsiteY6-14" fmla="*/ 518658 h 1342570"/>
                  <a:gd name="connsiteX7-15" fmla="*/ 5942466 w 12265252"/>
                  <a:gd name="connsiteY7-16" fmla="*/ 518658 h 1342570"/>
                  <a:gd name="connsiteX8-17" fmla="*/ 9003166 w 12265252"/>
                  <a:gd name="connsiteY8-18" fmla="*/ 516375 h 1342570"/>
                  <a:gd name="connsiteX9-19" fmla="*/ 9650866 w 12265252"/>
                  <a:gd name="connsiteY9-20" fmla="*/ 2 h 13425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2265252" h="1342570">
                    <a:moveTo>
                      <a:pt x="9650866" y="2"/>
                    </a:moveTo>
                    <a:lnTo>
                      <a:pt x="12265252" y="2"/>
                    </a:lnTo>
                    <a:lnTo>
                      <a:pt x="12265252" y="1342570"/>
                    </a:lnTo>
                    <a:lnTo>
                      <a:pt x="5979885" y="1342570"/>
                    </a:lnTo>
                    <a:lnTo>
                      <a:pt x="5942466" y="1342570"/>
                    </a:lnTo>
                    <a:lnTo>
                      <a:pt x="0" y="1342570"/>
                    </a:lnTo>
                    <a:lnTo>
                      <a:pt x="0" y="518658"/>
                    </a:lnTo>
                    <a:lnTo>
                      <a:pt x="5942466" y="518658"/>
                    </a:lnTo>
                    <a:lnTo>
                      <a:pt x="9003166" y="516375"/>
                    </a:lnTo>
                    <a:cubicBezTo>
                      <a:pt x="9310506" y="530144"/>
                      <a:pt x="9313046" y="-1375"/>
                      <a:pt x="9650866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5907314" y="5901234"/>
              <a:ext cx="6284686" cy="956766"/>
              <a:chOff x="3367314" y="5874020"/>
              <a:chExt cx="5660570" cy="956766"/>
            </a:xfrm>
          </p:grpSpPr>
          <p:sp>
            <p:nvSpPr>
              <p:cNvPr id="11" name="任意多边形: 形状 10"/>
              <p:cNvSpPr/>
              <p:nvPr/>
            </p:nvSpPr>
            <p:spPr>
              <a:xfrm flipH="1">
                <a:off x="3367314" y="5874020"/>
                <a:ext cx="5660570" cy="377721"/>
              </a:xfrm>
              <a:custGeom>
                <a:avLst/>
                <a:gdLst>
                  <a:gd name="connsiteX0" fmla="*/ 5906975 w 12191999"/>
                  <a:gd name="connsiteY0" fmla="*/ 864278 h 864278"/>
                  <a:gd name="connsiteX1" fmla="*/ 0 w 12191999"/>
                  <a:gd name="connsiteY1" fmla="*/ 864278 h 864278"/>
                  <a:gd name="connsiteX2" fmla="*/ 0 w 12191999"/>
                  <a:gd name="connsiteY2" fmla="*/ 518658 h 864278"/>
                  <a:gd name="connsiteX3" fmla="*/ 5906975 w 12191999"/>
                  <a:gd name="connsiteY3" fmla="*/ 518658 h 864278"/>
                  <a:gd name="connsiteX4" fmla="*/ 8949395 w 12191999"/>
                  <a:gd name="connsiteY4" fmla="*/ 516375 h 864278"/>
                  <a:gd name="connsiteX5" fmla="*/ 9593227 w 12191999"/>
                  <a:gd name="connsiteY5" fmla="*/ 2 h 864278"/>
                  <a:gd name="connsiteX6" fmla="*/ 12191999 w 12191999"/>
                  <a:gd name="connsiteY6" fmla="*/ 2 h 864278"/>
                  <a:gd name="connsiteX7" fmla="*/ 12191999 w 12191999"/>
                  <a:gd name="connsiteY7" fmla="*/ 345622 h 864278"/>
                  <a:gd name="connsiteX8" fmla="*/ 9593227 w 12191999"/>
                  <a:gd name="connsiteY8" fmla="*/ 345622 h 864278"/>
                  <a:gd name="connsiteX9" fmla="*/ 8949395 w 12191999"/>
                  <a:gd name="connsiteY9" fmla="*/ 861995 h 86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1999" h="864278">
                    <a:moveTo>
                      <a:pt x="5906975" y="864278"/>
                    </a:moveTo>
                    <a:lnTo>
                      <a:pt x="0" y="864278"/>
                    </a:lnTo>
                    <a:lnTo>
                      <a:pt x="0" y="518658"/>
                    </a:lnTo>
                    <a:lnTo>
                      <a:pt x="5906975" y="518658"/>
                    </a:lnTo>
                    <a:lnTo>
                      <a:pt x="8949395" y="516375"/>
                    </a:lnTo>
                    <a:cubicBezTo>
                      <a:pt x="9254900" y="530144"/>
                      <a:pt x="9257425" y="-1375"/>
                      <a:pt x="9593227" y="2"/>
                    </a:cubicBezTo>
                    <a:lnTo>
                      <a:pt x="12191999" y="2"/>
                    </a:lnTo>
                    <a:lnTo>
                      <a:pt x="12191999" y="345622"/>
                    </a:lnTo>
                    <a:lnTo>
                      <a:pt x="9593227" y="345622"/>
                    </a:lnTo>
                    <a:cubicBezTo>
                      <a:pt x="9257425" y="344245"/>
                      <a:pt x="9254900" y="875764"/>
                      <a:pt x="8949395" y="8619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 flipH="1">
                <a:off x="3367314" y="6134100"/>
                <a:ext cx="5660570" cy="696686"/>
              </a:xfrm>
              <a:custGeom>
                <a:avLst/>
                <a:gdLst>
                  <a:gd name="connsiteX0" fmla="*/ 9650866 w 12265252"/>
                  <a:gd name="connsiteY0" fmla="*/ 2 h 1342570"/>
                  <a:gd name="connsiteX1" fmla="*/ 12265252 w 12265252"/>
                  <a:gd name="connsiteY1" fmla="*/ 2 h 1342570"/>
                  <a:gd name="connsiteX2" fmla="*/ 12265252 w 12265252"/>
                  <a:gd name="connsiteY2" fmla="*/ 1342570 h 1342570"/>
                  <a:gd name="connsiteX3" fmla="*/ 5979885 w 12265252"/>
                  <a:gd name="connsiteY3" fmla="*/ 1342570 h 1342570"/>
                  <a:gd name="connsiteX4" fmla="*/ 5942466 w 12265252"/>
                  <a:gd name="connsiteY4" fmla="*/ 1342570 h 1342570"/>
                  <a:gd name="connsiteX5" fmla="*/ 0 w 12265252"/>
                  <a:gd name="connsiteY5" fmla="*/ 1342570 h 1342570"/>
                  <a:gd name="connsiteX6" fmla="*/ 0 w 12265252"/>
                  <a:gd name="connsiteY6" fmla="*/ 518658 h 1342570"/>
                  <a:gd name="connsiteX7" fmla="*/ 5942466 w 12265252"/>
                  <a:gd name="connsiteY7" fmla="*/ 518658 h 1342570"/>
                  <a:gd name="connsiteX8" fmla="*/ 5942466 w 12265252"/>
                  <a:gd name="connsiteY8" fmla="*/ 516375 h 1342570"/>
                  <a:gd name="connsiteX9" fmla="*/ 9003166 w 12265252"/>
                  <a:gd name="connsiteY9" fmla="*/ 516375 h 1342570"/>
                  <a:gd name="connsiteX10" fmla="*/ 9650866 w 12265252"/>
                  <a:gd name="connsiteY10" fmla="*/ 2 h 1342570"/>
                  <a:gd name="connsiteX0-1" fmla="*/ 9650866 w 12265252"/>
                  <a:gd name="connsiteY0-2" fmla="*/ 2 h 1342570"/>
                  <a:gd name="connsiteX1-3" fmla="*/ 12265252 w 12265252"/>
                  <a:gd name="connsiteY1-4" fmla="*/ 2 h 1342570"/>
                  <a:gd name="connsiteX2-5" fmla="*/ 12265252 w 12265252"/>
                  <a:gd name="connsiteY2-6" fmla="*/ 1342570 h 1342570"/>
                  <a:gd name="connsiteX3-7" fmla="*/ 5979885 w 12265252"/>
                  <a:gd name="connsiteY3-8" fmla="*/ 1342570 h 1342570"/>
                  <a:gd name="connsiteX4-9" fmla="*/ 5942466 w 12265252"/>
                  <a:gd name="connsiteY4-10" fmla="*/ 1342570 h 1342570"/>
                  <a:gd name="connsiteX5-11" fmla="*/ 0 w 12265252"/>
                  <a:gd name="connsiteY5-12" fmla="*/ 1342570 h 1342570"/>
                  <a:gd name="connsiteX6-13" fmla="*/ 0 w 12265252"/>
                  <a:gd name="connsiteY6-14" fmla="*/ 518658 h 1342570"/>
                  <a:gd name="connsiteX7-15" fmla="*/ 5942466 w 12265252"/>
                  <a:gd name="connsiteY7-16" fmla="*/ 518658 h 1342570"/>
                  <a:gd name="connsiteX8-17" fmla="*/ 9003166 w 12265252"/>
                  <a:gd name="connsiteY8-18" fmla="*/ 516375 h 1342570"/>
                  <a:gd name="connsiteX9-19" fmla="*/ 9650866 w 12265252"/>
                  <a:gd name="connsiteY9-20" fmla="*/ 2 h 13425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2265252" h="1342570">
                    <a:moveTo>
                      <a:pt x="9650866" y="2"/>
                    </a:moveTo>
                    <a:lnTo>
                      <a:pt x="12265252" y="2"/>
                    </a:lnTo>
                    <a:lnTo>
                      <a:pt x="12265252" y="1342570"/>
                    </a:lnTo>
                    <a:lnTo>
                      <a:pt x="5979885" y="1342570"/>
                    </a:lnTo>
                    <a:lnTo>
                      <a:pt x="5942466" y="1342570"/>
                    </a:lnTo>
                    <a:lnTo>
                      <a:pt x="0" y="1342570"/>
                    </a:lnTo>
                    <a:lnTo>
                      <a:pt x="0" y="518658"/>
                    </a:lnTo>
                    <a:lnTo>
                      <a:pt x="5942466" y="518658"/>
                    </a:lnTo>
                    <a:lnTo>
                      <a:pt x="9003166" y="516375"/>
                    </a:lnTo>
                    <a:cubicBezTo>
                      <a:pt x="9310506" y="530144"/>
                      <a:pt x="9313046" y="-1375"/>
                      <a:pt x="9650866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798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798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283" y="1709747"/>
            <a:ext cx="1052107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283" y="4589472"/>
            <a:ext cx="105210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636" y="1825625"/>
            <a:ext cx="5184299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5419" y="1825625"/>
            <a:ext cx="5184299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25" y="365129"/>
            <a:ext cx="1052107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230" y="1681163"/>
            <a:ext cx="51604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230" y="2505075"/>
            <a:ext cx="5160473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414" y="1681163"/>
            <a:ext cx="51858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414" y="2505075"/>
            <a:ext cx="51858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30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5887" y="987434"/>
            <a:ext cx="61754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30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30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5887" y="987434"/>
            <a:ext cx="617541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30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9444" y="365125"/>
            <a:ext cx="263026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637" y="365125"/>
            <a:ext cx="7738328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88" y="284830"/>
            <a:ext cx="25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输入标题一</a:t>
            </a:r>
            <a:endParaRPr lang="zh-CN" altLang="en-US" sz="3200" b="1" dirty="0">
              <a:solidFill>
                <a:srgbClr val="067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" y="340389"/>
            <a:ext cx="267768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88" y="284830"/>
            <a:ext cx="25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输入标题二</a:t>
            </a:r>
            <a:endParaRPr lang="zh-CN" altLang="en-US" sz="3200" b="1" dirty="0">
              <a:solidFill>
                <a:srgbClr val="067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" y="340389"/>
            <a:ext cx="267768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88" y="284830"/>
            <a:ext cx="25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输入标题三</a:t>
            </a:r>
            <a:endParaRPr lang="zh-CN" altLang="en-US" sz="3200" b="1" dirty="0">
              <a:solidFill>
                <a:srgbClr val="067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" y="340389"/>
            <a:ext cx="267768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88" y="284830"/>
            <a:ext cx="25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输入标题四</a:t>
            </a:r>
            <a:endParaRPr lang="zh-CN" altLang="en-US" sz="3200" b="1" dirty="0">
              <a:solidFill>
                <a:srgbClr val="067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" y="340389"/>
            <a:ext cx="267768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0" y="-1"/>
            <a:ext cx="12198350" cy="3920982"/>
          </a:xfrm>
          <a:prstGeom prst="rect">
            <a:avLst/>
          </a:prstGeom>
          <a:solidFill>
            <a:srgbClr val="003366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288"/>
            <a:ext cx="12204703" cy="6821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18288"/>
            <a:ext cx="12204703" cy="683971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25257"/>
            <a:ext cx="12204703" cy="6883257"/>
          </a:xfrm>
          <a:prstGeom prst="rect">
            <a:avLst/>
          </a:prstGeom>
          <a:solidFill>
            <a:srgbClr val="0E387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3"/>
          <p:cNvSpPr/>
          <p:nvPr userDrawn="1"/>
        </p:nvSpPr>
        <p:spPr>
          <a:xfrm>
            <a:off x="0" y="5689600"/>
            <a:ext cx="12198350" cy="1168400"/>
          </a:xfrm>
          <a:prstGeom prst="rect">
            <a:avLst/>
          </a:prstGeom>
          <a:solidFill>
            <a:schemeClr val="accent5">
              <a:lumMod val="75000"/>
              <a:lumOff val="25000"/>
              <a:alpha val="3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02" y="6055147"/>
            <a:ext cx="1408199" cy="5707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2053389" cy="5366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45" y="5797829"/>
            <a:ext cx="1014855" cy="1085429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7474630" y="6160579"/>
            <a:ext cx="214487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003366">
                    <a:lumMod val="40000"/>
                    <a:lumOff val="6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/>
              </a:rPr>
              <a:t>合作企业与技术支持：</a:t>
            </a:r>
            <a:endParaRPr lang="zh-CN" altLang="en-US" sz="1400" dirty="0">
              <a:solidFill>
                <a:srgbClr val="003366">
                  <a:lumMod val="40000"/>
                  <a:lumOff val="6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接连接符 8"/>
          <p:cNvSpPr/>
          <p:nvPr/>
        </p:nvSpPr>
        <p:spPr>
          <a:xfrm flipH="1" flipV="1">
            <a:off x="715193" y="858647"/>
            <a:ext cx="10673558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Freeform 40"/>
          <p:cNvSpPr/>
          <p:nvPr/>
        </p:nvSpPr>
        <p:spPr>
          <a:xfrm>
            <a:off x="570612" y="315558"/>
            <a:ext cx="279682" cy="55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3" h="21429" extrusionOk="0">
                <a:moveTo>
                  <a:pt x="6390" y="20446"/>
                </a:moveTo>
                <a:lnTo>
                  <a:pt x="20491" y="20446"/>
                </a:lnTo>
                <a:cubicBezTo>
                  <a:pt x="20902" y="20446"/>
                  <a:pt x="21238" y="20673"/>
                  <a:pt x="21238" y="20950"/>
                </a:cubicBezTo>
                <a:cubicBezTo>
                  <a:pt x="21238" y="21227"/>
                  <a:pt x="20902" y="21429"/>
                  <a:pt x="20491" y="21429"/>
                </a:cubicBezTo>
                <a:lnTo>
                  <a:pt x="6390" y="21429"/>
                </a:lnTo>
                <a:cubicBezTo>
                  <a:pt x="5980" y="21429"/>
                  <a:pt x="5644" y="21227"/>
                  <a:pt x="5644" y="20950"/>
                </a:cubicBezTo>
                <a:cubicBezTo>
                  <a:pt x="5644" y="20673"/>
                  <a:pt x="5980" y="20446"/>
                  <a:pt x="6390" y="20446"/>
                </a:cubicBezTo>
                <a:close/>
                <a:moveTo>
                  <a:pt x="6688" y="15758"/>
                </a:moveTo>
                <a:lnTo>
                  <a:pt x="14448" y="7138"/>
                </a:lnTo>
                <a:lnTo>
                  <a:pt x="17171" y="8247"/>
                </a:lnTo>
                <a:lnTo>
                  <a:pt x="9449" y="16867"/>
                </a:lnTo>
                <a:lnTo>
                  <a:pt x="6688" y="15758"/>
                </a:lnTo>
                <a:close/>
                <a:moveTo>
                  <a:pt x="1242" y="13515"/>
                </a:moveTo>
                <a:lnTo>
                  <a:pt x="9001" y="4895"/>
                </a:lnTo>
                <a:lnTo>
                  <a:pt x="11725" y="6004"/>
                </a:lnTo>
                <a:lnTo>
                  <a:pt x="3965" y="14624"/>
                </a:lnTo>
                <a:lnTo>
                  <a:pt x="1242" y="13515"/>
                </a:lnTo>
                <a:close/>
                <a:moveTo>
                  <a:pt x="11" y="20496"/>
                </a:moveTo>
                <a:lnTo>
                  <a:pt x="757" y="16212"/>
                </a:lnTo>
                <a:lnTo>
                  <a:pt x="6091" y="18379"/>
                </a:lnTo>
                <a:lnTo>
                  <a:pt x="831" y="20824"/>
                </a:lnTo>
                <a:cubicBezTo>
                  <a:pt x="272" y="21101"/>
                  <a:pt x="-64" y="20950"/>
                  <a:pt x="11" y="20496"/>
                </a:cubicBezTo>
                <a:close/>
                <a:moveTo>
                  <a:pt x="11090" y="2501"/>
                </a:moveTo>
                <a:lnTo>
                  <a:pt x="9971" y="3761"/>
                </a:lnTo>
                <a:lnTo>
                  <a:pt x="18141" y="7113"/>
                </a:lnTo>
                <a:lnTo>
                  <a:pt x="19298" y="5853"/>
                </a:lnTo>
                <a:lnTo>
                  <a:pt x="11090" y="2501"/>
                </a:lnTo>
                <a:close/>
                <a:moveTo>
                  <a:pt x="12844" y="585"/>
                </a:moveTo>
                <a:cubicBezTo>
                  <a:pt x="13366" y="5"/>
                  <a:pt x="14485" y="-171"/>
                  <a:pt x="15306" y="182"/>
                </a:cubicBezTo>
                <a:lnTo>
                  <a:pt x="20417" y="2274"/>
                </a:lnTo>
                <a:cubicBezTo>
                  <a:pt x="21275" y="2601"/>
                  <a:pt x="21536" y="3358"/>
                  <a:pt x="21051" y="3937"/>
                </a:cubicBezTo>
                <a:lnTo>
                  <a:pt x="20342" y="4719"/>
                </a:lnTo>
                <a:lnTo>
                  <a:pt x="12135" y="1366"/>
                </a:lnTo>
                <a:lnTo>
                  <a:pt x="12844" y="58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文本框 2"/>
          <p:cNvSpPr txBox="1"/>
          <p:nvPr userDrawn="1"/>
        </p:nvSpPr>
        <p:spPr>
          <a:xfrm>
            <a:off x="1103569" y="6405506"/>
            <a:ext cx="1941468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hangingPunct="0"/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</a:t>
            </a:r>
            <a:r>
              <a:rPr lang="en-US" altLang="zh-CN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</a:t>
            </a:r>
            <a:endParaRPr lang="zh-CN" altLang="en-US" sz="1600" b="0" kern="0" dirty="0">
              <a:solidFill>
                <a:srgbClr val="535353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68" y="145612"/>
            <a:ext cx="2211737" cy="89649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283" y="1709749"/>
            <a:ext cx="1052107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283" y="4589474"/>
            <a:ext cx="105210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63" y="0"/>
            <a:ext cx="121983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图示 2"/>
          <p:cNvGraphicFramePr/>
          <p:nvPr userDrawn="1"/>
        </p:nvGraphicFramePr>
        <p:xfrm>
          <a:off x="5595120" y="2420888"/>
          <a:ext cx="6476049" cy="4317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"/>
          <p:cNvSpPr txBox="1"/>
          <p:nvPr userDrawn="1"/>
        </p:nvSpPr>
        <p:spPr>
          <a:xfrm>
            <a:off x="2575327" y="836714"/>
            <a:ext cx="395589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7200" spc="50" dirty="0">
                <a:ln w="11430"/>
                <a:solidFill>
                  <a:srgbClr val="5C3F4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经典繁仿黑" pitchFamily="49" charset="-122"/>
              </a:rPr>
              <a:t>图形图表</a:t>
            </a:r>
            <a:endParaRPr lang="zh-CN" altLang="en-US" sz="7200" spc="50" dirty="0">
              <a:ln w="11430"/>
              <a:solidFill>
                <a:srgbClr val="5C3F4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俪金黑W8(P)" panose="020B0800000000000000" pitchFamily="34" charset="-122"/>
              <a:ea typeface="华康俪金黑W8(P)" panose="020B0800000000000000" pitchFamily="34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575328" y="620688"/>
            <a:ext cx="2800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rPr>
              <a:t>——PPT</a:t>
            </a:r>
            <a:r>
              <a:rPr lang="zh-CN" altLang="en-US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rPr>
              <a:t>技能分享四</a:t>
            </a:r>
            <a:endParaRPr lang="zh-CN" altLang="en-US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繁仿黑" pitchFamily="49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54560" y="404666"/>
            <a:ext cx="1976823" cy="1887693"/>
            <a:chOff x="554559" y="404664"/>
            <a:chExt cx="1976823" cy="1887693"/>
          </a:xfrm>
        </p:grpSpPr>
        <p:sp>
          <p:nvSpPr>
            <p:cNvPr id="8" name="椭圆形标注 7"/>
            <p:cNvSpPr/>
            <p:nvPr/>
          </p:nvSpPr>
          <p:spPr>
            <a:xfrm>
              <a:off x="599124" y="404664"/>
              <a:ext cx="1887693" cy="1887693"/>
            </a:xfrm>
            <a:prstGeom prst="wedgeEllipseCallout">
              <a:avLst>
                <a:gd name="adj1" fmla="val 41387"/>
                <a:gd name="adj2" fmla="val 45037"/>
              </a:avLst>
            </a:prstGeom>
            <a:solidFill>
              <a:srgbClr val="5C3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文本框 99"/>
            <p:cNvSpPr txBox="1"/>
            <p:nvPr/>
          </p:nvSpPr>
          <p:spPr>
            <a:xfrm>
              <a:off x="554559" y="748346"/>
              <a:ext cx="19768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0" b="1" dirty="0">
                  <a:solidFill>
                    <a:prstClr val="white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2"/>
                </a:rPr>
                <a:t>PPT</a:t>
              </a:r>
              <a:endParaRPr lang="en-US" altLang="zh-CN" sz="70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921915" y="6245854"/>
            <a:ext cx="1936901" cy="495514"/>
            <a:chOff x="403607" y="6173846"/>
            <a:chExt cx="1936145" cy="495514"/>
          </a:xfrm>
        </p:grpSpPr>
        <p:sp>
          <p:nvSpPr>
            <p:cNvPr id="11" name="Text Box 62"/>
            <p:cNvSpPr txBox="1">
              <a:spLocks noChangeArrowheads="1"/>
            </p:cNvSpPr>
            <p:nvPr/>
          </p:nvSpPr>
          <p:spPr bwMode="auto">
            <a:xfrm>
              <a:off x="828349" y="6252326"/>
              <a:ext cx="1511403" cy="338554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800">
                  <a:solidFill>
                    <a:schemeClr val="bg2">
                      <a:lumMod val="2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Broadway" panose="04040905080B02020502" pitchFamily="82" charset="0"/>
                  <a:ea typeface="楷体" panose="02010609060101010101" pitchFamily="49" charset="-122"/>
                  <a:cs typeface="经典繁仿黑" pitchFamily="49" charset="-122"/>
                </a:defRPr>
              </a:lvl1pPr>
              <a:lvl2pPr defTabSz="914400" eaLnBrk="1" latinLnBrk="0" hangingPunct="1">
                <a:defRPr sz="1800">
                  <a:latin typeface="+mn-lt"/>
                  <a:ea typeface="+mn-ea"/>
                </a:defRPr>
              </a:lvl2pPr>
              <a:lvl3pPr defTabSz="914400" eaLnBrk="1" latinLnBrk="0" hangingPunct="1">
                <a:defRPr sz="1800">
                  <a:latin typeface="+mn-lt"/>
                  <a:ea typeface="+mn-ea"/>
                </a:defRPr>
              </a:lvl3pPr>
              <a:lvl4pPr defTabSz="914400" eaLnBrk="1" latinLnBrk="0" hangingPunct="1">
                <a:defRPr sz="1800">
                  <a:latin typeface="+mn-lt"/>
                  <a:ea typeface="+mn-ea"/>
                </a:defRPr>
              </a:lvl4pPr>
              <a:lvl5pPr defTabSz="914400" eaLnBrk="1" latinLnBrk="0" hangingPunct="1">
                <a:defRPr sz="1800">
                  <a:latin typeface="+mn-lt"/>
                  <a:ea typeface="+mn-ea"/>
                </a:defRPr>
              </a:lvl5pPr>
              <a:lvl6pPr>
                <a:defRPr sz="1800">
                  <a:latin typeface="+mn-lt"/>
                  <a:ea typeface="+mn-ea"/>
                </a:defRPr>
              </a:lvl6pPr>
              <a:lvl7pPr>
                <a:defRPr sz="1800">
                  <a:latin typeface="+mn-lt"/>
                  <a:ea typeface="+mn-ea"/>
                </a:defRPr>
              </a:lvl7pPr>
              <a:lvl8pPr>
                <a:defRPr sz="1800">
                  <a:latin typeface="+mn-lt"/>
                  <a:ea typeface="+mn-ea"/>
                </a:defRPr>
              </a:lvl8pPr>
              <a:lvl9pPr>
                <a:defRPr sz="1800">
                  <a:latin typeface="+mn-lt"/>
                  <a:ea typeface="+mn-ea"/>
                </a:defRPr>
              </a:lvl9pPr>
            </a:lstStyle>
            <a:p>
              <a:r>
                <a:rPr lang="zh-CN" altLang="en-US" sz="16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布衣公子</a:t>
              </a:r>
              <a:r>
                <a:rPr lang="zh-CN" altLang="en-US" sz="1600" dirty="0">
                  <a:solidFill>
                    <a:srgbClr val="FF95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</a:t>
              </a:r>
              <a:endParaRPr lang="en-GB" altLang="zh-CN" sz="1600" dirty="0">
                <a:solidFill>
                  <a:srgbClr val="FF95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Picture 9" descr="E:\仝德志文件，勿删！\03-参考文档\！PPT图片及版面资源\06-PPT精选插图\05-头像\嘿嘿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607" y="6173846"/>
              <a:ext cx="495514" cy="495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4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99"/>
                            </p:stCondLst>
                            <p:childTnLst>
                              <p:par>
                                <p:cTn id="3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F9F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664890" y="4479193"/>
            <a:ext cx="4804064" cy="23788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椭圆 8"/>
          <p:cNvSpPr/>
          <p:nvPr userDrawn="1"/>
        </p:nvSpPr>
        <p:spPr>
          <a:xfrm>
            <a:off x="2174923" y="1844824"/>
            <a:ext cx="1656000" cy="1656000"/>
          </a:xfrm>
          <a:prstGeom prst="ellipse">
            <a:avLst/>
          </a:prstGeom>
          <a:solidFill>
            <a:srgbClr val="FF8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图形绘制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4203148" y="1844824"/>
            <a:ext cx="1656000" cy="1656000"/>
          </a:xfrm>
          <a:prstGeom prst="ellipse">
            <a:avLst/>
          </a:prstGeom>
          <a:solidFill>
            <a:srgbClr val="FF8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图片处理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6231373" y="1844824"/>
            <a:ext cx="1656000" cy="1656000"/>
          </a:xfrm>
          <a:prstGeom prst="ellipse">
            <a:avLst/>
          </a:prstGeom>
          <a:solidFill>
            <a:srgbClr val="FF8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图表设计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8259599" y="1844824"/>
            <a:ext cx="1656000" cy="1656000"/>
          </a:xfrm>
          <a:prstGeom prst="ellipse">
            <a:avLst/>
          </a:prstGeom>
          <a:solidFill>
            <a:srgbClr val="FF8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典型案例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562930" y="5719055"/>
            <a:ext cx="692150" cy="692150"/>
            <a:chOff x="3927867" y="5719055"/>
            <a:chExt cx="692150" cy="692150"/>
          </a:xfrm>
        </p:grpSpPr>
        <p:sp>
          <p:nvSpPr>
            <p:cNvPr id="14" name="椭圆 13"/>
            <p:cNvSpPr/>
            <p:nvPr/>
          </p:nvSpPr>
          <p:spPr>
            <a:xfrm>
              <a:off x="3927867" y="5719055"/>
              <a:ext cx="692150" cy="6921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004067" y="5795255"/>
              <a:ext cx="539750" cy="539750"/>
            </a:xfrm>
            <a:prstGeom prst="ellipse">
              <a:avLst/>
            </a:prstGeom>
            <a:solidFill>
              <a:srgbClr val="FF8C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Impact" panose="020B0806030902050204" pitchFamily="34" charset="0"/>
                </a:rPr>
                <a:t>1</a:t>
              </a:r>
              <a:endParaRPr lang="zh-CN" altLang="en-US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4903153" y="4390936"/>
            <a:ext cx="692150" cy="692150"/>
            <a:chOff x="5191288" y="4388838"/>
            <a:chExt cx="692150" cy="692150"/>
          </a:xfrm>
        </p:grpSpPr>
        <p:sp>
          <p:nvSpPr>
            <p:cNvPr id="17" name="椭圆 16"/>
            <p:cNvSpPr/>
            <p:nvPr/>
          </p:nvSpPr>
          <p:spPr>
            <a:xfrm>
              <a:off x="5191288" y="4388838"/>
              <a:ext cx="692150" cy="6921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267488" y="4465038"/>
              <a:ext cx="539750" cy="539750"/>
            </a:xfrm>
            <a:prstGeom prst="ellipse">
              <a:avLst/>
            </a:prstGeom>
            <a:solidFill>
              <a:srgbClr val="FF8C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Impact" panose="020B0806030902050204" pitchFamily="34" charset="0"/>
                </a:rPr>
                <a:t>2</a:t>
              </a:r>
              <a:endParaRPr lang="zh-CN" altLang="en-US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6519890" y="4390936"/>
            <a:ext cx="692150" cy="692150"/>
            <a:chOff x="6884827" y="4388838"/>
            <a:chExt cx="692150" cy="692150"/>
          </a:xfrm>
        </p:grpSpPr>
        <p:sp>
          <p:nvSpPr>
            <p:cNvPr id="20" name="椭圆 19"/>
            <p:cNvSpPr/>
            <p:nvPr/>
          </p:nvSpPr>
          <p:spPr>
            <a:xfrm>
              <a:off x="6884827" y="4388838"/>
              <a:ext cx="692150" cy="6921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57852" y="4465038"/>
              <a:ext cx="539750" cy="539750"/>
            </a:xfrm>
            <a:prstGeom prst="ellipse">
              <a:avLst/>
            </a:prstGeom>
            <a:solidFill>
              <a:srgbClr val="FF8C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Impact" panose="020B0806030902050204" pitchFamily="34" charset="0"/>
                </a:rPr>
                <a:t>3</a:t>
              </a:r>
              <a:endParaRPr lang="zh-CN" altLang="en-US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>
            <a:off x="7853895" y="5719055"/>
            <a:ext cx="693737" cy="692150"/>
            <a:chOff x="8218831" y="5719055"/>
            <a:chExt cx="693737" cy="692150"/>
          </a:xfrm>
        </p:grpSpPr>
        <p:sp>
          <p:nvSpPr>
            <p:cNvPr id="23" name="椭圆 22"/>
            <p:cNvSpPr/>
            <p:nvPr/>
          </p:nvSpPr>
          <p:spPr>
            <a:xfrm>
              <a:off x="8218831" y="5719055"/>
              <a:ext cx="693737" cy="6921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F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8295824" y="5795255"/>
              <a:ext cx="539750" cy="539750"/>
            </a:xfrm>
            <a:prstGeom prst="ellipse">
              <a:avLst/>
            </a:prstGeom>
            <a:solidFill>
              <a:srgbClr val="FF8C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Impact" panose="020B0806030902050204" pitchFamily="34" charset="0"/>
                </a:rPr>
                <a:t>4</a:t>
              </a:r>
              <a:endParaRPr lang="zh-CN" altLang="en-US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5" name="任意多边形 24"/>
          <p:cNvSpPr/>
          <p:nvPr userDrawn="1"/>
        </p:nvSpPr>
        <p:spPr>
          <a:xfrm rot="5400000">
            <a:off x="7693735" y="4499629"/>
            <a:ext cx="2375559" cy="523750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 userDrawn="1"/>
        </p:nvSpPr>
        <p:spPr>
          <a:xfrm rot="5400000">
            <a:off x="4662122" y="3910546"/>
            <a:ext cx="738052" cy="108000"/>
          </a:xfrm>
          <a:custGeom>
            <a:avLst/>
            <a:gdLst>
              <a:gd name="connsiteX0" fmla="*/ 740229 w 740229"/>
              <a:gd name="connsiteY0" fmla="*/ 0 h 406400"/>
              <a:gd name="connsiteX1" fmla="*/ 580572 w 740229"/>
              <a:gd name="connsiteY1" fmla="*/ 406400 h 406400"/>
              <a:gd name="connsiteX2" fmla="*/ 0 w 740229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9" h="406400">
                <a:moveTo>
                  <a:pt x="740229" y="0"/>
                </a:moveTo>
                <a:lnTo>
                  <a:pt x="580572" y="406400"/>
                </a:lnTo>
                <a:lnTo>
                  <a:pt x="0" y="406400"/>
                </a:lnTo>
              </a:path>
            </a:pathLst>
          </a:custGeom>
          <a:noFill/>
          <a:ln w="19050">
            <a:solidFill>
              <a:srgbClr val="FF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 userDrawn="1"/>
        </p:nvSpPr>
        <p:spPr>
          <a:xfrm rot="5400000" flipV="1">
            <a:off x="2011485" y="4474831"/>
            <a:ext cx="2384357" cy="564549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TextBox 15"/>
          <p:cNvSpPr txBox="1"/>
          <p:nvPr userDrawn="1"/>
        </p:nvSpPr>
        <p:spPr>
          <a:xfrm>
            <a:off x="5249228" y="595776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31" name="文本框 13"/>
          <p:cNvSpPr txBox="1"/>
          <p:nvPr userDrawn="1"/>
        </p:nvSpPr>
        <p:spPr>
          <a:xfrm>
            <a:off x="5249228" y="551723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</a:rPr>
              <a:t>目录页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任意多边形 32"/>
          <p:cNvSpPr/>
          <p:nvPr userDrawn="1"/>
        </p:nvSpPr>
        <p:spPr>
          <a:xfrm rot="5400000" flipV="1">
            <a:off x="6690347" y="3910546"/>
            <a:ext cx="738052" cy="108000"/>
          </a:xfrm>
          <a:custGeom>
            <a:avLst/>
            <a:gdLst>
              <a:gd name="connsiteX0" fmla="*/ 740229 w 740229"/>
              <a:gd name="connsiteY0" fmla="*/ 0 h 406400"/>
              <a:gd name="connsiteX1" fmla="*/ 580572 w 740229"/>
              <a:gd name="connsiteY1" fmla="*/ 406400 h 406400"/>
              <a:gd name="connsiteX2" fmla="*/ 0 w 740229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9" h="406400">
                <a:moveTo>
                  <a:pt x="740229" y="0"/>
                </a:moveTo>
                <a:lnTo>
                  <a:pt x="580572" y="406400"/>
                </a:lnTo>
                <a:lnTo>
                  <a:pt x="0" y="406400"/>
                </a:lnTo>
              </a:path>
            </a:pathLst>
          </a:custGeom>
          <a:noFill/>
          <a:ln w="19050">
            <a:solidFill>
              <a:srgbClr val="FF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椭圆 1"/>
          <p:cNvSpPr/>
          <p:nvPr userDrawn="1"/>
        </p:nvSpPr>
        <p:spPr>
          <a:xfrm>
            <a:off x="5703131" y="6453336"/>
            <a:ext cx="792088" cy="404664"/>
          </a:xfrm>
          <a:custGeom>
            <a:avLst/>
            <a:gdLst/>
            <a:ahLst/>
            <a:cxnLst/>
            <a:rect l="l" t="t" r="r" b="b"/>
            <a:pathLst>
              <a:path w="792088" h="404664"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lnTo>
                  <a:pt x="791219" y="404664"/>
                </a:lnTo>
                <a:lnTo>
                  <a:pt x="869" y="404664"/>
                </a:lnTo>
                <a:cubicBezTo>
                  <a:pt x="31" y="401809"/>
                  <a:pt x="0" y="398930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TextBox 15"/>
          <p:cNvSpPr txBox="1"/>
          <p:nvPr userDrawn="1"/>
        </p:nvSpPr>
        <p:spPr>
          <a:xfrm>
            <a:off x="5773961" y="6519446"/>
            <a:ext cx="65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F9F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F9F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664890" y="4479193"/>
            <a:ext cx="4804064" cy="237880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15"/>
          <p:cNvSpPr txBox="1"/>
          <p:nvPr userDrawn="1"/>
        </p:nvSpPr>
        <p:spPr>
          <a:xfrm>
            <a:off x="5249228" y="595776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ea typeface="Adobe 宋体 Std L" pitchFamily="18" charset="-122"/>
              </a:rPr>
              <a:t>Transition Page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37" name="文本框 13"/>
          <p:cNvSpPr txBox="1"/>
          <p:nvPr userDrawn="1"/>
        </p:nvSpPr>
        <p:spPr>
          <a:xfrm>
            <a:off x="5249228" y="551723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</a:rPr>
              <a:t>过渡页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椭圆 1"/>
          <p:cNvSpPr/>
          <p:nvPr userDrawn="1"/>
        </p:nvSpPr>
        <p:spPr>
          <a:xfrm>
            <a:off x="5703131" y="6453336"/>
            <a:ext cx="792088" cy="404664"/>
          </a:xfrm>
          <a:custGeom>
            <a:avLst/>
            <a:gdLst/>
            <a:ahLst/>
            <a:cxnLst/>
            <a:rect l="l" t="t" r="r" b="b"/>
            <a:pathLst>
              <a:path w="792088" h="404664"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lnTo>
                  <a:pt x="791219" y="404664"/>
                </a:lnTo>
                <a:lnTo>
                  <a:pt x="869" y="404664"/>
                </a:lnTo>
                <a:cubicBezTo>
                  <a:pt x="31" y="401809"/>
                  <a:pt x="0" y="398930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TextBox 15"/>
          <p:cNvSpPr txBox="1"/>
          <p:nvPr userDrawn="1"/>
        </p:nvSpPr>
        <p:spPr>
          <a:xfrm>
            <a:off x="5773961" y="6519446"/>
            <a:ext cx="65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659016" y="-27384"/>
            <a:ext cx="1224000" cy="432048"/>
          </a:xfrm>
          <a:prstGeom prst="rect">
            <a:avLst/>
          </a:prstGeom>
          <a:solidFill>
            <a:srgbClr val="71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前情回顾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5899778" y="-27384"/>
            <a:ext cx="1224000" cy="432048"/>
          </a:xfrm>
          <a:prstGeom prst="rect">
            <a:avLst/>
          </a:prstGeom>
          <a:solidFill>
            <a:srgbClr val="71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任务导入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rgbClr val="FF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5883151" y="-27384"/>
            <a:ext cx="1224000" cy="432048"/>
          </a:xfrm>
          <a:prstGeom prst="rect">
            <a:avLst/>
          </a:prstGeom>
          <a:solidFill>
            <a:srgbClr val="71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任务导入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7132226" y="-27384"/>
            <a:ext cx="1224000" cy="432048"/>
          </a:xfrm>
          <a:prstGeom prst="rect">
            <a:avLst/>
          </a:prstGeom>
          <a:solidFill>
            <a:srgbClr val="71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探究学习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-27384"/>
            <a:ext cx="895149" cy="500063"/>
          </a:xfrm>
          <a:prstGeom prst="rect">
            <a:avLst/>
          </a:prstGeom>
          <a:solidFill>
            <a:srgbClr val="71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7" y="30931"/>
            <a:ext cx="413654" cy="3704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5350" y="15875"/>
            <a:ext cx="35547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spc="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智慧仓储业务需求分析</a:t>
            </a:r>
            <a:endParaRPr lang="zh-CN" altLang="en-US" sz="2000" spc="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95119" y="-27384"/>
            <a:ext cx="1224000" cy="432048"/>
          </a:xfrm>
          <a:prstGeom prst="rect">
            <a:avLst/>
          </a:prstGeom>
          <a:solidFill>
            <a:srgbClr val="71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任务操练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-27384"/>
            <a:ext cx="895149" cy="500063"/>
          </a:xfrm>
          <a:prstGeom prst="rect">
            <a:avLst/>
          </a:prstGeom>
          <a:solidFill>
            <a:srgbClr val="71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7" y="30931"/>
            <a:ext cx="413654" cy="3704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9627567" y="-27384"/>
            <a:ext cx="1224000" cy="432048"/>
          </a:xfrm>
          <a:prstGeom prst="rect">
            <a:avLst/>
          </a:prstGeom>
          <a:solidFill>
            <a:srgbClr val="71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深化归纳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-27384"/>
            <a:ext cx="895149" cy="500063"/>
          </a:xfrm>
          <a:prstGeom prst="rect">
            <a:avLst/>
          </a:prstGeom>
          <a:solidFill>
            <a:srgbClr val="71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7" y="30931"/>
            <a:ext cx="413654" cy="3704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F9F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1" name="TextBox 3"/>
          <p:cNvSpPr txBox="1"/>
          <p:nvPr userDrawn="1"/>
        </p:nvSpPr>
        <p:spPr>
          <a:xfrm>
            <a:off x="4659015" y="2276872"/>
            <a:ext cx="6768752" cy="92333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lvl="0">
              <a:defRPr sz="8000" spc="50">
                <a:ln w="11430"/>
                <a:solidFill>
                  <a:srgbClr val="CD1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经典繁仿黑" pitchFamily="49" charset="-122"/>
              </a:defRPr>
            </a:lvl1pPr>
          </a:lstStyle>
          <a:p>
            <a:r>
              <a:rPr lang="zh-CN" altLang="en-US" sz="5400" dirty="0">
                <a:solidFill>
                  <a:srgbClr val="5C3F41"/>
                </a:solidFill>
              </a:rPr>
              <a:t>个人经验 请多指点！</a:t>
            </a:r>
            <a:endParaRPr lang="zh-CN" altLang="en-US" sz="5400" dirty="0">
              <a:solidFill>
                <a:srgbClr val="5C3F41"/>
              </a:solidFill>
            </a:endParaRPr>
          </a:p>
        </p:txBody>
      </p:sp>
      <p:pic>
        <p:nvPicPr>
          <p:cNvPr id="12" name="Picture 6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1183" y="3501008"/>
            <a:ext cx="34941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4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636109" y="3523391"/>
            <a:ext cx="3569111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11020228@qq.com</a:t>
            </a:r>
            <a:endParaRPr lang="en-US" altLang="zh-CN" sz="2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"/>
          <p:cNvSpPr>
            <a:spLocks noChangeArrowheads="1"/>
          </p:cNvSpPr>
          <p:nvPr userDrawn="1"/>
        </p:nvSpPr>
        <p:spPr bwMode="auto">
          <a:xfrm>
            <a:off x="6636109" y="4603974"/>
            <a:ext cx="3569111" cy="3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http://weibo.com/teliss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3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71183" y="4625834"/>
            <a:ext cx="396000" cy="3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未标题-4 拷贝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171183" y="4059489"/>
            <a:ext cx="33942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4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636109" y="4063681"/>
            <a:ext cx="3569111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http://teliss.blog.163.com</a:t>
            </a:r>
            <a:endParaRPr lang="en-US" altLang="zh-CN" sz="2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" name="图示 17"/>
          <p:cNvGraphicFramePr/>
          <p:nvPr userDrawn="1"/>
        </p:nvGraphicFramePr>
        <p:xfrm>
          <a:off x="288033" y="0"/>
          <a:ext cx="509106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9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9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9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9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9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636" y="1825625"/>
            <a:ext cx="5184299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5420" y="1825625"/>
            <a:ext cx="5184299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25" y="365129"/>
            <a:ext cx="1052107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231" y="1681163"/>
            <a:ext cx="51604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231" y="2505075"/>
            <a:ext cx="5160473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414" y="1681163"/>
            <a:ext cx="51858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414" y="2505075"/>
            <a:ext cx="51858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346" y="145153"/>
            <a:ext cx="156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0E5FB3"/>
                </a:solidFill>
                <a:cs typeface="+mn-ea"/>
                <a:sym typeface="+mn-lt"/>
              </a:rPr>
              <a:t>01</a:t>
            </a:r>
            <a:endParaRPr lang="zh-CN" altLang="en-US" sz="6000" b="1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947" y="315268"/>
            <a:ext cx="2845733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E5FB3"/>
                  </a:solidFill>
                  <a:cs typeface="+mn-ea"/>
                  <a:sym typeface="+mn-lt"/>
                </a:rPr>
                <a:t>物流运营状况</a:t>
              </a:r>
              <a:endParaRPr lang="zh-CN" altLang="en-US" sz="3200" b="1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346" y="145153"/>
            <a:ext cx="156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0E5FB3"/>
                </a:solidFill>
                <a:cs typeface="+mn-ea"/>
                <a:sym typeface="+mn-lt"/>
              </a:rPr>
              <a:t>02</a:t>
            </a:r>
            <a:endParaRPr lang="zh-CN" altLang="en-US" sz="6000" b="1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947" y="315268"/>
            <a:ext cx="2845733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E5FB3"/>
                  </a:solidFill>
                  <a:cs typeface="+mn-ea"/>
                  <a:sym typeface="+mn-lt"/>
                </a:rPr>
                <a:t>内部运作管理</a:t>
              </a:r>
              <a:endParaRPr lang="zh-CN" altLang="en-US" sz="3200" b="1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20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0.jpeg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642" y="365129"/>
            <a:ext cx="10521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642" y="1825625"/>
            <a:ext cx="10521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636" y="635636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40709" y="6356361"/>
            <a:ext cx="411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5090" y="635636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641" y="365129"/>
            <a:ext cx="10521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641" y="1825625"/>
            <a:ext cx="10521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636" y="6356359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40708" y="6356359"/>
            <a:ext cx="411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5089" y="6356359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3" descr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09918" y="92075"/>
            <a:ext cx="10978515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09918" y="1600200"/>
            <a:ext cx="10978515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7078" y="6217852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27384"/>
            <a:ext cx="12198350" cy="432048"/>
          </a:xfrm>
          <a:prstGeom prst="rect">
            <a:avLst/>
          </a:prstGeom>
          <a:solidFill>
            <a:srgbClr val="008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899642" y="-27384"/>
            <a:ext cx="122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任务导入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7131109" y="-27384"/>
            <a:ext cx="122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探究学习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8379201" y="-27384"/>
            <a:ext cx="122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任务操练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627295" y="-27384"/>
            <a:ext cx="122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深化归纳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404664"/>
            <a:ext cx="12198350" cy="72008"/>
          </a:xfrm>
          <a:prstGeom prst="rect">
            <a:avLst/>
          </a:prstGeom>
          <a:solidFill>
            <a:srgbClr val="71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4659016" y="-20386"/>
            <a:ext cx="122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前情回顾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49030" y="-27384"/>
            <a:ext cx="122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课后巩固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microsoft.com/office/2007/relationships/hdphoto" Target="../media/image21.wdp"/><Relationship Id="rId4" Type="http://schemas.openxmlformats.org/officeDocument/2006/relationships/image" Target="../media/image20.png"/><Relationship Id="rId3" Type="http://schemas.microsoft.com/office/2007/relationships/hdphoto" Target="../media/image6.wdp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6.wdp"/><Relationship Id="rId8" Type="http://schemas.openxmlformats.org/officeDocument/2006/relationships/image" Target="../media/image22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36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microsoft.com/office/2007/relationships/hdphoto" Target="../media/image21.wdp"/><Relationship Id="rId10" Type="http://schemas.openxmlformats.org/officeDocument/2006/relationships/image" Target="../media/image20.png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>
            <a:spLocks noChangeAspect="1"/>
          </p:cNvSpPr>
          <p:nvPr/>
        </p:nvSpPr>
        <p:spPr>
          <a:xfrm>
            <a:off x="22" y="3305596"/>
            <a:ext cx="551905" cy="1792800"/>
          </a:xfrm>
          <a:custGeom>
            <a:avLst/>
            <a:gdLst>
              <a:gd name="connsiteX0" fmla="*/ 0 w 551446"/>
              <a:gd name="connsiteY0" fmla="*/ 0 h 1792213"/>
              <a:gd name="connsiteX1" fmla="*/ 551446 w 551446"/>
              <a:gd name="connsiteY1" fmla="*/ 0 h 1792213"/>
              <a:gd name="connsiteX2" fmla="*/ 0 w 551446"/>
              <a:gd name="connsiteY2" fmla="*/ 1792213 h 17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446" h="1792213">
                <a:moveTo>
                  <a:pt x="0" y="0"/>
                </a:moveTo>
                <a:lnTo>
                  <a:pt x="551446" y="0"/>
                </a:lnTo>
                <a:lnTo>
                  <a:pt x="0" y="17922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8" y="750202"/>
            <a:ext cx="3542713" cy="2825568"/>
          </a:xfrm>
          <a:custGeom>
            <a:avLst/>
            <a:gdLst>
              <a:gd name="connsiteX0" fmla="*/ 0 w 3540869"/>
              <a:gd name="connsiteY0" fmla="*/ 0 h 2825568"/>
              <a:gd name="connsiteX1" fmla="*/ 3540869 w 3540869"/>
              <a:gd name="connsiteY1" fmla="*/ 0 h 2825568"/>
              <a:gd name="connsiteX2" fmla="*/ 2671470 w 3540869"/>
              <a:gd name="connsiteY2" fmla="*/ 2825568 h 2825568"/>
              <a:gd name="connsiteX3" fmla="*/ 0 w 3540869"/>
              <a:gd name="connsiteY3" fmla="*/ 2825568 h 282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0869" h="2825568">
                <a:moveTo>
                  <a:pt x="0" y="0"/>
                </a:moveTo>
                <a:lnTo>
                  <a:pt x="3540869" y="0"/>
                </a:lnTo>
                <a:lnTo>
                  <a:pt x="2671470" y="2825568"/>
                </a:lnTo>
                <a:lnTo>
                  <a:pt x="0" y="2825568"/>
                </a:lnTo>
                <a:close/>
              </a:path>
            </a:pathLst>
          </a:custGeom>
          <a:solidFill>
            <a:schemeClr val="accent2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2272" y="1835268"/>
            <a:ext cx="9806532" cy="3859158"/>
            <a:chOff x="522000" y="1835268"/>
            <a:chExt cx="9801427" cy="385915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45" b="23345"/>
            <a:stretch>
              <a:fillRect/>
            </a:stretch>
          </p:blipFill>
          <p:spPr>
            <a:xfrm>
              <a:off x="522000" y="1835268"/>
              <a:ext cx="9801427" cy="3851606"/>
            </a:xfrm>
            <a:prstGeom prst="parallelogram">
              <a:avLst>
                <a:gd name="adj" fmla="val 30540"/>
              </a:avLst>
            </a:prstGeom>
          </p:spPr>
        </p:pic>
        <p:sp>
          <p:nvSpPr>
            <p:cNvPr id="7" name="平行四边形 6"/>
            <p:cNvSpPr/>
            <p:nvPr/>
          </p:nvSpPr>
          <p:spPr>
            <a:xfrm>
              <a:off x="522000" y="1842426"/>
              <a:ext cx="9801427" cy="3852000"/>
            </a:xfrm>
            <a:prstGeom prst="parallelogram">
              <a:avLst>
                <a:gd name="adj" fmla="val 30589"/>
              </a:avLst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2" name="任意多边形: 形状 21"/>
          <p:cNvSpPr/>
          <p:nvPr/>
        </p:nvSpPr>
        <p:spPr>
          <a:xfrm>
            <a:off x="2821852" y="159548"/>
            <a:ext cx="1714634" cy="1058368"/>
          </a:xfrm>
          <a:custGeom>
            <a:avLst/>
            <a:gdLst>
              <a:gd name="connsiteX0" fmla="*/ 325649 w 1713741"/>
              <a:gd name="connsiteY0" fmla="*/ 0 h 1058368"/>
              <a:gd name="connsiteX1" fmla="*/ 1713741 w 1713741"/>
              <a:gd name="connsiteY1" fmla="*/ 0 h 1058368"/>
              <a:gd name="connsiteX2" fmla="*/ 1388092 w 1713741"/>
              <a:gd name="connsiteY2" fmla="*/ 1058368 h 1058368"/>
              <a:gd name="connsiteX3" fmla="*/ 0 w 1713741"/>
              <a:gd name="connsiteY3" fmla="*/ 1058368 h 10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741" h="1058368">
                <a:moveTo>
                  <a:pt x="325649" y="0"/>
                </a:moveTo>
                <a:lnTo>
                  <a:pt x="1713741" y="0"/>
                </a:lnTo>
                <a:lnTo>
                  <a:pt x="1388092" y="1058368"/>
                </a:lnTo>
                <a:lnTo>
                  <a:pt x="0" y="105836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1670783" y="5669280"/>
            <a:ext cx="2620220" cy="1188720"/>
          </a:xfrm>
          <a:custGeom>
            <a:avLst/>
            <a:gdLst>
              <a:gd name="connsiteX0" fmla="*/ 365757 w 2618856"/>
              <a:gd name="connsiteY0" fmla="*/ 0 h 1188720"/>
              <a:gd name="connsiteX1" fmla="*/ 2618856 w 2618856"/>
              <a:gd name="connsiteY1" fmla="*/ 0 h 1188720"/>
              <a:gd name="connsiteX2" fmla="*/ 2253099 w 2618856"/>
              <a:gd name="connsiteY2" fmla="*/ 1188720 h 1188720"/>
              <a:gd name="connsiteX3" fmla="*/ 0 w 2618856"/>
              <a:gd name="connsiteY3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856" h="1188720">
                <a:moveTo>
                  <a:pt x="365757" y="0"/>
                </a:moveTo>
                <a:lnTo>
                  <a:pt x="2618856" y="0"/>
                </a:lnTo>
                <a:lnTo>
                  <a:pt x="2253099" y="11887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accent2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3480055" y="6064374"/>
            <a:ext cx="1056437" cy="652092"/>
          </a:xfrm>
          <a:custGeom>
            <a:avLst/>
            <a:gdLst>
              <a:gd name="connsiteX0" fmla="*/ 200642 w 1055887"/>
              <a:gd name="connsiteY0" fmla="*/ 0 h 652092"/>
              <a:gd name="connsiteX1" fmla="*/ 1055887 w 1055887"/>
              <a:gd name="connsiteY1" fmla="*/ 0 h 652092"/>
              <a:gd name="connsiteX2" fmla="*/ 855245 w 1055887"/>
              <a:gd name="connsiteY2" fmla="*/ 652092 h 652092"/>
              <a:gd name="connsiteX3" fmla="*/ 0 w 1055887"/>
              <a:gd name="connsiteY3" fmla="*/ 652092 h 6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887" h="652092">
                <a:moveTo>
                  <a:pt x="200642" y="0"/>
                </a:moveTo>
                <a:lnTo>
                  <a:pt x="1055887" y="0"/>
                </a:lnTo>
                <a:lnTo>
                  <a:pt x="855245" y="652092"/>
                </a:lnTo>
                <a:lnTo>
                  <a:pt x="0" y="652092"/>
                </a:lnTo>
                <a:close/>
              </a:path>
            </a:pathLst>
          </a:custGeom>
          <a:solidFill>
            <a:srgbClr val="71BB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/>
        </p:nvSpPr>
        <p:spPr>
          <a:xfrm>
            <a:off x="11316349" y="-261982"/>
            <a:ext cx="1365820" cy="843060"/>
          </a:xfrm>
          <a:custGeom>
            <a:avLst/>
            <a:gdLst>
              <a:gd name="connsiteX0" fmla="*/ 259401 w 1365109"/>
              <a:gd name="connsiteY0" fmla="*/ 0 h 843060"/>
              <a:gd name="connsiteX1" fmla="*/ 1365109 w 1365109"/>
              <a:gd name="connsiteY1" fmla="*/ 0 h 843060"/>
              <a:gd name="connsiteX2" fmla="*/ 1105708 w 1365109"/>
              <a:gd name="connsiteY2" fmla="*/ 843060 h 843060"/>
              <a:gd name="connsiteX3" fmla="*/ 0 w 1365109"/>
              <a:gd name="connsiteY3" fmla="*/ 843060 h 8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09" h="843060">
                <a:moveTo>
                  <a:pt x="259401" y="0"/>
                </a:moveTo>
                <a:lnTo>
                  <a:pt x="1365109" y="0"/>
                </a:lnTo>
                <a:lnTo>
                  <a:pt x="1105708" y="843060"/>
                </a:lnTo>
                <a:lnTo>
                  <a:pt x="0" y="843060"/>
                </a:lnTo>
                <a:close/>
              </a:path>
            </a:pathLst>
          </a:custGeom>
          <a:solidFill>
            <a:srgbClr val="71BB17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10788136" y="293279"/>
            <a:ext cx="1056437" cy="652092"/>
          </a:xfrm>
          <a:custGeom>
            <a:avLst/>
            <a:gdLst>
              <a:gd name="connsiteX0" fmla="*/ 200642 w 1055887"/>
              <a:gd name="connsiteY0" fmla="*/ 0 h 652092"/>
              <a:gd name="connsiteX1" fmla="*/ 1055887 w 1055887"/>
              <a:gd name="connsiteY1" fmla="*/ 0 h 652092"/>
              <a:gd name="connsiteX2" fmla="*/ 855245 w 1055887"/>
              <a:gd name="connsiteY2" fmla="*/ 652092 h 652092"/>
              <a:gd name="connsiteX3" fmla="*/ 0 w 1055887"/>
              <a:gd name="connsiteY3" fmla="*/ 652092 h 6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887" h="652092">
                <a:moveTo>
                  <a:pt x="200642" y="0"/>
                </a:moveTo>
                <a:lnTo>
                  <a:pt x="1055887" y="0"/>
                </a:lnTo>
                <a:lnTo>
                  <a:pt x="855245" y="652092"/>
                </a:lnTo>
                <a:lnTo>
                  <a:pt x="0" y="652092"/>
                </a:lnTo>
                <a:close/>
              </a:path>
            </a:pathLst>
          </a:custGeom>
          <a:solidFill>
            <a:srgbClr val="2C37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75292" y="801603"/>
            <a:ext cx="261802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kumimoji="1" lang="zh-CN" altLang="en-US" sz="6000" b="1" spc="300" dirty="0">
                <a:gradFill flip="none" rotWithShape="1">
                  <a:gsLst>
                    <a:gs pos="0">
                      <a:srgbClr val="0E5FB3">
                        <a:shade val="30000"/>
                        <a:satMod val="115000"/>
                      </a:srgbClr>
                    </a:gs>
                    <a:gs pos="50000">
                      <a:srgbClr val="0E5FB3">
                        <a:shade val="67500"/>
                        <a:satMod val="115000"/>
                      </a:srgbClr>
                    </a:gs>
                    <a:gs pos="100000">
                      <a:srgbClr val="0E5FB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项目一</a:t>
            </a:r>
            <a:endParaRPr kumimoji="1" lang="en-US" altLang="zh-CN" sz="6000" b="1" spc="300" dirty="0">
              <a:gradFill flip="none" rotWithShape="1">
                <a:gsLst>
                  <a:gs pos="0">
                    <a:srgbClr val="0E5FB3">
                      <a:shade val="30000"/>
                      <a:satMod val="115000"/>
                    </a:srgbClr>
                  </a:gs>
                  <a:gs pos="50000">
                    <a:srgbClr val="0E5FB3">
                      <a:shade val="67500"/>
                      <a:satMod val="115000"/>
                    </a:srgbClr>
                  </a:gs>
                  <a:gs pos="100000">
                    <a:srgbClr val="0E5FB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290862" y="2085826"/>
            <a:ext cx="9313021" cy="3210737"/>
            <a:chOff x="4366925" y="2085826"/>
            <a:chExt cx="8230394" cy="3210737"/>
          </a:xfrm>
        </p:grpSpPr>
        <p:grpSp>
          <p:nvGrpSpPr>
            <p:cNvPr id="36" name="组合 35"/>
            <p:cNvGrpSpPr/>
            <p:nvPr/>
          </p:nvGrpSpPr>
          <p:grpSpPr>
            <a:xfrm>
              <a:off x="4366925" y="2085826"/>
              <a:ext cx="8230394" cy="3210737"/>
              <a:chOff x="4366925" y="2085826"/>
              <a:chExt cx="8230394" cy="3210737"/>
            </a:xfrm>
          </p:grpSpPr>
          <p:sp>
            <p:nvSpPr>
              <p:cNvPr id="25" name="平行四边形 24"/>
              <p:cNvSpPr/>
              <p:nvPr/>
            </p:nvSpPr>
            <p:spPr>
              <a:xfrm>
                <a:off x="4598567" y="2401469"/>
                <a:ext cx="7998752" cy="2592000"/>
              </a:xfrm>
              <a:prstGeom prst="parallelogram">
                <a:avLst>
                  <a:gd name="adj" fmla="val 32924"/>
                </a:avLst>
              </a:prstGeom>
              <a:solidFill>
                <a:srgbClr val="1C4F82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4366925" y="2132512"/>
                <a:ext cx="7626087" cy="3131299"/>
              </a:xfrm>
              <a:custGeom>
                <a:avLst/>
                <a:gdLst>
                  <a:gd name="connsiteX0" fmla="*/ 963469 w 6683760"/>
                  <a:gd name="connsiteY0" fmla="*/ 0 h 3131299"/>
                  <a:gd name="connsiteX1" fmla="*/ 6683760 w 6683760"/>
                  <a:gd name="connsiteY1" fmla="*/ 0 h 3131299"/>
                  <a:gd name="connsiteX2" fmla="*/ 6683760 w 6683760"/>
                  <a:gd name="connsiteY2" fmla="*/ 3131299 h 3131299"/>
                  <a:gd name="connsiteX3" fmla="*/ 0 w 6683760"/>
                  <a:gd name="connsiteY3" fmla="*/ 3131299 h 3131299"/>
                  <a:gd name="connsiteX4" fmla="*/ 72579 w 6683760"/>
                  <a:gd name="connsiteY4" fmla="*/ 2895419 h 3131299"/>
                  <a:gd name="connsiteX5" fmla="*/ 6447879 w 6683760"/>
                  <a:gd name="connsiteY5" fmla="*/ 2895419 h 3131299"/>
                  <a:gd name="connsiteX6" fmla="*/ 6447879 w 6683760"/>
                  <a:gd name="connsiteY6" fmla="*/ 235881 h 3131299"/>
                  <a:gd name="connsiteX7" fmla="*/ 890892 w 6683760"/>
                  <a:gd name="connsiteY7" fmla="*/ 235881 h 31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3760" h="3131299">
                    <a:moveTo>
                      <a:pt x="963469" y="0"/>
                    </a:moveTo>
                    <a:lnTo>
                      <a:pt x="6683760" y="0"/>
                    </a:lnTo>
                    <a:lnTo>
                      <a:pt x="6683760" y="3131299"/>
                    </a:lnTo>
                    <a:lnTo>
                      <a:pt x="0" y="3131299"/>
                    </a:lnTo>
                    <a:lnTo>
                      <a:pt x="72579" y="2895419"/>
                    </a:lnTo>
                    <a:lnTo>
                      <a:pt x="6447879" y="2895419"/>
                    </a:lnTo>
                    <a:lnTo>
                      <a:pt x="6447879" y="235881"/>
                    </a:lnTo>
                    <a:lnTo>
                      <a:pt x="890892" y="235881"/>
                    </a:lnTo>
                    <a:close/>
                  </a:path>
                </a:pathLst>
              </a:custGeom>
              <a:solidFill>
                <a:schemeClr val="accent2"/>
              </a:solidFill>
              <a:ln w="73689" cap="flat">
                <a:solidFill>
                  <a:schemeClr val="accent1"/>
                </a:solidFill>
                <a:prstDash val="solid"/>
                <a:miter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2030563" y="2085826"/>
                <a:ext cx="393948" cy="32107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27649" y="4997845"/>
              <a:ext cx="1142352" cy="298718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9601415" y="6174149"/>
            <a:ext cx="2373441" cy="931022"/>
            <a:chOff x="8622168" y="6183259"/>
            <a:chExt cx="2372205" cy="93102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629" y="6183259"/>
              <a:ext cx="869744" cy="931022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8622168" y="6498532"/>
              <a:ext cx="214375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hangingPunct="0"/>
              <a:r>
                <a:rPr lang="zh-CN" altLang="en-US" sz="1200" dirty="0">
                  <a:solidFill>
                    <a:srgbClr val="0E5FB3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/>
                </a:rPr>
                <a:t>合作企业与技术支持：</a:t>
              </a:r>
              <a:endParaRPr lang="zh-CN" altLang="en-US" sz="1200" dirty="0">
                <a:solidFill>
                  <a:srgbClr val="0E5FB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/>
              </a:endParaRPr>
            </a:p>
          </p:txBody>
        </p:sp>
      </p:grpSp>
      <p:sp>
        <p:nvSpPr>
          <p:cNvPr id="15" name="文本框 25"/>
          <p:cNvSpPr txBox="1"/>
          <p:nvPr/>
        </p:nvSpPr>
        <p:spPr>
          <a:xfrm>
            <a:off x="3650903" y="3154394"/>
            <a:ext cx="8437113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zh-CN" altLang="en-US" sz="6600" b="1" i="1" spc="3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数智化仓储体系</a:t>
            </a:r>
            <a:r>
              <a:rPr kumimoji="1" lang="zh-CN" altLang="en-US" sz="6600" b="1" i="1" spc="3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构建</a:t>
            </a:r>
            <a:endParaRPr kumimoji="1" lang="zh-CN" altLang="en-US" sz="6600" b="1" i="1" spc="3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6" grpId="0" bldLvl="0" animBg="1"/>
      <p:bldP spid="22" grpId="0" bldLvl="0" animBg="1"/>
      <p:bldP spid="24" grpId="0" bldLvl="0" animBg="1"/>
      <p:bldP spid="26" grpId="0" bldLvl="0" animBg="1"/>
      <p:bldP spid="39" grpId="0" bldLvl="0" animBg="1"/>
      <p:bldP spid="41" grpId="0" bldLvl="0" animBg="1"/>
      <p:bldP spid="2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274445" y="1628775"/>
            <a:ext cx="10236200" cy="373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2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周转天数表示库存周转一次所需的天数，计算的一般公式为：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descr="pagenumber_ebook=119,pagenumber_book=1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25" y="3068955"/>
            <a:ext cx="7891145" cy="1666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21690" y="1124585"/>
            <a:ext cx="10556875" cy="29876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6070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（三）库存规模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库存规模体现了物流系统的存储能力。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它包括两个指标：库容量、库存量。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50000"/>
              </a:lnSpc>
            </a:pP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周转次数×平均库存量（箱）=全年出库总量（箱）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或：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周转天数×日均商品出库数量（箱）=平均库存数量（箱）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</a:pP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2600" y="908725"/>
            <a:ext cx="6100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三、存储规划策略</a:t>
            </a:r>
            <a:endParaRPr lang="zh-CN" altLang="en-US" sz="28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0535" y="2780824"/>
            <a:ext cx="616190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6070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（一）储位分配原则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34940" y="1772920"/>
            <a:ext cx="4031615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1.以周转率为基础法则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2.基于产品相关性原则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3.基于产品互补性原则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4.基于产品尺寸原则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5.基于重量特性原则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6.基于产品特性原则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03140" y="2348865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 algn="just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1.随机存储策略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2.基于周转率的存储策略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3.分类存储策略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4.就近空位存储策略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600" y="908725"/>
            <a:ext cx="6100118" cy="5232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三、存储规划策略</a:t>
            </a:r>
            <a:endParaRPr lang="zh-CN" altLang="en-US" sz="28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0445" y="2780665"/>
            <a:ext cx="315150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6070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（二）存储</a:t>
            </a: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策略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4"/>
          <p:cNvSpPr txBox="1"/>
          <p:nvPr/>
        </p:nvSpPr>
        <p:spPr>
          <a:xfrm>
            <a:off x="705994" y="2194740"/>
            <a:ext cx="10643470" cy="9233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7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5400" dirty="0">
                <a:solidFill>
                  <a:srgbClr val="FFFFFF"/>
                </a:solidFill>
              </a:rPr>
              <a:t>谢谢观看</a:t>
            </a:r>
            <a:endParaRPr sz="5400" dirty="0">
              <a:solidFill>
                <a:srgbClr val="FFFFFF"/>
              </a:solidFill>
            </a:endParaRPr>
          </a:p>
        </p:txBody>
      </p:sp>
      <p:grpSp>
        <p:nvGrpSpPr>
          <p:cNvPr id="9" name="组合 4"/>
          <p:cNvGrpSpPr/>
          <p:nvPr/>
        </p:nvGrpSpPr>
        <p:grpSpPr>
          <a:xfrm>
            <a:off x="2382582" y="3414852"/>
            <a:ext cx="7421418" cy="79655"/>
            <a:chOff x="0" y="0"/>
            <a:chExt cx="6377317" cy="81800"/>
          </a:xfrm>
          <a:solidFill>
            <a:schemeClr val="bg1"/>
          </a:solidFill>
        </p:grpSpPr>
        <p:sp>
          <p:nvSpPr>
            <p:cNvPr id="10" name="直接连接符 2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/>
              </a:pPr>
              <a:endParaRPr>
                <a:solidFill>
                  <a:srgbClr val="002060"/>
                </a:solidFill>
                <a:sym typeface="Calibri" panose="020F0502020204030204"/>
              </a:endParaRPr>
            </a:p>
          </p:txBody>
        </p:sp>
        <p:sp>
          <p:nvSpPr>
            <p:cNvPr id="11" name="椭圆 3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002060"/>
                </a:solidFill>
                <a:sym typeface="Calibri" panose="020F0502020204030204"/>
              </a:endParaRPr>
            </a:p>
          </p:txBody>
        </p:sp>
        <p:sp>
          <p:nvSpPr>
            <p:cNvPr id="12" name="椭圆 12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002060"/>
                </a:solidFill>
                <a:sym typeface="Calibri" panose="020F0502020204030204"/>
              </a:endParaRPr>
            </a:p>
          </p:txBody>
        </p:sp>
      </p:grpSp>
      <p:grpSp>
        <p:nvGrpSpPr>
          <p:cNvPr id="13" name="组合 14"/>
          <p:cNvGrpSpPr/>
          <p:nvPr/>
        </p:nvGrpSpPr>
        <p:grpSpPr>
          <a:xfrm>
            <a:off x="2382584" y="3922485"/>
            <a:ext cx="7421415" cy="95945"/>
            <a:chOff x="0" y="0"/>
            <a:chExt cx="6377317" cy="81800"/>
          </a:xfrm>
          <a:solidFill>
            <a:srgbClr val="FFFFFF"/>
          </a:solidFill>
        </p:grpSpPr>
        <p:sp>
          <p:nvSpPr>
            <p:cNvPr id="14" name="直接连接符 15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/>
              </a:pPr>
              <a:endParaRPr>
                <a:solidFill>
                  <a:srgbClr val="002060"/>
                </a:solidFill>
                <a:sym typeface="Calibri" panose="020F0502020204030204"/>
              </a:endParaRPr>
            </a:p>
          </p:txBody>
        </p:sp>
        <p:sp>
          <p:nvSpPr>
            <p:cNvPr id="15" name="椭圆 16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002060"/>
                </a:solidFill>
                <a:sym typeface="Calibri" panose="020F0502020204030204"/>
              </a:endParaRPr>
            </a:p>
          </p:txBody>
        </p:sp>
        <p:sp>
          <p:nvSpPr>
            <p:cNvPr id="16" name="椭圆 17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002060"/>
                </a:solidFill>
                <a:sym typeface="Calibri" panose="020F0502020204030204"/>
              </a:endParaRPr>
            </a:p>
          </p:txBody>
        </p:sp>
      </p:grpSp>
      <p:grpSp>
        <p:nvGrpSpPr>
          <p:cNvPr id="17" name="组合 4"/>
          <p:cNvGrpSpPr/>
          <p:nvPr/>
        </p:nvGrpSpPr>
        <p:grpSpPr>
          <a:xfrm>
            <a:off x="3175" y="798308"/>
            <a:ext cx="12192000" cy="146572"/>
            <a:chOff x="0" y="0"/>
            <a:chExt cx="6377317" cy="81800"/>
          </a:xfrm>
          <a:solidFill>
            <a:srgbClr val="FFFFFF"/>
          </a:solidFill>
        </p:grpSpPr>
        <p:sp>
          <p:nvSpPr>
            <p:cNvPr id="18" name="直接连接符 2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/>
              </a:pPr>
              <a:endParaRPr>
                <a:solidFill>
                  <a:srgbClr val="000000"/>
                </a:solidFill>
                <a:sym typeface="Calibri" panose="020F0502020204030204"/>
              </a:endParaRPr>
            </a:p>
          </p:txBody>
        </p:sp>
        <p:sp>
          <p:nvSpPr>
            <p:cNvPr id="19" name="椭圆 3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sym typeface="Calibri" panose="020F0502020204030204"/>
              </a:endParaRPr>
            </a:p>
          </p:txBody>
        </p:sp>
        <p:sp>
          <p:nvSpPr>
            <p:cNvPr id="20" name="椭圆 12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sym typeface="Calibri" panose="020F0502020204030204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687472" y="390016"/>
            <a:ext cx="32118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defRPr/>
            </a:pPr>
            <a:r>
              <a:rPr lang="zh-CN" alt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rPr>
              <a:t>数智化仓储管理</a:t>
            </a:r>
            <a:endParaRPr lang="en-US" altLang="zh-CN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82582" y="3484807"/>
            <a:ext cx="73262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rPr>
              <a:t>下一任务  ：  本项目结束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  <p:bldP spid="13" grpId="0" animBg="1" advAuto="0"/>
      <p:bldP spid="1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9947"/>
          <a:stretch>
            <a:fillRect/>
          </a:stretch>
        </p:blipFill>
        <p:spPr>
          <a:xfrm>
            <a:off x="-1" y="0"/>
            <a:ext cx="7627432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" y="-19230"/>
            <a:ext cx="12163963" cy="6877231"/>
          </a:xfrm>
          <a:prstGeom prst="rect">
            <a:avLst/>
          </a:prstGeom>
          <a:solidFill>
            <a:srgbClr val="0E387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0" name="任意多边形"/>
          <p:cNvSpPr/>
          <p:nvPr/>
        </p:nvSpPr>
        <p:spPr>
          <a:xfrm rot="16200000">
            <a:off x="3180927" y="1727351"/>
            <a:ext cx="6858000" cy="3403298"/>
          </a:xfrm>
          <a:custGeom>
            <a:avLst/>
            <a:gdLst>
              <a:gd name="connsiteX0" fmla="*/ 4238271 w 12204400"/>
              <a:gd name="connsiteY0" fmla="*/ 0 h 3000194"/>
              <a:gd name="connsiteX1" fmla="*/ 12181892 w 12204400"/>
              <a:gd name="connsiteY1" fmla="*/ 2366387 h 3000194"/>
              <a:gd name="connsiteX2" fmla="*/ 12204400 w 12204400"/>
              <a:gd name="connsiteY2" fmla="*/ 2382933 h 3000194"/>
              <a:gd name="connsiteX3" fmla="*/ 12204400 w 12204400"/>
              <a:gd name="connsiteY3" fmla="*/ 3000194 h 3000194"/>
              <a:gd name="connsiteX4" fmla="*/ 0 w 12204400"/>
              <a:gd name="connsiteY4" fmla="*/ 3000194 h 3000194"/>
              <a:gd name="connsiteX5" fmla="*/ 0 w 12204400"/>
              <a:gd name="connsiteY5" fmla="*/ 606289 h 3000194"/>
              <a:gd name="connsiteX6" fmla="*/ 176143 w 12204400"/>
              <a:gd name="connsiteY6" fmla="*/ 552740 h 3000194"/>
              <a:gd name="connsiteX7" fmla="*/ 4238271 w 12204400"/>
              <a:gd name="connsiteY7" fmla="*/ 0 h 30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400" h="3000194">
                <a:moveTo>
                  <a:pt x="4238271" y="0"/>
                </a:moveTo>
                <a:cubicBezTo>
                  <a:pt x="7296780" y="0"/>
                  <a:pt x="10083837" y="896110"/>
                  <a:pt x="12181892" y="2366387"/>
                </a:cubicBezTo>
                <a:lnTo>
                  <a:pt x="12204400" y="2382933"/>
                </a:lnTo>
                <a:lnTo>
                  <a:pt x="12204400" y="3000194"/>
                </a:lnTo>
                <a:lnTo>
                  <a:pt x="0" y="3000194"/>
                </a:lnTo>
                <a:lnTo>
                  <a:pt x="0" y="606289"/>
                </a:lnTo>
                <a:lnTo>
                  <a:pt x="176143" y="552740"/>
                </a:lnTo>
                <a:cubicBezTo>
                  <a:pt x="1442779" y="195153"/>
                  <a:pt x="2810967" y="0"/>
                  <a:pt x="4238271" y="0"/>
                </a:cubicBezTo>
                <a:close/>
              </a:path>
            </a:pathLst>
          </a:custGeom>
          <a:solidFill>
            <a:srgbClr val="71BB1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4" name="任意多边形"/>
          <p:cNvSpPr/>
          <p:nvPr/>
        </p:nvSpPr>
        <p:spPr>
          <a:xfrm rot="16200000">
            <a:off x="3469055" y="1727351"/>
            <a:ext cx="6858000" cy="3403298"/>
          </a:xfrm>
          <a:custGeom>
            <a:avLst/>
            <a:gdLst>
              <a:gd name="connsiteX0" fmla="*/ 4238271 w 12204400"/>
              <a:gd name="connsiteY0" fmla="*/ 0 h 3000194"/>
              <a:gd name="connsiteX1" fmla="*/ 12181892 w 12204400"/>
              <a:gd name="connsiteY1" fmla="*/ 2366387 h 3000194"/>
              <a:gd name="connsiteX2" fmla="*/ 12204400 w 12204400"/>
              <a:gd name="connsiteY2" fmla="*/ 2382933 h 3000194"/>
              <a:gd name="connsiteX3" fmla="*/ 12204400 w 12204400"/>
              <a:gd name="connsiteY3" fmla="*/ 3000194 h 3000194"/>
              <a:gd name="connsiteX4" fmla="*/ 0 w 12204400"/>
              <a:gd name="connsiteY4" fmla="*/ 3000194 h 3000194"/>
              <a:gd name="connsiteX5" fmla="*/ 0 w 12204400"/>
              <a:gd name="connsiteY5" fmla="*/ 606289 h 3000194"/>
              <a:gd name="connsiteX6" fmla="*/ 176143 w 12204400"/>
              <a:gd name="connsiteY6" fmla="*/ 552740 h 3000194"/>
              <a:gd name="connsiteX7" fmla="*/ 4238271 w 12204400"/>
              <a:gd name="connsiteY7" fmla="*/ 0 h 30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400" h="3000194">
                <a:moveTo>
                  <a:pt x="4238271" y="0"/>
                </a:moveTo>
                <a:cubicBezTo>
                  <a:pt x="7296780" y="0"/>
                  <a:pt x="10083837" y="896110"/>
                  <a:pt x="12181892" y="2366387"/>
                </a:cubicBezTo>
                <a:lnTo>
                  <a:pt x="12204400" y="2382933"/>
                </a:lnTo>
                <a:lnTo>
                  <a:pt x="12204400" y="3000194"/>
                </a:lnTo>
                <a:lnTo>
                  <a:pt x="0" y="3000194"/>
                </a:lnTo>
                <a:lnTo>
                  <a:pt x="0" y="606289"/>
                </a:lnTo>
                <a:lnTo>
                  <a:pt x="176143" y="552740"/>
                </a:lnTo>
                <a:cubicBezTo>
                  <a:pt x="1442779" y="195153"/>
                  <a:pt x="2810967" y="0"/>
                  <a:pt x="4238271" y="0"/>
                </a:cubicBezTo>
                <a:close/>
              </a:path>
            </a:pathLst>
          </a:custGeom>
          <a:solidFill>
            <a:srgbClr val="1C4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5" name="任意多边形"/>
          <p:cNvSpPr/>
          <p:nvPr/>
        </p:nvSpPr>
        <p:spPr>
          <a:xfrm rot="16200000">
            <a:off x="5566114" y="225763"/>
            <a:ext cx="6858001" cy="6406482"/>
          </a:xfrm>
          <a:custGeom>
            <a:avLst/>
            <a:gdLst>
              <a:gd name="connsiteX0" fmla="*/ 6858001 w 6858001"/>
              <a:gd name="connsiteY0" fmla="*/ 2228989 h 6403147"/>
              <a:gd name="connsiteX1" fmla="*/ 6858001 w 6858001"/>
              <a:gd name="connsiteY1" fmla="*/ 2774314 h 6403147"/>
              <a:gd name="connsiteX2" fmla="*/ 6858001 w 6858001"/>
              <a:gd name="connsiteY2" fmla="*/ 2806373 h 6403147"/>
              <a:gd name="connsiteX3" fmla="*/ 6858001 w 6858001"/>
              <a:gd name="connsiteY3" fmla="*/ 6403147 h 6403147"/>
              <a:gd name="connsiteX4" fmla="*/ 0 w 6858001"/>
              <a:gd name="connsiteY4" fmla="*/ 6403146 h 6403147"/>
              <a:gd name="connsiteX5" fmla="*/ 0 w 6858001"/>
              <a:gd name="connsiteY5" fmla="*/ 2774314 h 6403147"/>
              <a:gd name="connsiteX6" fmla="*/ 2 w 6858001"/>
              <a:gd name="connsiteY6" fmla="*/ 2774314 h 6403147"/>
              <a:gd name="connsiteX7" fmla="*/ 2 w 6858001"/>
              <a:gd name="connsiteY7" fmla="*/ 567121 h 6403147"/>
              <a:gd name="connsiteX8" fmla="*/ 98982 w 6858001"/>
              <a:gd name="connsiteY8" fmla="*/ 517031 h 6403147"/>
              <a:gd name="connsiteX9" fmla="*/ 2381607 w 6858001"/>
              <a:gd name="connsiteY9" fmla="*/ 0 h 6403147"/>
              <a:gd name="connsiteX10" fmla="*/ 6845353 w 6858001"/>
              <a:gd name="connsiteY10" fmla="*/ 2213512 h 640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1" h="6403147">
                <a:moveTo>
                  <a:pt x="6858001" y="2228989"/>
                </a:moveTo>
                <a:lnTo>
                  <a:pt x="6858001" y="2774314"/>
                </a:lnTo>
                <a:lnTo>
                  <a:pt x="6858001" y="2806373"/>
                </a:lnTo>
                <a:lnTo>
                  <a:pt x="6858001" y="6403147"/>
                </a:lnTo>
                <a:lnTo>
                  <a:pt x="0" y="6403146"/>
                </a:lnTo>
                <a:lnTo>
                  <a:pt x="0" y="2774314"/>
                </a:lnTo>
                <a:lnTo>
                  <a:pt x="2" y="2774314"/>
                </a:lnTo>
                <a:lnTo>
                  <a:pt x="2" y="567121"/>
                </a:lnTo>
                <a:lnTo>
                  <a:pt x="98982" y="517031"/>
                </a:lnTo>
                <a:cubicBezTo>
                  <a:pt x="810741" y="182545"/>
                  <a:pt x="1579564" y="0"/>
                  <a:pt x="2381607" y="0"/>
                </a:cubicBezTo>
                <a:cubicBezTo>
                  <a:pt x="4100270" y="0"/>
                  <a:pt x="5666396" y="838219"/>
                  <a:pt x="6845353" y="22135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26" name="椭圆"/>
          <p:cNvSpPr/>
          <p:nvPr/>
        </p:nvSpPr>
        <p:spPr>
          <a:xfrm>
            <a:off x="5058318" y="1210139"/>
            <a:ext cx="1815481" cy="1814536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7" name="文本"/>
          <p:cNvSpPr/>
          <p:nvPr>
            <p:custDataLst>
              <p:tags r:id="rId2"/>
            </p:custDataLst>
          </p:nvPr>
        </p:nvSpPr>
        <p:spPr>
          <a:xfrm>
            <a:off x="7994447" y="1955628"/>
            <a:ext cx="322326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50" dirty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构建数智化仓储体系</a:t>
            </a:r>
            <a:endParaRPr lang="zh-CN" altLang="en-US" sz="2400" b="1" spc="250" dirty="0">
              <a:solidFill>
                <a:srgbClr val="1366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字"/>
          <p:cNvSpPr/>
          <p:nvPr>
            <p:custDataLst>
              <p:tags r:id="rId3"/>
            </p:custDataLst>
          </p:nvPr>
        </p:nvSpPr>
        <p:spPr>
          <a:xfrm>
            <a:off x="8043391" y="2957720"/>
            <a:ext cx="28854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50" dirty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智慧仓储设备</a:t>
            </a:r>
            <a:r>
              <a:rPr lang="zh-CN" altLang="en-US" sz="2400" b="1" spc="250" dirty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选型</a:t>
            </a:r>
            <a:endParaRPr lang="zh-CN" altLang="en-US" sz="2400" b="1" spc="250" dirty="0">
              <a:solidFill>
                <a:srgbClr val="1366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"/>
          <p:cNvSpPr/>
          <p:nvPr>
            <p:custDataLst>
              <p:tags r:id="rId4"/>
            </p:custDataLst>
          </p:nvPr>
        </p:nvSpPr>
        <p:spPr>
          <a:xfrm>
            <a:off x="8014990" y="3921366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250" dirty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数智化仓储作业模式分析</a:t>
            </a:r>
            <a:endParaRPr lang="zh-CN" altLang="en-US" sz="2400" b="1" spc="250" dirty="0">
              <a:solidFill>
                <a:srgbClr val="1366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294337" y="3922422"/>
            <a:ext cx="530855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>
              <a:defRPr/>
            </a:pPr>
            <a:r>
              <a:rPr lang="en-US" altLang="zh-CN" sz="2400" i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i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文本框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276434" y="2898425"/>
            <a:ext cx="530855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>
              <a:defRPr/>
            </a:pPr>
            <a:r>
              <a:rPr lang="en-US" altLang="zh-CN" sz="2400" i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i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文本框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7260813" y="1875005"/>
            <a:ext cx="530855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>
              <a:defRPr/>
            </a:pPr>
            <a:r>
              <a:rPr lang="en-US" altLang="zh-CN" sz="2400" i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400" i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文本"/>
          <p:cNvSpPr/>
          <p:nvPr/>
        </p:nvSpPr>
        <p:spPr>
          <a:xfrm>
            <a:off x="5385530" y="2256320"/>
            <a:ext cx="1161069" cy="387798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kern="0" spc="100" dirty="0">
                <a:solidFill>
                  <a:srgbClr val="DDDDDD"/>
                </a:solidFill>
                <a:ea typeface="+mj-ea"/>
              </a:rPr>
              <a:t>Contents</a:t>
            </a:r>
            <a:endParaRPr lang="en-US" altLang="ko-KR" sz="1600" kern="0" spc="100" dirty="0">
              <a:solidFill>
                <a:srgbClr val="DDDDDD"/>
              </a:solidFill>
              <a:ea typeface="+mj-ea"/>
            </a:endParaRPr>
          </a:p>
        </p:txBody>
      </p:sp>
      <p:sp>
        <p:nvSpPr>
          <p:cNvPr id="39" name="标题"/>
          <p:cNvSpPr txBox="1">
            <a:spLocks noChangeArrowheads="1"/>
          </p:cNvSpPr>
          <p:nvPr/>
        </p:nvSpPr>
        <p:spPr bwMode="auto">
          <a:xfrm>
            <a:off x="5283672" y="1522530"/>
            <a:ext cx="1364774" cy="830997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4000" b="1" spc="600" dirty="0">
                <a:solidFill>
                  <a:srgbClr val="FFFFFF"/>
                </a:solidFill>
                <a:latin typeface="思源黑体 CN"/>
                <a:ea typeface="+mj-ea"/>
              </a:rPr>
              <a:t>目录</a:t>
            </a:r>
            <a:endParaRPr lang="en-US" altLang="zh-CN" sz="4000" b="1" spc="600" dirty="0">
              <a:solidFill>
                <a:srgbClr val="FFFFFF"/>
              </a:solidFill>
              <a:latin typeface="思源黑体 CN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" y="6285"/>
            <a:ext cx="1142947" cy="29871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601414" y="6164524"/>
            <a:ext cx="2373441" cy="931022"/>
            <a:chOff x="8622168" y="6183259"/>
            <a:chExt cx="2372205" cy="9310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-20000"/>
                      </a14:imgEffect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629" y="6183259"/>
              <a:ext cx="869744" cy="9310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622168" y="6498532"/>
              <a:ext cx="214375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hangingPunct="0"/>
              <a:r>
                <a:rPr lang="zh-CN" altLang="en-US" sz="1200" dirty="0">
                  <a:solidFill>
                    <a:srgbClr val="014864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/>
                </a:rPr>
                <a:t>合作企业与技术支持：</a:t>
              </a:r>
              <a:endParaRPr lang="zh-CN" altLang="en-US" sz="1200" dirty="0">
                <a:solidFill>
                  <a:srgbClr val="014864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/>
              </a:endParaRPr>
            </a:p>
          </p:txBody>
        </p:sp>
      </p:grpSp>
      <p:sp>
        <p:nvSpPr>
          <p:cNvPr id="21" name="文本"/>
          <p:cNvSpPr/>
          <p:nvPr>
            <p:custDataLst>
              <p:tags r:id="rId12"/>
            </p:custDataLst>
          </p:nvPr>
        </p:nvSpPr>
        <p:spPr>
          <a:xfrm>
            <a:off x="8043391" y="4906711"/>
            <a:ext cx="3599062" cy="461665"/>
          </a:xfrm>
          <a:prstGeom prst="rect">
            <a:avLst/>
          </a:prstGeom>
          <a:solidFill>
            <a:srgbClr val="71BB17"/>
          </a:solidFill>
        </p:spPr>
        <p:txBody>
          <a:bodyPr wrap="none">
            <a:spAutoFit/>
          </a:bodyPr>
          <a:lstStyle/>
          <a:p>
            <a:r>
              <a:rPr lang="zh-CN" altLang="en-US" sz="2400" b="1" spc="25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智慧仓储业务需求分析</a:t>
            </a:r>
            <a:endParaRPr lang="zh-CN" altLang="en-US" sz="2400" b="1" spc="25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7334247" y="4906711"/>
            <a:ext cx="530855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>
              <a:defRPr/>
            </a:pPr>
            <a:r>
              <a:rPr lang="en-US" altLang="zh-CN" sz="2400" i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i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bldLvl="0" animBg="1"/>
      <p:bldP spid="24" grpId="0" bldLvl="0" animBg="1"/>
      <p:bldP spid="26" grpId="0" bldLvl="0" animBg="1"/>
      <p:bldP spid="27" grpId="0"/>
      <p:bldP spid="28" grpId="0"/>
      <p:bldP spid="29" grpId="0"/>
      <p:bldP spid="35" grpId="0" bldLvl="0" animBg="1"/>
      <p:bldP spid="36" grpId="0" bldLvl="0" animBg="1"/>
      <p:bldP spid="37" grpId="0" bldLvl="0" animBg="1"/>
      <p:bldP spid="38" grpId="0"/>
      <p:bldP spid="39" grpId="0"/>
      <p:bldP spid="21" grpId="0" animBg="1"/>
      <p:bldP spid="2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4400" y="1268730"/>
            <a:ext cx="10246995" cy="35947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6070" algn="just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</a:pPr>
            <a:r>
              <a:rPr lang="zh-CN" altLang="zh-CN" sz="2800" b="1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一、商品情况分析</a:t>
            </a:r>
            <a:endParaRPr lang="zh-CN" altLang="zh-CN" sz="2800" b="1" dirty="0">
              <a:effectLst/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  <a:p>
            <a:pPr indent="30607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（一）商品库存量单位（</a:t>
            </a:r>
            <a:r>
              <a:rPr lang="en-US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SKU</a:t>
            </a: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just">
              <a:lnSpc>
                <a:spcPts val="2200"/>
              </a:lnSpc>
            </a:pPr>
            <a:endParaRPr lang="zh-CN" altLang="zh-CN" sz="20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商品品种数量以库存量单位或最小存货单位来计量，即按照库存进出计量的单位（</a:t>
            </a:r>
            <a:r>
              <a:rPr lang="en-US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Stock Keeping Unit</a:t>
            </a: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SKU</a:t>
            </a: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，即库存控制的最小可用单位，可以以件、盒、托盘等为单位。对一种商品而言，当其品牌、型号、配置、等级、花色、包装容量、单位、生产日期、保质期、用途、价格、产地等属性与其他商品存在不同时，可称为一个单品。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74445" y="1556385"/>
            <a:ext cx="9631680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00000"/>
              </a:lnSpc>
            </a:pPr>
            <a:r>
              <a:rPr lang="en-US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在仓储运营和管理中，SKU包含了三方面的信息：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00000"/>
              </a:lnSpc>
            </a:pP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00000"/>
              </a:lnSpc>
            </a:pP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0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（1）从货品角度看，SKU是指单品，其货品属性已经被确定。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00000"/>
              </a:lnSpc>
            </a:pP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0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（2）从业务管理的角度看，SKU还含有货品包装单位的信息。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00000"/>
              </a:lnSpc>
            </a:pP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0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（3</a:t>
            </a: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）从信息系统和货物编码角度看，SKU只是一个编码。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62735" y="1268730"/>
            <a:ext cx="10495280" cy="32785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 algn="just">
              <a:lnSpc>
                <a:spcPts val="2200"/>
              </a:lnSpc>
            </a:pPr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SKU</a:t>
            </a:r>
            <a:r>
              <a:rPr lang="zh-CN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数量对仓储规划的意义</a:t>
            </a:r>
            <a:endParaRPr lang="zh-CN" altLang="zh-CN" sz="2400" b="1" dirty="0">
              <a:solidFill>
                <a:srgbClr val="3333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04800">
              <a:lnSpc>
                <a:spcPts val="2200"/>
              </a:lnSpc>
            </a:pPr>
            <a:endParaRPr lang="en-US" altLang="zh-CN" sz="20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800100" lvl="1" indent="-342900" algn="just">
              <a:lnSpc>
                <a:spcPct val="200000"/>
              </a:lnSpc>
              <a:spcBef>
                <a:spcPts val="5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确定存储货位数目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spcBef>
                <a:spcPts val="5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商品SKU数目预测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spcBef>
                <a:spcPts val="5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初步确定商品适合的存储货架类型及存储方式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spcBef>
                <a:spcPts val="5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根据商品的包装样式、包装材料等可以判断商品适合的货架类型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spcBef>
                <a:spcPts val="5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根据商品的属性，可以判断商品适合的存储方式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4040" y="908685"/>
            <a:ext cx="10422890" cy="48863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6070">
              <a:lnSpc>
                <a:spcPts val="22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二）商品外形与包装尺寸</a:t>
            </a:r>
            <a:endParaRPr lang="zh-CN" altLang="zh-CN" sz="2400" b="1" dirty="0">
              <a:solidFill>
                <a:srgbClr val="333333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>
              <a:lnSpc>
                <a:spcPts val="2200"/>
              </a:lnSpc>
            </a:pPr>
            <a:endParaRPr lang="zh-CN" altLang="zh-CN" sz="2000" b="1" dirty="0">
              <a:solidFill>
                <a:srgbClr val="333333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仓储中心的货物品种数量较大，且每个商品外形尺寸各不相同，但大部分商品的外形尺寸都在合理范围之内。通常将尺寸过大、过长、过宽，或形状不规则的商品称为异形商品。分析货物外形尺寸的作用如下。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>
              <a:lnSpc>
                <a:spcPts val="2200"/>
              </a:lnSpc>
            </a:pPr>
            <a:endParaRPr lang="en-US" altLang="zh-CN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 indent="304800" algn="just">
              <a:lnSpc>
                <a:spcPct val="2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None/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1.找出异形品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1" indent="304800" algn="just">
              <a:lnSpc>
                <a:spcPct val="2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None/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2.确定货架的合适尺寸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1" indent="304800" algn="just">
              <a:lnSpc>
                <a:spcPct val="2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None/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3.在“货到人”作业模式中，行业内通常主要考虑体积、重量、存放能力、作业模式三个维度等。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6914" y="764833"/>
            <a:ext cx="6100118" cy="383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6070" algn="just">
              <a:lnSpc>
                <a:spcPts val="2200"/>
              </a:lnSpc>
              <a:spcBef>
                <a:spcPts val="1400"/>
              </a:spcBef>
              <a:spcAft>
                <a:spcPts val="1450"/>
              </a:spcAft>
            </a:pPr>
            <a:r>
              <a:rPr lang="zh-CN" altLang="zh-CN" sz="28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二、仓库能力分析</a:t>
            </a:r>
            <a:endParaRPr lang="zh-CN" altLang="zh-CN" sz="28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7380" y="1461770"/>
            <a:ext cx="113836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仓库能力分析主要围绕仓库吞吐能力、库存周转、库存规模等指标进行分析。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2600" y="2420620"/>
            <a:ext cx="11038840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04800" algn="l">
              <a:lnSpc>
                <a:spcPct val="150000"/>
              </a:lnSpc>
              <a:buClrTx/>
              <a:buSzTx/>
              <a:buFontTx/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（一）吞吐能力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indent="304800" algn="l">
              <a:lnSpc>
                <a:spcPct val="150000"/>
              </a:lnSpc>
              <a:buClrTx/>
              <a:buSzTx/>
              <a:buFontTx/>
            </a:pP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indent="304800"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仓库吞吐能力，是指在一定时期内（一般为以月、季或年度计算）仓库出库、入库和直拨物料的总量，以实物箱数、件数为计量单位，这个指标反映着一定时期内仓库的工作量、仓库的作业效率和仓库的收发能力，体现了一个物流系统的内向聚集与外向发散的能力。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indent="304800" algn="l">
              <a:lnSpc>
                <a:spcPct val="150000"/>
              </a:lnSpc>
              <a:buClrTx/>
              <a:buSzTx/>
              <a:buFontTx/>
            </a:pP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28980" y="1499235"/>
            <a:ext cx="1048448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在仓库的规划中，仓库的吞吐需求在一定程度上等于其销售出库需求，只需要推算销售的趋势变化，就可以得出仓库吞吐能力的估值。即通过预估在将来一段时期内的销售金额与平均销售价格，从而估计出库数量，即吞吐能力目标值。计算公式为：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 descr="pagenumber_ebook=118,pagenumber_book=10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89" y="4293161"/>
            <a:ext cx="4608512" cy="7801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5594856" y="4220541"/>
            <a:ext cx="6182496" cy="919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200"/>
              </a:lnSpc>
            </a:pPr>
            <a:r>
              <a:rPr lang="zh-CN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在衡量仓库吞吐能力时，日均值通常比一段时期的出库总数更具有量化意义。计算公式为：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ts val="2200"/>
              </a:lnSpc>
            </a:pPr>
            <a:r>
              <a:rPr lang="zh-CN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日均出库数量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zh-CN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出库总量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出库总天数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26085" y="878205"/>
            <a:ext cx="10879455" cy="14789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 algn="l">
              <a:lnSpc>
                <a:spcPct val="150000"/>
              </a:lnSpc>
              <a:buClrTx/>
              <a:buSzTx/>
              <a:buFontTx/>
            </a:pP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（二）库存周转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库存周转是指商品从入库到出库所经过的时间和效率，在仓储管理中被广泛地应用。计算的一般公式为：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>
              <a:lnSpc>
                <a:spcPts val="2200"/>
              </a:lnSpc>
            </a:pP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图片 11" descr="pagenumber_ebook=119,pagenumber_book=1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8" y="2276500"/>
            <a:ext cx="3096344" cy="913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529590" y="3354070"/>
            <a:ext cx="1067244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均库存量，是指一定时期内仓库内某种物资的平均库存量。物资库存量反映一定时间节点上实际结存的某种物资数量，一般为月末库存量、季末库存量及年末库存量等。计算公式为：</a:t>
            </a:r>
            <a:endParaRPr lang="zh-CN" altLang="zh-CN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 descr="pagenumber_ebook=119,pagenumber_book=1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22" y="5229225"/>
            <a:ext cx="3024336" cy="1066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4965462" y="5462709"/>
            <a:ext cx="6236042" cy="35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200"/>
              </a:lnSpc>
            </a:pPr>
            <a:r>
              <a:rPr lang="zh-CN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其中，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X1</a:t>
            </a:r>
            <a:r>
              <a:rPr lang="zh-CN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…</a:t>
            </a:r>
            <a:r>
              <a:rPr lang="zh-CN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Xn</a:t>
            </a:r>
            <a:r>
              <a:rPr lang="zh-CN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为各月月末库存量；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为月份的项数。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80.49488188976386,&quot;left&quot;:571.717559055118,&quot;top&quot;:147.63818897637796,&quot;width&quot;:375.1664566929133}"/>
</p:tagLst>
</file>

<file path=ppt/tags/tag2.xml><?xml version="1.0" encoding="utf-8"?>
<p:tagLst xmlns:p="http://schemas.openxmlformats.org/presentationml/2006/main">
  <p:tag name="KSO_WM_DIAGRAM_VIRTUALLY_FRAME" val="{&quot;height&quot;:280.49488188976386,&quot;left&quot;:571.717559055118,&quot;top&quot;:147.63818897637796,&quot;width&quot;:375.1664566929133}"/>
</p:tagLst>
</file>

<file path=ppt/tags/tag3.xml><?xml version="1.0" encoding="utf-8"?>
<p:tagLst xmlns:p="http://schemas.openxmlformats.org/presentationml/2006/main">
  <p:tag name="KSO_WM_DIAGRAM_VIRTUALLY_FRAME" val="{&quot;height&quot;:280.49488188976386,&quot;left&quot;:571.717559055118,&quot;top&quot;:147.63818897637796,&quot;width&quot;:375.1664566929133}"/>
</p:tagLst>
</file>

<file path=ppt/tags/tag4.xml><?xml version="1.0" encoding="utf-8"?>
<p:tagLst xmlns:p="http://schemas.openxmlformats.org/presentationml/2006/main">
  <p:tag name="KSO_WM_DIAGRAM_VIRTUALLY_FRAME" val="{&quot;height&quot;:280.49488188976386,&quot;left&quot;:571.717559055118,&quot;top&quot;:147.63818897637796,&quot;width&quot;:375.1664566929133}"/>
</p:tagLst>
</file>

<file path=ppt/tags/tag5.xml><?xml version="1.0" encoding="utf-8"?>
<p:tagLst xmlns:p="http://schemas.openxmlformats.org/presentationml/2006/main">
  <p:tag name="KSO_WM_DIAGRAM_VIRTUALLY_FRAME" val="{&quot;height&quot;:280.49488188976386,&quot;left&quot;:571.717559055118,&quot;top&quot;:147.63818897637796,&quot;width&quot;:375.1664566929133}"/>
</p:tagLst>
</file>

<file path=ppt/tags/tag6.xml><?xml version="1.0" encoding="utf-8"?>
<p:tagLst xmlns:p="http://schemas.openxmlformats.org/presentationml/2006/main">
  <p:tag name="KSO_WM_DIAGRAM_VIRTUALLY_FRAME" val="{&quot;height&quot;:280.49488188976386,&quot;left&quot;:571.717559055118,&quot;top&quot;:147.63818897637796,&quot;width&quot;:375.1664566929133}"/>
</p:tagLst>
</file>

<file path=ppt/tags/tag7.xml><?xml version="1.0" encoding="utf-8"?>
<p:tagLst xmlns:p="http://schemas.openxmlformats.org/presentationml/2006/main">
  <p:tag name="KSO_WM_DIAGRAM_VIRTUALLY_FRAME" val="{&quot;height&quot;:280.49488188976386,&quot;left&quot;:571.717559055118,&quot;top&quot;:147.63818897637796,&quot;width&quot;:375.1664566929133}"/>
</p:tagLst>
</file>

<file path=ppt/tags/tag8.xml><?xml version="1.0" encoding="utf-8"?>
<p:tagLst xmlns:p="http://schemas.openxmlformats.org/presentationml/2006/main">
  <p:tag name="KSO_WM_DIAGRAM_VIRTUALLY_FRAME" val="{&quot;height&quot;:280.49488188976386,&quot;left&quot;:571.717559055118,&quot;top&quot;:147.63818897637796,&quot;width&quot;:375.1664566929133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5FB3"/>
      </a:accent1>
      <a:accent2>
        <a:srgbClr val="0E5FB3"/>
      </a:accent2>
      <a:accent3>
        <a:srgbClr val="0E5FB3"/>
      </a:accent3>
      <a:accent4>
        <a:srgbClr val="0E5FB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54eb1fc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99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FDE"/>
      </a:accent1>
      <a:accent2>
        <a:srgbClr val="0677C7"/>
      </a:accent2>
      <a:accent3>
        <a:srgbClr val="13668E"/>
      </a:accent3>
      <a:accent4>
        <a:srgbClr val="014864"/>
      </a:accent4>
      <a:accent5>
        <a:srgbClr val="B2B2B2"/>
      </a:accent5>
      <a:accent6>
        <a:srgbClr val="DDDDDD"/>
      </a:accent6>
      <a:hlink>
        <a:srgbClr val="009FDE"/>
      </a:hlink>
      <a:folHlink>
        <a:srgbClr val="BFBFBF"/>
      </a:folHlink>
    </a:clrScheme>
    <a:fontScheme name="bqlcq2vg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66"/>
      </a:accent1>
      <a:accent2>
        <a:srgbClr val="001D39"/>
      </a:accent2>
      <a:accent3>
        <a:srgbClr val="00162C"/>
      </a:accent3>
      <a:accent4>
        <a:srgbClr val="000F1F"/>
      </a:accent4>
      <a:accent5>
        <a:srgbClr val="000911"/>
      </a:accent5>
      <a:accent6>
        <a:srgbClr val="000204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1435</Words>
  <Application>WPS 演示</Application>
  <PresentationFormat>自定义</PresentationFormat>
  <Paragraphs>117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Calibri</vt:lpstr>
      <vt:lpstr>Calibri Light</vt:lpstr>
      <vt:lpstr>Arial</vt:lpstr>
      <vt:lpstr>黑体</vt:lpstr>
      <vt:lpstr>华康俪金黑W8(P)</vt:lpstr>
      <vt:lpstr>经典繁仿黑</vt:lpstr>
      <vt:lpstr>Microsoft YaHei UI</vt:lpstr>
      <vt:lpstr>Arial Unicode MS</vt:lpstr>
      <vt:lpstr>Broadway</vt:lpstr>
      <vt:lpstr>楷体</vt:lpstr>
      <vt:lpstr>Impact</vt:lpstr>
      <vt:lpstr>Agency FB</vt:lpstr>
      <vt:lpstr>Trebuchet MS</vt:lpstr>
      <vt:lpstr>Adobe 宋体 Std L</vt:lpstr>
      <vt:lpstr>印品黑体</vt:lpstr>
      <vt:lpstr>思源黑体 CN</vt:lpstr>
      <vt:lpstr>Times New Roman</vt:lpstr>
      <vt:lpstr>仿宋</vt:lpstr>
      <vt:lpstr>Arial Unicode MS</vt:lpstr>
      <vt:lpstr>等线</vt:lpstr>
      <vt:lpstr>Gabriola</vt:lpstr>
      <vt:lpstr>仿宋_GB2312</vt:lpstr>
      <vt:lpstr>Wingdings</vt:lpstr>
      <vt:lpstr>Office 主题​​</vt:lpstr>
      <vt:lpstr>1_www.99ppt.com</vt:lpstr>
      <vt:lpstr>5_Office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至尊宝</cp:lastModifiedBy>
  <cp:revision>1214</cp:revision>
  <dcterms:created xsi:type="dcterms:W3CDTF">2025-02-23T12:52:00Z</dcterms:created>
  <dcterms:modified xsi:type="dcterms:W3CDTF">2025-03-10T03:35:12Z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C1DC3A83CC6C4C46A78D36FD5894872B_12</vt:lpwstr>
  </property>
  <property fmtid="{D5CDD505-2E9C-101B-9397-08002B2CF9AE}" pid="3" name="KSOProductBuildVer">
    <vt:lpwstr>2052-12.1.0.20305</vt:lpwstr>
  </property>
</Properties>
</file>