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6" r:id="rId2"/>
    <p:sldMasterId id="2147483783" r:id="rId3"/>
    <p:sldMasterId id="2147483804" r:id="rId4"/>
  </p:sldMasterIdLst>
  <p:notesMasterIdLst>
    <p:notesMasterId r:id="rId17"/>
  </p:notesMasterIdLst>
  <p:sldIdLst>
    <p:sldId id="3776" r:id="rId5"/>
    <p:sldId id="3777" r:id="rId6"/>
    <p:sldId id="3436" r:id="rId7"/>
    <p:sldId id="3774" r:id="rId8"/>
    <p:sldId id="3763" r:id="rId9"/>
    <p:sldId id="3764" r:id="rId10"/>
    <p:sldId id="3765" r:id="rId11"/>
    <p:sldId id="3766" r:id="rId12"/>
    <p:sldId id="3767" r:id="rId13"/>
    <p:sldId id="3768" r:id="rId14"/>
    <p:sldId id="3769" r:id="rId15"/>
    <p:sldId id="3778" r:id="rId16"/>
  </p:sldIdLst>
  <p:sldSz cx="1219835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BB17"/>
    <a:srgbClr val="008CD2"/>
    <a:srgbClr val="DFF0F5"/>
    <a:srgbClr val="FFFFFF"/>
    <a:srgbClr val="632523"/>
    <a:srgbClr val="984807"/>
    <a:srgbClr val="D16309"/>
    <a:srgbClr val="FDE2CB"/>
    <a:srgbClr val="5C3F41"/>
    <a:srgbClr val="F9F7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49" autoAdjust="0"/>
    <p:restoredTop sz="96366" autoAdjust="0"/>
  </p:normalViewPr>
  <p:slideViewPr>
    <p:cSldViewPr>
      <p:cViewPr varScale="1">
        <p:scale>
          <a:sx n="113" d="100"/>
          <a:sy n="113" d="100"/>
        </p:scale>
        <p:origin x="-264" y="-108"/>
      </p:cViewPr>
      <p:guideLst>
        <p:guide orient="horz" pos="2160"/>
        <p:guide pos="384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4" d="100"/>
        <a:sy n="17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diagrams/_rels/data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g"/><Relationship Id="rId4"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6" Type="http://schemas.openxmlformats.org/officeDocument/2006/relationships/image" Target="../media/image4.jpeg"/><Relationship Id="rId5" Type="http://schemas.openxmlformats.org/officeDocument/2006/relationships/image" Target="../media/image6.jpeg"/><Relationship Id="rId4"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image" Target="../media/image13.jpg"/><Relationship Id="rId4"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E967BD-B0C9-45D7-9898-B25BD1FF08EE}" type="doc">
      <dgm:prSet loTypeId="urn:microsoft.com/office/officeart/2008/layout/HexagonCluster" loCatId="relationship" qsTypeId="urn:microsoft.com/office/officeart/2005/8/quickstyle/simple1" qsCatId="simple" csTypeId="urn:microsoft.com/office/officeart/2005/8/colors/colorful1" csCatId="colorful" phldr="1"/>
      <dgm:spPr/>
      <dgm:t>
        <a:bodyPr/>
        <a:lstStyle/>
        <a:p>
          <a:endParaRPr lang="zh-CN" altLang="en-US"/>
        </a:p>
      </dgm:t>
    </dgm:pt>
    <dgm:pt modelId="{881D9A23-61C3-4802-A6F9-36BA4171BA3A}">
      <dgm:prSet phldrT="[文本]" phldr="1"/>
      <dgm:spPr>
        <a:solidFill>
          <a:srgbClr val="FF9900"/>
        </a:solidFill>
        <a:ln>
          <a:solidFill>
            <a:srgbClr val="FF9900"/>
          </a:solidFill>
        </a:ln>
      </dgm:spPr>
      <dgm:t>
        <a:bodyPr/>
        <a:lstStyle/>
        <a:p>
          <a:endParaRPr lang="zh-CN" altLang="en-US"/>
        </a:p>
      </dgm:t>
    </dgm:pt>
    <dgm:pt modelId="{820AD4A3-D7D3-4F03-BBFC-70F238A9B63A}" type="parTrans" cxnId="{7A194F94-B65A-4449-BD4F-074F71540871}">
      <dgm:prSet/>
      <dgm:spPr/>
      <dgm:t>
        <a:bodyPr/>
        <a:lstStyle/>
        <a:p>
          <a:endParaRPr lang="zh-CN" altLang="en-US"/>
        </a:p>
      </dgm:t>
    </dgm:pt>
    <dgm:pt modelId="{C57D4F62-B831-411D-AF98-3E7CC3710958}" type="sibTrans" cxnId="{7A194F94-B65A-4449-BD4F-074F71540871}">
      <dgm:prSet/>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solidFill>
            <a:srgbClr val="FF9900"/>
          </a:solidFill>
        </a:ln>
      </dgm:spPr>
      <dgm:t>
        <a:bodyPr/>
        <a:lstStyle/>
        <a:p>
          <a:endParaRPr lang="zh-CN" altLang="en-US"/>
        </a:p>
      </dgm:t>
    </dgm:pt>
    <dgm:pt modelId="{0A83EB6F-D765-4604-BC9E-AA435333FB46}">
      <dgm:prSet phldrT="[文本]" phldr="1"/>
      <dgm:spPr>
        <a:solidFill>
          <a:srgbClr val="FFC671"/>
        </a:solidFill>
        <a:ln>
          <a:solidFill>
            <a:srgbClr val="FFC671"/>
          </a:solidFill>
        </a:ln>
      </dgm:spPr>
      <dgm:t>
        <a:bodyPr/>
        <a:lstStyle/>
        <a:p>
          <a:endParaRPr lang="zh-CN" altLang="en-US" dirty="0"/>
        </a:p>
      </dgm:t>
    </dgm:pt>
    <dgm:pt modelId="{4F1AED60-D5FC-47BC-AC1B-987B02F80704}" type="parTrans" cxnId="{FCBCDE33-2114-4A56-91F4-BEFEDC25C4F0}">
      <dgm:prSet/>
      <dgm:spPr/>
      <dgm:t>
        <a:bodyPr/>
        <a:lstStyle/>
        <a:p>
          <a:endParaRPr lang="zh-CN" altLang="en-US"/>
        </a:p>
      </dgm:t>
    </dgm:pt>
    <dgm:pt modelId="{037BD8CD-10D2-411C-8A8B-FAB5E01C02A7}" type="sibTrans" cxnId="{FCBCDE33-2114-4A56-91F4-BEFEDC25C4F0}">
      <dgm:prSet/>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solidFill>
            <a:srgbClr val="CFF170"/>
          </a:solidFill>
        </a:ln>
      </dgm:spPr>
      <dgm:t>
        <a:bodyPr/>
        <a:lstStyle/>
        <a:p>
          <a:endParaRPr lang="zh-CN" altLang="en-US"/>
        </a:p>
      </dgm:t>
    </dgm:pt>
    <dgm:pt modelId="{92EBE9A8-C2F3-4006-A7B3-BF0DA5F10204}">
      <dgm:prSet phldrT="[文本]" phldr="1"/>
      <dgm:spPr>
        <a:solidFill>
          <a:srgbClr val="FFB13B"/>
        </a:solidFill>
        <a:ln>
          <a:solidFill>
            <a:srgbClr val="FFB13B"/>
          </a:solidFill>
        </a:ln>
      </dgm:spPr>
      <dgm:t>
        <a:bodyPr/>
        <a:lstStyle/>
        <a:p>
          <a:endParaRPr lang="zh-CN" altLang="en-US" dirty="0"/>
        </a:p>
      </dgm:t>
    </dgm:pt>
    <dgm:pt modelId="{B3BB5D63-2648-4A66-AF08-35FEB6378788}" type="parTrans" cxnId="{664A5A13-CE96-4099-B7FC-41EE5AF33A91}">
      <dgm:prSet/>
      <dgm:spPr/>
      <dgm:t>
        <a:bodyPr/>
        <a:lstStyle/>
        <a:p>
          <a:endParaRPr lang="zh-CN" altLang="en-US"/>
        </a:p>
      </dgm:t>
    </dgm:pt>
    <dgm:pt modelId="{8FC49EF3-E174-4C48-BF44-ABE7CD219B72}" type="sibTrans" cxnId="{664A5A13-CE96-4099-B7FC-41EE5AF33A91}">
      <dgm:prSet/>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solidFill>
            <a:srgbClr val="FFB74C"/>
          </a:solidFill>
        </a:ln>
      </dgm:spPr>
      <dgm:t>
        <a:bodyPr/>
        <a:lstStyle/>
        <a:p>
          <a:endParaRPr lang="zh-CN" altLang="en-US"/>
        </a:p>
      </dgm:t>
    </dgm:pt>
    <dgm:pt modelId="{3A03492D-C81F-4D1B-8CEC-7A87E40AA99F}">
      <dgm:prSet phldrT="[文本]"/>
      <dgm:spPr>
        <a:solidFill>
          <a:srgbClr val="AAE600"/>
        </a:solidFill>
        <a:ln>
          <a:solidFill>
            <a:srgbClr val="AAE600"/>
          </a:solidFill>
        </a:ln>
      </dgm:spPr>
      <dgm:t>
        <a:bodyPr/>
        <a:lstStyle/>
        <a:p>
          <a:endParaRPr lang="zh-CN" altLang="en-US" dirty="0"/>
        </a:p>
      </dgm:t>
    </dgm:pt>
    <dgm:pt modelId="{8C89AF09-C29B-47EA-9D52-D12AC49EB6D0}" type="parTrans" cxnId="{09F5570D-7ECA-4587-8D8B-FCF8A4D43184}">
      <dgm:prSet/>
      <dgm:spPr/>
      <dgm:t>
        <a:bodyPr/>
        <a:lstStyle/>
        <a:p>
          <a:endParaRPr lang="zh-CN" altLang="en-US"/>
        </a:p>
      </dgm:t>
    </dgm:pt>
    <dgm:pt modelId="{C408EF2B-DBA8-4147-B6C5-388A3052F2C6}" type="sibTrans" cxnId="{09F5570D-7ECA-4587-8D8B-FCF8A4D43184}">
      <dgm:prSet/>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solidFill>
            <a:srgbClr val="D2F278"/>
          </a:solidFill>
        </a:ln>
      </dgm:spPr>
      <dgm:t>
        <a:bodyPr/>
        <a:lstStyle/>
        <a:p>
          <a:endParaRPr lang="zh-CN" altLang="en-US"/>
        </a:p>
      </dgm:t>
    </dgm:pt>
    <dgm:pt modelId="{D078E962-CA1C-4F2D-BA41-A51C661DC151}">
      <dgm:prSet phldrT="[文本]"/>
      <dgm:spPr>
        <a:solidFill>
          <a:srgbClr val="E5F7B0"/>
        </a:solidFill>
        <a:ln>
          <a:solidFill>
            <a:srgbClr val="E5F7B0"/>
          </a:solidFill>
        </a:ln>
      </dgm:spPr>
      <dgm:t>
        <a:bodyPr/>
        <a:lstStyle/>
        <a:p>
          <a:endParaRPr lang="zh-CN" altLang="en-US" dirty="0"/>
        </a:p>
      </dgm:t>
    </dgm:pt>
    <dgm:pt modelId="{5EC18064-3F64-4796-856D-3150B59D72DB}" type="parTrans" cxnId="{E091E875-81EA-4E54-B1A3-5824E936E213}">
      <dgm:prSet/>
      <dgm:spPr/>
      <dgm:t>
        <a:bodyPr/>
        <a:lstStyle/>
        <a:p>
          <a:endParaRPr lang="zh-CN" altLang="en-US"/>
        </a:p>
      </dgm:t>
    </dgm:pt>
    <dgm:pt modelId="{EED1C866-21DD-4D7F-BD67-B381C0DF738B}" type="sibTrans" cxnId="{E091E875-81EA-4E54-B1A3-5824E936E213}">
      <dgm:prSet/>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a:solidFill>
            <a:srgbClr val="C1ED45"/>
          </a:solidFill>
        </a:ln>
      </dgm:spPr>
      <dgm:t>
        <a:bodyPr/>
        <a:lstStyle/>
        <a:p>
          <a:endParaRPr lang="zh-CN" altLang="en-US"/>
        </a:p>
      </dgm:t>
    </dgm:pt>
    <dgm:pt modelId="{42EEEAE7-3519-4490-B6A5-C2AE3D1FA724}">
      <dgm:prSet phldrT="[文本]"/>
      <dgm:spPr>
        <a:solidFill>
          <a:srgbClr val="D2F278"/>
        </a:solidFill>
        <a:ln>
          <a:solidFill>
            <a:srgbClr val="D2F278"/>
          </a:solidFill>
        </a:ln>
      </dgm:spPr>
      <dgm:t>
        <a:bodyPr/>
        <a:lstStyle/>
        <a:p>
          <a:endParaRPr lang="zh-CN" altLang="en-US" dirty="0"/>
        </a:p>
      </dgm:t>
    </dgm:pt>
    <dgm:pt modelId="{21A308CD-2B6D-4CE5-AA94-17AA4EB1AECF}" type="parTrans" cxnId="{EDE7A467-A02C-4456-8DB1-F681856D93B5}">
      <dgm:prSet/>
      <dgm:spPr/>
      <dgm:t>
        <a:bodyPr/>
        <a:lstStyle/>
        <a:p>
          <a:endParaRPr lang="zh-CN" altLang="en-US"/>
        </a:p>
      </dgm:t>
    </dgm:pt>
    <dgm:pt modelId="{164997F2-8EF1-40A9-A6B3-EB254B178EB7}" type="sibTrans" cxnId="{EDE7A467-A02C-4456-8DB1-F681856D93B5}">
      <dgm:prSet/>
      <dgm:spPr>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a:solidFill>
            <a:srgbClr val="C1ED45"/>
          </a:solidFill>
        </a:ln>
      </dgm:spPr>
      <dgm:t>
        <a:bodyPr/>
        <a:lstStyle/>
        <a:p>
          <a:endParaRPr lang="zh-CN" altLang="en-US"/>
        </a:p>
      </dgm:t>
    </dgm:pt>
    <dgm:pt modelId="{AF378B52-AE65-4CED-9F85-3837D4D93BE0}" type="pres">
      <dgm:prSet presAssocID="{9EE967BD-B0C9-45D7-9898-B25BD1FF08EE}" presName="Name0" presStyleCnt="0">
        <dgm:presLayoutVars>
          <dgm:chMax val="21"/>
          <dgm:chPref val="21"/>
        </dgm:presLayoutVars>
      </dgm:prSet>
      <dgm:spPr/>
      <dgm:t>
        <a:bodyPr/>
        <a:lstStyle/>
        <a:p>
          <a:endParaRPr lang="zh-CN" altLang="en-US"/>
        </a:p>
      </dgm:t>
    </dgm:pt>
    <dgm:pt modelId="{E3C24B2E-1490-4371-B2AE-504D11BA5EA9}" type="pres">
      <dgm:prSet presAssocID="{881D9A23-61C3-4802-A6F9-36BA4171BA3A}" presName="text1" presStyleCnt="0"/>
      <dgm:spPr/>
    </dgm:pt>
    <dgm:pt modelId="{6F0A58D8-4850-4FAC-94F9-E32005297EA9}" type="pres">
      <dgm:prSet presAssocID="{881D9A23-61C3-4802-A6F9-36BA4171BA3A}" presName="textRepeatNode" presStyleLbl="alignNode1" presStyleIdx="0" presStyleCnt="6">
        <dgm:presLayoutVars>
          <dgm:chMax val="0"/>
          <dgm:chPref val="0"/>
          <dgm:bulletEnabled val="1"/>
        </dgm:presLayoutVars>
      </dgm:prSet>
      <dgm:spPr/>
      <dgm:t>
        <a:bodyPr/>
        <a:lstStyle/>
        <a:p>
          <a:endParaRPr lang="zh-CN" altLang="en-US"/>
        </a:p>
      </dgm:t>
    </dgm:pt>
    <dgm:pt modelId="{B92C7E18-628E-41BC-AB03-DA0C2A49A3FC}" type="pres">
      <dgm:prSet presAssocID="{881D9A23-61C3-4802-A6F9-36BA4171BA3A}" presName="textaccent1" presStyleCnt="0"/>
      <dgm:spPr/>
    </dgm:pt>
    <dgm:pt modelId="{994E642B-3B5D-41B7-9144-0851379724CF}" type="pres">
      <dgm:prSet presAssocID="{881D9A23-61C3-4802-A6F9-36BA4171BA3A}" presName="accentRepeatNode" presStyleLbl="solidAlignAcc1" presStyleIdx="0" presStyleCnt="12"/>
      <dgm:spPr>
        <a:ln>
          <a:solidFill>
            <a:srgbClr val="ABF10F"/>
          </a:solidFill>
        </a:ln>
      </dgm:spPr>
    </dgm:pt>
    <dgm:pt modelId="{C1B1E204-2DB9-4908-ADD6-8339C41F8175}" type="pres">
      <dgm:prSet presAssocID="{C57D4F62-B831-411D-AF98-3E7CC3710958}" presName="image1" presStyleCnt="0"/>
      <dgm:spPr/>
    </dgm:pt>
    <dgm:pt modelId="{8DC7AD04-9AE1-4590-A32F-0ABA2DB481A2}" type="pres">
      <dgm:prSet presAssocID="{C57D4F62-B831-411D-AF98-3E7CC3710958}" presName="imageRepeatNode" presStyleLbl="alignAcc1" presStyleIdx="0" presStyleCnt="6"/>
      <dgm:spPr/>
      <dgm:t>
        <a:bodyPr/>
        <a:lstStyle/>
        <a:p>
          <a:endParaRPr lang="zh-CN" altLang="en-US"/>
        </a:p>
      </dgm:t>
    </dgm:pt>
    <dgm:pt modelId="{589DD869-2E13-4F93-BC3D-D89FEA302A1F}" type="pres">
      <dgm:prSet presAssocID="{C57D4F62-B831-411D-AF98-3E7CC3710958}" presName="imageaccent1" presStyleCnt="0"/>
      <dgm:spPr/>
    </dgm:pt>
    <dgm:pt modelId="{A0157D45-BA16-4178-8C3E-7D5DAB36080E}" type="pres">
      <dgm:prSet presAssocID="{C57D4F62-B831-411D-AF98-3E7CC3710958}" presName="accentRepeatNode" presStyleLbl="solidAlignAcc1" presStyleIdx="1" presStyleCnt="12"/>
      <dgm:spPr/>
    </dgm:pt>
    <dgm:pt modelId="{7A57273A-9D0E-4DA4-9F11-EC8CCB6D7DFB}" type="pres">
      <dgm:prSet presAssocID="{0A83EB6F-D765-4604-BC9E-AA435333FB46}" presName="text2" presStyleCnt="0"/>
      <dgm:spPr/>
    </dgm:pt>
    <dgm:pt modelId="{5510F76D-0195-4E43-A6AF-B2A9145F2F5A}" type="pres">
      <dgm:prSet presAssocID="{0A83EB6F-D765-4604-BC9E-AA435333FB46}" presName="textRepeatNode" presStyleLbl="alignNode1" presStyleIdx="1" presStyleCnt="6">
        <dgm:presLayoutVars>
          <dgm:chMax val="0"/>
          <dgm:chPref val="0"/>
          <dgm:bulletEnabled val="1"/>
        </dgm:presLayoutVars>
      </dgm:prSet>
      <dgm:spPr/>
      <dgm:t>
        <a:bodyPr/>
        <a:lstStyle/>
        <a:p>
          <a:endParaRPr lang="zh-CN" altLang="en-US"/>
        </a:p>
      </dgm:t>
    </dgm:pt>
    <dgm:pt modelId="{C77C259B-0773-4E94-BE7E-B4CBE3DDCD41}" type="pres">
      <dgm:prSet presAssocID="{0A83EB6F-D765-4604-BC9E-AA435333FB46}" presName="textaccent2" presStyleCnt="0"/>
      <dgm:spPr/>
    </dgm:pt>
    <dgm:pt modelId="{690E7BC2-B39E-457F-8187-FD9B7767DC20}" type="pres">
      <dgm:prSet presAssocID="{0A83EB6F-D765-4604-BC9E-AA435333FB46}" presName="accentRepeatNode" presStyleLbl="solidAlignAcc1" presStyleIdx="2" presStyleCnt="12"/>
      <dgm:spPr>
        <a:ln>
          <a:solidFill>
            <a:srgbClr val="CFF170"/>
          </a:solidFill>
        </a:ln>
      </dgm:spPr>
    </dgm:pt>
    <dgm:pt modelId="{039946D8-F1A0-42DE-8A47-5A06C53A8D07}" type="pres">
      <dgm:prSet presAssocID="{037BD8CD-10D2-411C-8A8B-FAB5E01C02A7}" presName="image2" presStyleCnt="0"/>
      <dgm:spPr/>
    </dgm:pt>
    <dgm:pt modelId="{0AD0266E-AABA-4F04-B75C-538C8FD9DF34}" type="pres">
      <dgm:prSet presAssocID="{037BD8CD-10D2-411C-8A8B-FAB5E01C02A7}" presName="imageRepeatNode" presStyleLbl="alignAcc1" presStyleIdx="1" presStyleCnt="6"/>
      <dgm:spPr/>
      <dgm:t>
        <a:bodyPr/>
        <a:lstStyle/>
        <a:p>
          <a:endParaRPr lang="zh-CN" altLang="en-US"/>
        </a:p>
      </dgm:t>
    </dgm:pt>
    <dgm:pt modelId="{A70BE659-12EE-43C3-B0F4-9981858078BA}" type="pres">
      <dgm:prSet presAssocID="{037BD8CD-10D2-411C-8A8B-FAB5E01C02A7}" presName="imageaccent2" presStyleCnt="0"/>
      <dgm:spPr/>
    </dgm:pt>
    <dgm:pt modelId="{B7C26E8A-D17C-4E5B-A1C7-6E96F3EA3FBE}" type="pres">
      <dgm:prSet presAssocID="{037BD8CD-10D2-411C-8A8B-FAB5E01C02A7}" presName="accentRepeatNode" presStyleLbl="solidAlignAcc1" presStyleIdx="3" presStyleCnt="12"/>
      <dgm:spPr>
        <a:ln>
          <a:solidFill>
            <a:srgbClr val="FFCB7D"/>
          </a:solidFill>
        </a:ln>
      </dgm:spPr>
    </dgm:pt>
    <dgm:pt modelId="{00A4F1BD-BA73-42FB-834A-AC8E05B16F9C}" type="pres">
      <dgm:prSet presAssocID="{92EBE9A8-C2F3-4006-A7B3-BF0DA5F10204}" presName="text3" presStyleCnt="0"/>
      <dgm:spPr/>
    </dgm:pt>
    <dgm:pt modelId="{E97CD24A-13CD-45D7-8AA0-839C03EE180F}" type="pres">
      <dgm:prSet presAssocID="{92EBE9A8-C2F3-4006-A7B3-BF0DA5F10204}" presName="textRepeatNode" presStyleLbl="alignNode1" presStyleIdx="2" presStyleCnt="6">
        <dgm:presLayoutVars>
          <dgm:chMax val="0"/>
          <dgm:chPref val="0"/>
          <dgm:bulletEnabled val="1"/>
        </dgm:presLayoutVars>
      </dgm:prSet>
      <dgm:spPr/>
      <dgm:t>
        <a:bodyPr/>
        <a:lstStyle/>
        <a:p>
          <a:endParaRPr lang="zh-CN" altLang="en-US"/>
        </a:p>
      </dgm:t>
    </dgm:pt>
    <dgm:pt modelId="{F5D2B077-9122-4DAC-9810-9B403C949C64}" type="pres">
      <dgm:prSet presAssocID="{92EBE9A8-C2F3-4006-A7B3-BF0DA5F10204}" presName="textaccent3" presStyleCnt="0"/>
      <dgm:spPr/>
    </dgm:pt>
    <dgm:pt modelId="{4083BC50-49E5-4D44-89A7-FD14B5641891}" type="pres">
      <dgm:prSet presAssocID="{92EBE9A8-C2F3-4006-A7B3-BF0DA5F10204}" presName="accentRepeatNode" presStyleLbl="solidAlignAcc1" presStyleIdx="4" presStyleCnt="12"/>
      <dgm:spPr>
        <a:ln>
          <a:solidFill>
            <a:srgbClr val="D2F278"/>
          </a:solidFill>
        </a:ln>
      </dgm:spPr>
    </dgm:pt>
    <dgm:pt modelId="{2FFFD8EF-CD72-4A5C-A70B-22EE3990E981}" type="pres">
      <dgm:prSet presAssocID="{8FC49EF3-E174-4C48-BF44-ABE7CD219B72}" presName="image3" presStyleCnt="0"/>
      <dgm:spPr/>
    </dgm:pt>
    <dgm:pt modelId="{B069CB91-0BDE-48E5-9400-417750B62745}" type="pres">
      <dgm:prSet presAssocID="{8FC49EF3-E174-4C48-BF44-ABE7CD219B72}" presName="imageRepeatNode" presStyleLbl="alignAcc1" presStyleIdx="2" presStyleCnt="6"/>
      <dgm:spPr/>
      <dgm:t>
        <a:bodyPr/>
        <a:lstStyle/>
        <a:p>
          <a:endParaRPr lang="zh-CN" altLang="en-US"/>
        </a:p>
      </dgm:t>
    </dgm:pt>
    <dgm:pt modelId="{B3F3FC03-4F45-4BF4-AADD-8FD2BB66B507}" type="pres">
      <dgm:prSet presAssocID="{8FC49EF3-E174-4C48-BF44-ABE7CD219B72}" presName="imageaccent3" presStyleCnt="0"/>
      <dgm:spPr/>
    </dgm:pt>
    <dgm:pt modelId="{8D3C93DD-40E3-4440-882B-27A99C53BA45}" type="pres">
      <dgm:prSet presAssocID="{8FC49EF3-E174-4C48-BF44-ABE7CD219B72}" presName="accentRepeatNode" presStyleLbl="solidAlignAcc1" presStyleIdx="5" presStyleCnt="12"/>
      <dgm:spPr>
        <a:ln>
          <a:solidFill>
            <a:srgbClr val="CFF170"/>
          </a:solidFill>
        </a:ln>
      </dgm:spPr>
    </dgm:pt>
    <dgm:pt modelId="{80CFDE9F-531C-416B-B8B9-E02D0DCEBE98}" type="pres">
      <dgm:prSet presAssocID="{D078E962-CA1C-4F2D-BA41-A51C661DC151}" presName="text4" presStyleCnt="0"/>
      <dgm:spPr/>
    </dgm:pt>
    <dgm:pt modelId="{46516AA3-70F8-45E8-AA3F-0A66159623A5}" type="pres">
      <dgm:prSet presAssocID="{D078E962-CA1C-4F2D-BA41-A51C661DC151}" presName="textRepeatNode" presStyleLbl="alignNode1" presStyleIdx="3" presStyleCnt="6">
        <dgm:presLayoutVars>
          <dgm:chMax val="0"/>
          <dgm:chPref val="0"/>
          <dgm:bulletEnabled val="1"/>
        </dgm:presLayoutVars>
      </dgm:prSet>
      <dgm:spPr/>
      <dgm:t>
        <a:bodyPr/>
        <a:lstStyle/>
        <a:p>
          <a:endParaRPr lang="zh-CN" altLang="en-US"/>
        </a:p>
      </dgm:t>
    </dgm:pt>
    <dgm:pt modelId="{EF47093D-C6B4-402D-87BD-444674263125}" type="pres">
      <dgm:prSet presAssocID="{D078E962-CA1C-4F2D-BA41-A51C661DC151}" presName="textaccent4" presStyleCnt="0"/>
      <dgm:spPr/>
    </dgm:pt>
    <dgm:pt modelId="{C2CA6342-BEC0-4454-9EA7-B8E97BF7C230}" type="pres">
      <dgm:prSet presAssocID="{D078E962-CA1C-4F2D-BA41-A51C661DC151}" presName="accentRepeatNode" presStyleLbl="solidAlignAcc1" presStyleIdx="6" presStyleCnt="12"/>
      <dgm:spPr>
        <a:ln>
          <a:solidFill>
            <a:srgbClr val="C1ED45"/>
          </a:solidFill>
        </a:ln>
      </dgm:spPr>
    </dgm:pt>
    <dgm:pt modelId="{4E5A85B0-9D9D-4EE7-9EB6-895522741640}" type="pres">
      <dgm:prSet presAssocID="{EED1C866-21DD-4D7F-BD67-B381C0DF738B}" presName="image4" presStyleCnt="0"/>
      <dgm:spPr/>
    </dgm:pt>
    <dgm:pt modelId="{997B1205-ED77-4075-8609-4F60AC88EBE6}" type="pres">
      <dgm:prSet presAssocID="{EED1C866-21DD-4D7F-BD67-B381C0DF738B}" presName="imageRepeatNode" presStyleLbl="alignAcc1" presStyleIdx="3" presStyleCnt="6"/>
      <dgm:spPr/>
      <dgm:t>
        <a:bodyPr/>
        <a:lstStyle/>
        <a:p>
          <a:endParaRPr lang="zh-CN" altLang="en-US"/>
        </a:p>
      </dgm:t>
    </dgm:pt>
    <dgm:pt modelId="{F75BDED6-5F8F-4B86-9549-9A9760D30B14}" type="pres">
      <dgm:prSet presAssocID="{EED1C866-21DD-4D7F-BD67-B381C0DF738B}" presName="imageaccent4" presStyleCnt="0"/>
      <dgm:spPr/>
    </dgm:pt>
    <dgm:pt modelId="{349423DB-014C-427A-A57D-56777B252AC9}" type="pres">
      <dgm:prSet presAssocID="{EED1C866-21DD-4D7F-BD67-B381C0DF738B}" presName="accentRepeatNode" presStyleLbl="solidAlignAcc1" presStyleIdx="7" presStyleCnt="12"/>
      <dgm:spPr>
        <a:ln>
          <a:solidFill>
            <a:srgbClr val="FFB13B"/>
          </a:solidFill>
        </a:ln>
      </dgm:spPr>
    </dgm:pt>
    <dgm:pt modelId="{4A44915D-81ED-476E-A121-80B37FD3C584}" type="pres">
      <dgm:prSet presAssocID="{42EEEAE7-3519-4490-B6A5-C2AE3D1FA724}" presName="text5" presStyleCnt="0"/>
      <dgm:spPr/>
    </dgm:pt>
    <dgm:pt modelId="{2D2AFC53-865C-4AB0-BF5A-ED8FCB25A181}" type="pres">
      <dgm:prSet presAssocID="{42EEEAE7-3519-4490-B6A5-C2AE3D1FA724}" presName="textRepeatNode" presStyleLbl="alignNode1" presStyleIdx="4" presStyleCnt="6">
        <dgm:presLayoutVars>
          <dgm:chMax val="0"/>
          <dgm:chPref val="0"/>
          <dgm:bulletEnabled val="1"/>
        </dgm:presLayoutVars>
      </dgm:prSet>
      <dgm:spPr/>
      <dgm:t>
        <a:bodyPr/>
        <a:lstStyle/>
        <a:p>
          <a:endParaRPr lang="zh-CN" altLang="en-US"/>
        </a:p>
      </dgm:t>
    </dgm:pt>
    <dgm:pt modelId="{87ACC620-96E3-4687-95F4-7B33B46F6E35}" type="pres">
      <dgm:prSet presAssocID="{42EEEAE7-3519-4490-B6A5-C2AE3D1FA724}" presName="textaccent5" presStyleCnt="0"/>
      <dgm:spPr/>
    </dgm:pt>
    <dgm:pt modelId="{78F54532-AE28-41FC-8C37-859784E8201E}" type="pres">
      <dgm:prSet presAssocID="{42EEEAE7-3519-4490-B6A5-C2AE3D1FA724}" presName="accentRepeatNode" presStyleLbl="solidAlignAcc1" presStyleIdx="8" presStyleCnt="12"/>
      <dgm:spPr>
        <a:ln>
          <a:solidFill>
            <a:srgbClr val="CFF170"/>
          </a:solidFill>
        </a:ln>
      </dgm:spPr>
    </dgm:pt>
    <dgm:pt modelId="{CC3F2F4D-BE9F-494D-923D-988BD3A6AFE7}" type="pres">
      <dgm:prSet presAssocID="{164997F2-8EF1-40A9-A6B3-EB254B178EB7}" presName="image5" presStyleCnt="0"/>
      <dgm:spPr/>
    </dgm:pt>
    <dgm:pt modelId="{F58B0CBC-B0FE-40BB-BC30-B621E8E62935}" type="pres">
      <dgm:prSet presAssocID="{164997F2-8EF1-40A9-A6B3-EB254B178EB7}" presName="imageRepeatNode" presStyleLbl="alignAcc1" presStyleIdx="4" presStyleCnt="6"/>
      <dgm:spPr/>
      <dgm:t>
        <a:bodyPr/>
        <a:lstStyle/>
        <a:p>
          <a:endParaRPr lang="zh-CN" altLang="en-US"/>
        </a:p>
      </dgm:t>
    </dgm:pt>
    <dgm:pt modelId="{3C2F40F4-3EB2-4754-B6C9-4CB72E25140D}" type="pres">
      <dgm:prSet presAssocID="{164997F2-8EF1-40A9-A6B3-EB254B178EB7}" presName="imageaccent5" presStyleCnt="0"/>
      <dgm:spPr/>
    </dgm:pt>
    <dgm:pt modelId="{A35F8E81-652D-4E64-B7E1-D021EBDDDE26}" type="pres">
      <dgm:prSet presAssocID="{164997F2-8EF1-40A9-A6B3-EB254B178EB7}" presName="accentRepeatNode" presStyleLbl="solidAlignAcc1" presStyleIdx="9" presStyleCnt="12"/>
      <dgm:spPr>
        <a:ln>
          <a:solidFill>
            <a:srgbClr val="FFDBA7"/>
          </a:solidFill>
        </a:ln>
      </dgm:spPr>
    </dgm:pt>
    <dgm:pt modelId="{63B1646E-996B-4C7A-A722-6F06548FE00C}" type="pres">
      <dgm:prSet presAssocID="{3A03492D-C81F-4D1B-8CEC-7A87E40AA99F}" presName="text6" presStyleCnt="0"/>
      <dgm:spPr/>
    </dgm:pt>
    <dgm:pt modelId="{07F32EA3-47BA-4C0B-9E00-690C2647C369}" type="pres">
      <dgm:prSet presAssocID="{3A03492D-C81F-4D1B-8CEC-7A87E40AA99F}" presName="textRepeatNode" presStyleLbl="alignNode1" presStyleIdx="5" presStyleCnt="6">
        <dgm:presLayoutVars>
          <dgm:chMax val="0"/>
          <dgm:chPref val="0"/>
          <dgm:bulletEnabled val="1"/>
        </dgm:presLayoutVars>
      </dgm:prSet>
      <dgm:spPr/>
      <dgm:t>
        <a:bodyPr/>
        <a:lstStyle/>
        <a:p>
          <a:endParaRPr lang="zh-CN" altLang="en-US"/>
        </a:p>
      </dgm:t>
    </dgm:pt>
    <dgm:pt modelId="{46D4F4BA-8B7A-4B58-83F6-27276E2195C4}" type="pres">
      <dgm:prSet presAssocID="{3A03492D-C81F-4D1B-8CEC-7A87E40AA99F}" presName="textaccent6" presStyleCnt="0"/>
      <dgm:spPr/>
    </dgm:pt>
    <dgm:pt modelId="{88EE753B-446B-4C04-8DFB-850D25330C9C}" type="pres">
      <dgm:prSet presAssocID="{3A03492D-C81F-4D1B-8CEC-7A87E40AA99F}" presName="accentRepeatNode" presStyleLbl="solidAlignAcc1" presStyleIdx="10" presStyleCnt="12"/>
      <dgm:spPr>
        <a:ln>
          <a:solidFill>
            <a:srgbClr val="FFC671"/>
          </a:solidFill>
        </a:ln>
      </dgm:spPr>
    </dgm:pt>
    <dgm:pt modelId="{234C0410-3BB3-4CF1-B796-03626F1F037F}" type="pres">
      <dgm:prSet presAssocID="{C408EF2B-DBA8-4147-B6C5-388A3052F2C6}" presName="image6" presStyleCnt="0"/>
      <dgm:spPr/>
    </dgm:pt>
    <dgm:pt modelId="{5E56336C-7274-48DA-8DA1-2F0CD2576BCC}" type="pres">
      <dgm:prSet presAssocID="{C408EF2B-DBA8-4147-B6C5-388A3052F2C6}" presName="imageRepeatNode" presStyleLbl="alignAcc1" presStyleIdx="5" presStyleCnt="6"/>
      <dgm:spPr/>
      <dgm:t>
        <a:bodyPr/>
        <a:lstStyle/>
        <a:p>
          <a:endParaRPr lang="zh-CN" altLang="en-US"/>
        </a:p>
      </dgm:t>
    </dgm:pt>
    <dgm:pt modelId="{504ADC76-F669-4E21-8D5D-0555FE13159F}" type="pres">
      <dgm:prSet presAssocID="{C408EF2B-DBA8-4147-B6C5-388A3052F2C6}" presName="imageaccent6" presStyleCnt="0"/>
      <dgm:spPr/>
    </dgm:pt>
    <dgm:pt modelId="{A6C3501B-1DEB-4447-9789-0F48892D3A5D}" type="pres">
      <dgm:prSet presAssocID="{C408EF2B-DBA8-4147-B6C5-388A3052F2C6}" presName="accentRepeatNode" presStyleLbl="solidAlignAcc1" presStyleIdx="11" presStyleCnt="12"/>
      <dgm:spPr/>
    </dgm:pt>
  </dgm:ptLst>
  <dgm:cxnLst>
    <dgm:cxn modelId="{D0EEA982-85CF-471A-863F-65F4110F6402}" type="presOf" srcId="{164997F2-8EF1-40A9-A6B3-EB254B178EB7}" destId="{F58B0CBC-B0FE-40BB-BC30-B621E8E62935}" srcOrd="0" destOrd="0" presId="urn:microsoft.com/office/officeart/2008/layout/HexagonCluster"/>
    <dgm:cxn modelId="{09F5570D-7ECA-4587-8D8B-FCF8A4D43184}" srcId="{9EE967BD-B0C9-45D7-9898-B25BD1FF08EE}" destId="{3A03492D-C81F-4D1B-8CEC-7A87E40AA99F}" srcOrd="5" destOrd="0" parTransId="{8C89AF09-C29B-47EA-9D52-D12AC49EB6D0}" sibTransId="{C408EF2B-DBA8-4147-B6C5-388A3052F2C6}"/>
    <dgm:cxn modelId="{6C10F420-A782-43B4-93F7-6EE153CA3EEB}" type="presOf" srcId="{881D9A23-61C3-4802-A6F9-36BA4171BA3A}" destId="{6F0A58D8-4850-4FAC-94F9-E32005297EA9}" srcOrd="0" destOrd="0" presId="urn:microsoft.com/office/officeart/2008/layout/HexagonCluster"/>
    <dgm:cxn modelId="{AFD2D7D9-D40E-41E3-9C8F-50E28CA3D0AE}" type="presOf" srcId="{037BD8CD-10D2-411C-8A8B-FAB5E01C02A7}" destId="{0AD0266E-AABA-4F04-B75C-538C8FD9DF34}" srcOrd="0" destOrd="0" presId="urn:microsoft.com/office/officeart/2008/layout/HexagonCluster"/>
    <dgm:cxn modelId="{E091E875-81EA-4E54-B1A3-5824E936E213}" srcId="{9EE967BD-B0C9-45D7-9898-B25BD1FF08EE}" destId="{D078E962-CA1C-4F2D-BA41-A51C661DC151}" srcOrd="3" destOrd="0" parTransId="{5EC18064-3F64-4796-856D-3150B59D72DB}" sibTransId="{EED1C866-21DD-4D7F-BD67-B381C0DF738B}"/>
    <dgm:cxn modelId="{EC6086A6-52F0-4C2C-BC7E-192E57AE6D30}" type="presOf" srcId="{C57D4F62-B831-411D-AF98-3E7CC3710958}" destId="{8DC7AD04-9AE1-4590-A32F-0ABA2DB481A2}" srcOrd="0" destOrd="0" presId="urn:microsoft.com/office/officeart/2008/layout/HexagonCluster"/>
    <dgm:cxn modelId="{BCE20358-F5F5-4A7A-96F7-822DBC4D6F24}" type="presOf" srcId="{3A03492D-C81F-4D1B-8CEC-7A87E40AA99F}" destId="{07F32EA3-47BA-4C0B-9E00-690C2647C369}" srcOrd="0" destOrd="0" presId="urn:microsoft.com/office/officeart/2008/layout/HexagonCluster"/>
    <dgm:cxn modelId="{EDE7A467-A02C-4456-8DB1-F681856D93B5}" srcId="{9EE967BD-B0C9-45D7-9898-B25BD1FF08EE}" destId="{42EEEAE7-3519-4490-B6A5-C2AE3D1FA724}" srcOrd="4" destOrd="0" parTransId="{21A308CD-2B6D-4CE5-AA94-17AA4EB1AECF}" sibTransId="{164997F2-8EF1-40A9-A6B3-EB254B178EB7}"/>
    <dgm:cxn modelId="{9FBC8124-0338-45E9-8139-E0F165196116}" type="presOf" srcId="{D078E962-CA1C-4F2D-BA41-A51C661DC151}" destId="{46516AA3-70F8-45E8-AA3F-0A66159623A5}" srcOrd="0" destOrd="0" presId="urn:microsoft.com/office/officeart/2008/layout/HexagonCluster"/>
    <dgm:cxn modelId="{D28A03B8-230A-4B91-B2E6-A74BAFC02BC4}" type="presOf" srcId="{8FC49EF3-E174-4C48-BF44-ABE7CD219B72}" destId="{B069CB91-0BDE-48E5-9400-417750B62745}" srcOrd="0" destOrd="0" presId="urn:microsoft.com/office/officeart/2008/layout/HexagonCluster"/>
    <dgm:cxn modelId="{557FC0ED-3BAF-4A31-9495-F83E5A06186D}" type="presOf" srcId="{0A83EB6F-D765-4604-BC9E-AA435333FB46}" destId="{5510F76D-0195-4E43-A6AF-B2A9145F2F5A}" srcOrd="0" destOrd="0" presId="urn:microsoft.com/office/officeart/2008/layout/HexagonCluster"/>
    <dgm:cxn modelId="{FCBCDE33-2114-4A56-91F4-BEFEDC25C4F0}" srcId="{9EE967BD-B0C9-45D7-9898-B25BD1FF08EE}" destId="{0A83EB6F-D765-4604-BC9E-AA435333FB46}" srcOrd="1" destOrd="0" parTransId="{4F1AED60-D5FC-47BC-AC1B-987B02F80704}" sibTransId="{037BD8CD-10D2-411C-8A8B-FAB5E01C02A7}"/>
    <dgm:cxn modelId="{7A194F94-B65A-4449-BD4F-074F71540871}" srcId="{9EE967BD-B0C9-45D7-9898-B25BD1FF08EE}" destId="{881D9A23-61C3-4802-A6F9-36BA4171BA3A}" srcOrd="0" destOrd="0" parTransId="{820AD4A3-D7D3-4F03-BBFC-70F238A9B63A}" sibTransId="{C57D4F62-B831-411D-AF98-3E7CC3710958}"/>
    <dgm:cxn modelId="{07BF48D1-F1BE-47A0-A23A-B8302204E600}" type="presOf" srcId="{92EBE9A8-C2F3-4006-A7B3-BF0DA5F10204}" destId="{E97CD24A-13CD-45D7-8AA0-839C03EE180F}" srcOrd="0" destOrd="0" presId="urn:microsoft.com/office/officeart/2008/layout/HexagonCluster"/>
    <dgm:cxn modelId="{C6827FA6-C856-4868-9FF3-1328ED717DF2}" type="presOf" srcId="{C408EF2B-DBA8-4147-B6C5-388A3052F2C6}" destId="{5E56336C-7274-48DA-8DA1-2F0CD2576BCC}" srcOrd="0" destOrd="0" presId="urn:microsoft.com/office/officeart/2008/layout/HexagonCluster"/>
    <dgm:cxn modelId="{3B7C10D4-B0EA-4120-AE31-D7D53506BC5F}" type="presOf" srcId="{42EEEAE7-3519-4490-B6A5-C2AE3D1FA724}" destId="{2D2AFC53-865C-4AB0-BF5A-ED8FCB25A181}" srcOrd="0" destOrd="0" presId="urn:microsoft.com/office/officeart/2008/layout/HexagonCluster"/>
    <dgm:cxn modelId="{6A47DCAB-5722-4B90-B055-94F568A9F68F}" type="presOf" srcId="{EED1C866-21DD-4D7F-BD67-B381C0DF738B}" destId="{997B1205-ED77-4075-8609-4F60AC88EBE6}" srcOrd="0" destOrd="0" presId="urn:microsoft.com/office/officeart/2008/layout/HexagonCluster"/>
    <dgm:cxn modelId="{F6C1EDBE-5954-4404-9368-FE455D6F50C1}" type="presOf" srcId="{9EE967BD-B0C9-45D7-9898-B25BD1FF08EE}" destId="{AF378B52-AE65-4CED-9F85-3837D4D93BE0}" srcOrd="0" destOrd="0" presId="urn:microsoft.com/office/officeart/2008/layout/HexagonCluster"/>
    <dgm:cxn modelId="{664A5A13-CE96-4099-B7FC-41EE5AF33A91}" srcId="{9EE967BD-B0C9-45D7-9898-B25BD1FF08EE}" destId="{92EBE9A8-C2F3-4006-A7B3-BF0DA5F10204}" srcOrd="2" destOrd="0" parTransId="{B3BB5D63-2648-4A66-AF08-35FEB6378788}" sibTransId="{8FC49EF3-E174-4C48-BF44-ABE7CD219B72}"/>
    <dgm:cxn modelId="{CD0741C7-9C23-4736-947E-A1AD778CEFE0}" type="presParOf" srcId="{AF378B52-AE65-4CED-9F85-3837D4D93BE0}" destId="{E3C24B2E-1490-4371-B2AE-504D11BA5EA9}" srcOrd="0" destOrd="0" presId="urn:microsoft.com/office/officeart/2008/layout/HexagonCluster"/>
    <dgm:cxn modelId="{697CAEF7-15D7-4904-AAAD-8BA343779732}" type="presParOf" srcId="{E3C24B2E-1490-4371-B2AE-504D11BA5EA9}" destId="{6F0A58D8-4850-4FAC-94F9-E32005297EA9}" srcOrd="0" destOrd="0" presId="urn:microsoft.com/office/officeart/2008/layout/HexagonCluster"/>
    <dgm:cxn modelId="{61B68F7F-E682-4F7F-81BE-905BB6B1BFD5}" type="presParOf" srcId="{AF378B52-AE65-4CED-9F85-3837D4D93BE0}" destId="{B92C7E18-628E-41BC-AB03-DA0C2A49A3FC}" srcOrd="1" destOrd="0" presId="urn:microsoft.com/office/officeart/2008/layout/HexagonCluster"/>
    <dgm:cxn modelId="{B49725E3-49F3-4930-A24A-92D9C1822474}" type="presParOf" srcId="{B92C7E18-628E-41BC-AB03-DA0C2A49A3FC}" destId="{994E642B-3B5D-41B7-9144-0851379724CF}" srcOrd="0" destOrd="0" presId="urn:microsoft.com/office/officeart/2008/layout/HexagonCluster"/>
    <dgm:cxn modelId="{50622A43-D6C8-4668-92F2-F1A7C850B5D2}" type="presParOf" srcId="{AF378B52-AE65-4CED-9F85-3837D4D93BE0}" destId="{C1B1E204-2DB9-4908-ADD6-8339C41F8175}" srcOrd="2" destOrd="0" presId="urn:microsoft.com/office/officeart/2008/layout/HexagonCluster"/>
    <dgm:cxn modelId="{CA864E99-F9E7-4777-A3DC-D32CE5B6CE74}" type="presParOf" srcId="{C1B1E204-2DB9-4908-ADD6-8339C41F8175}" destId="{8DC7AD04-9AE1-4590-A32F-0ABA2DB481A2}" srcOrd="0" destOrd="0" presId="urn:microsoft.com/office/officeart/2008/layout/HexagonCluster"/>
    <dgm:cxn modelId="{F9A5C434-F6F2-41F8-BB7F-C626024110D3}" type="presParOf" srcId="{AF378B52-AE65-4CED-9F85-3837D4D93BE0}" destId="{589DD869-2E13-4F93-BC3D-D89FEA302A1F}" srcOrd="3" destOrd="0" presId="urn:microsoft.com/office/officeart/2008/layout/HexagonCluster"/>
    <dgm:cxn modelId="{1E655C53-C4FD-449A-BA0C-0E10C3BC5B86}" type="presParOf" srcId="{589DD869-2E13-4F93-BC3D-D89FEA302A1F}" destId="{A0157D45-BA16-4178-8C3E-7D5DAB36080E}" srcOrd="0" destOrd="0" presId="urn:microsoft.com/office/officeart/2008/layout/HexagonCluster"/>
    <dgm:cxn modelId="{B82F9E59-C0EA-4568-9EFD-A211C8912A6E}" type="presParOf" srcId="{AF378B52-AE65-4CED-9F85-3837D4D93BE0}" destId="{7A57273A-9D0E-4DA4-9F11-EC8CCB6D7DFB}" srcOrd="4" destOrd="0" presId="urn:microsoft.com/office/officeart/2008/layout/HexagonCluster"/>
    <dgm:cxn modelId="{8AF6D42C-4DEB-405C-A41C-BFBE48525E65}" type="presParOf" srcId="{7A57273A-9D0E-4DA4-9F11-EC8CCB6D7DFB}" destId="{5510F76D-0195-4E43-A6AF-B2A9145F2F5A}" srcOrd="0" destOrd="0" presId="urn:microsoft.com/office/officeart/2008/layout/HexagonCluster"/>
    <dgm:cxn modelId="{F3736CD6-7144-4D60-86C3-0DF0C3480205}" type="presParOf" srcId="{AF378B52-AE65-4CED-9F85-3837D4D93BE0}" destId="{C77C259B-0773-4E94-BE7E-B4CBE3DDCD41}" srcOrd="5" destOrd="0" presId="urn:microsoft.com/office/officeart/2008/layout/HexagonCluster"/>
    <dgm:cxn modelId="{EEFF8DC2-7C75-44A1-9CC7-E8DC406A7496}" type="presParOf" srcId="{C77C259B-0773-4E94-BE7E-B4CBE3DDCD41}" destId="{690E7BC2-B39E-457F-8187-FD9B7767DC20}" srcOrd="0" destOrd="0" presId="urn:microsoft.com/office/officeart/2008/layout/HexagonCluster"/>
    <dgm:cxn modelId="{E667199E-B8D5-426A-A8B9-4EF889FDD75A}" type="presParOf" srcId="{AF378B52-AE65-4CED-9F85-3837D4D93BE0}" destId="{039946D8-F1A0-42DE-8A47-5A06C53A8D07}" srcOrd="6" destOrd="0" presId="urn:microsoft.com/office/officeart/2008/layout/HexagonCluster"/>
    <dgm:cxn modelId="{C0BDD8F4-C1A4-4FFF-AE93-9ADC18464EDD}" type="presParOf" srcId="{039946D8-F1A0-42DE-8A47-5A06C53A8D07}" destId="{0AD0266E-AABA-4F04-B75C-538C8FD9DF34}" srcOrd="0" destOrd="0" presId="urn:microsoft.com/office/officeart/2008/layout/HexagonCluster"/>
    <dgm:cxn modelId="{06F40631-1B48-4378-BD93-D255F1B58227}" type="presParOf" srcId="{AF378B52-AE65-4CED-9F85-3837D4D93BE0}" destId="{A70BE659-12EE-43C3-B0F4-9981858078BA}" srcOrd="7" destOrd="0" presId="urn:microsoft.com/office/officeart/2008/layout/HexagonCluster"/>
    <dgm:cxn modelId="{C91B8D8C-48A7-41B2-AB5D-C3AB731CC93C}" type="presParOf" srcId="{A70BE659-12EE-43C3-B0F4-9981858078BA}" destId="{B7C26E8A-D17C-4E5B-A1C7-6E96F3EA3FBE}" srcOrd="0" destOrd="0" presId="urn:microsoft.com/office/officeart/2008/layout/HexagonCluster"/>
    <dgm:cxn modelId="{72F352AD-29FC-4E5B-AA59-C3563084DC3A}" type="presParOf" srcId="{AF378B52-AE65-4CED-9F85-3837D4D93BE0}" destId="{00A4F1BD-BA73-42FB-834A-AC8E05B16F9C}" srcOrd="8" destOrd="0" presId="urn:microsoft.com/office/officeart/2008/layout/HexagonCluster"/>
    <dgm:cxn modelId="{CC4010CC-9BA2-4F93-BA00-1C8F89E5F5B2}" type="presParOf" srcId="{00A4F1BD-BA73-42FB-834A-AC8E05B16F9C}" destId="{E97CD24A-13CD-45D7-8AA0-839C03EE180F}" srcOrd="0" destOrd="0" presId="urn:microsoft.com/office/officeart/2008/layout/HexagonCluster"/>
    <dgm:cxn modelId="{6C3FEFE8-344C-468C-AE40-B596966AB29C}" type="presParOf" srcId="{AF378B52-AE65-4CED-9F85-3837D4D93BE0}" destId="{F5D2B077-9122-4DAC-9810-9B403C949C64}" srcOrd="9" destOrd="0" presId="urn:microsoft.com/office/officeart/2008/layout/HexagonCluster"/>
    <dgm:cxn modelId="{9C4383B8-F8E3-4022-A4B1-1143AF022452}" type="presParOf" srcId="{F5D2B077-9122-4DAC-9810-9B403C949C64}" destId="{4083BC50-49E5-4D44-89A7-FD14B5641891}" srcOrd="0" destOrd="0" presId="urn:microsoft.com/office/officeart/2008/layout/HexagonCluster"/>
    <dgm:cxn modelId="{2641C8F2-158B-4A3A-A048-58E5E7DA6B5D}" type="presParOf" srcId="{AF378B52-AE65-4CED-9F85-3837D4D93BE0}" destId="{2FFFD8EF-CD72-4A5C-A70B-22EE3990E981}" srcOrd="10" destOrd="0" presId="urn:microsoft.com/office/officeart/2008/layout/HexagonCluster"/>
    <dgm:cxn modelId="{95B0F141-35DB-49EB-8176-EEC578629922}" type="presParOf" srcId="{2FFFD8EF-CD72-4A5C-A70B-22EE3990E981}" destId="{B069CB91-0BDE-48E5-9400-417750B62745}" srcOrd="0" destOrd="0" presId="urn:microsoft.com/office/officeart/2008/layout/HexagonCluster"/>
    <dgm:cxn modelId="{46FCD994-FB7E-4443-B0E9-33B506CB383B}" type="presParOf" srcId="{AF378B52-AE65-4CED-9F85-3837D4D93BE0}" destId="{B3F3FC03-4F45-4BF4-AADD-8FD2BB66B507}" srcOrd="11" destOrd="0" presId="urn:microsoft.com/office/officeart/2008/layout/HexagonCluster"/>
    <dgm:cxn modelId="{5EDB0C29-6E55-4FD0-A79E-B6DEDE4D9857}" type="presParOf" srcId="{B3F3FC03-4F45-4BF4-AADD-8FD2BB66B507}" destId="{8D3C93DD-40E3-4440-882B-27A99C53BA45}" srcOrd="0" destOrd="0" presId="urn:microsoft.com/office/officeart/2008/layout/HexagonCluster"/>
    <dgm:cxn modelId="{2A7D8FF5-EAB9-42E7-BBB5-C31DB586FCC7}" type="presParOf" srcId="{AF378B52-AE65-4CED-9F85-3837D4D93BE0}" destId="{80CFDE9F-531C-416B-B8B9-E02D0DCEBE98}" srcOrd="12" destOrd="0" presId="urn:microsoft.com/office/officeart/2008/layout/HexagonCluster"/>
    <dgm:cxn modelId="{6B9D7AFF-4B14-4DAD-A2A4-6D7AA26933A6}" type="presParOf" srcId="{80CFDE9F-531C-416B-B8B9-E02D0DCEBE98}" destId="{46516AA3-70F8-45E8-AA3F-0A66159623A5}" srcOrd="0" destOrd="0" presId="urn:microsoft.com/office/officeart/2008/layout/HexagonCluster"/>
    <dgm:cxn modelId="{539F58BB-9483-4350-8483-4AE580E4C521}" type="presParOf" srcId="{AF378B52-AE65-4CED-9F85-3837D4D93BE0}" destId="{EF47093D-C6B4-402D-87BD-444674263125}" srcOrd="13" destOrd="0" presId="urn:microsoft.com/office/officeart/2008/layout/HexagonCluster"/>
    <dgm:cxn modelId="{679E615A-B082-4660-83CE-68A4C8F11DE5}" type="presParOf" srcId="{EF47093D-C6B4-402D-87BD-444674263125}" destId="{C2CA6342-BEC0-4454-9EA7-B8E97BF7C230}" srcOrd="0" destOrd="0" presId="urn:microsoft.com/office/officeart/2008/layout/HexagonCluster"/>
    <dgm:cxn modelId="{48197905-C947-4B2C-A734-5C60E29893A4}" type="presParOf" srcId="{AF378B52-AE65-4CED-9F85-3837D4D93BE0}" destId="{4E5A85B0-9D9D-4EE7-9EB6-895522741640}" srcOrd="14" destOrd="0" presId="urn:microsoft.com/office/officeart/2008/layout/HexagonCluster"/>
    <dgm:cxn modelId="{91DD0974-B22B-47AA-8E49-B7DFE8E28AF4}" type="presParOf" srcId="{4E5A85B0-9D9D-4EE7-9EB6-895522741640}" destId="{997B1205-ED77-4075-8609-4F60AC88EBE6}" srcOrd="0" destOrd="0" presId="urn:microsoft.com/office/officeart/2008/layout/HexagonCluster"/>
    <dgm:cxn modelId="{34EE0F8B-8136-43D5-889E-C1C68D8262BA}" type="presParOf" srcId="{AF378B52-AE65-4CED-9F85-3837D4D93BE0}" destId="{F75BDED6-5F8F-4B86-9549-9A9760D30B14}" srcOrd="15" destOrd="0" presId="urn:microsoft.com/office/officeart/2008/layout/HexagonCluster"/>
    <dgm:cxn modelId="{C829A469-78D6-47B4-9942-00AE3E966F54}" type="presParOf" srcId="{F75BDED6-5F8F-4B86-9549-9A9760D30B14}" destId="{349423DB-014C-427A-A57D-56777B252AC9}" srcOrd="0" destOrd="0" presId="urn:microsoft.com/office/officeart/2008/layout/HexagonCluster"/>
    <dgm:cxn modelId="{C9CFA270-4875-4914-A85F-23A49CBAB1B4}" type="presParOf" srcId="{AF378B52-AE65-4CED-9F85-3837D4D93BE0}" destId="{4A44915D-81ED-476E-A121-80B37FD3C584}" srcOrd="16" destOrd="0" presId="urn:microsoft.com/office/officeart/2008/layout/HexagonCluster"/>
    <dgm:cxn modelId="{9CF9FC7B-7C3C-4D6F-A467-0696C6A742F8}" type="presParOf" srcId="{4A44915D-81ED-476E-A121-80B37FD3C584}" destId="{2D2AFC53-865C-4AB0-BF5A-ED8FCB25A181}" srcOrd="0" destOrd="0" presId="urn:microsoft.com/office/officeart/2008/layout/HexagonCluster"/>
    <dgm:cxn modelId="{5139DDF8-42B2-4AD9-9B52-2BBD71B40BBA}" type="presParOf" srcId="{AF378B52-AE65-4CED-9F85-3837D4D93BE0}" destId="{87ACC620-96E3-4687-95F4-7B33B46F6E35}" srcOrd="17" destOrd="0" presId="urn:microsoft.com/office/officeart/2008/layout/HexagonCluster"/>
    <dgm:cxn modelId="{E50961FC-8FEB-4CD7-9580-7A38013AE1A7}" type="presParOf" srcId="{87ACC620-96E3-4687-95F4-7B33B46F6E35}" destId="{78F54532-AE28-41FC-8C37-859784E8201E}" srcOrd="0" destOrd="0" presId="urn:microsoft.com/office/officeart/2008/layout/HexagonCluster"/>
    <dgm:cxn modelId="{F545FC8F-A8AA-4109-92E6-F387BEA94E6A}" type="presParOf" srcId="{AF378B52-AE65-4CED-9F85-3837D4D93BE0}" destId="{CC3F2F4D-BE9F-494D-923D-988BD3A6AFE7}" srcOrd="18" destOrd="0" presId="urn:microsoft.com/office/officeart/2008/layout/HexagonCluster"/>
    <dgm:cxn modelId="{76B0811C-A4AD-4DD1-9427-CD1162E391D3}" type="presParOf" srcId="{CC3F2F4D-BE9F-494D-923D-988BD3A6AFE7}" destId="{F58B0CBC-B0FE-40BB-BC30-B621E8E62935}" srcOrd="0" destOrd="0" presId="urn:microsoft.com/office/officeart/2008/layout/HexagonCluster"/>
    <dgm:cxn modelId="{FE707C23-D362-4D62-A4D5-9881596C21D0}" type="presParOf" srcId="{AF378B52-AE65-4CED-9F85-3837D4D93BE0}" destId="{3C2F40F4-3EB2-4754-B6C9-4CB72E25140D}" srcOrd="19" destOrd="0" presId="urn:microsoft.com/office/officeart/2008/layout/HexagonCluster"/>
    <dgm:cxn modelId="{4FDF72FA-8577-43FF-8D08-6A3B6310E008}" type="presParOf" srcId="{3C2F40F4-3EB2-4754-B6C9-4CB72E25140D}" destId="{A35F8E81-652D-4E64-B7E1-D021EBDDDE26}" srcOrd="0" destOrd="0" presId="urn:microsoft.com/office/officeart/2008/layout/HexagonCluster"/>
    <dgm:cxn modelId="{1CBDDE99-A842-4B09-93AA-0ADDD62470FC}" type="presParOf" srcId="{AF378B52-AE65-4CED-9F85-3837D4D93BE0}" destId="{63B1646E-996B-4C7A-A722-6F06548FE00C}" srcOrd="20" destOrd="0" presId="urn:microsoft.com/office/officeart/2008/layout/HexagonCluster"/>
    <dgm:cxn modelId="{92F9D812-FD68-4076-81E7-DC0D8518CE2A}" type="presParOf" srcId="{63B1646E-996B-4C7A-A722-6F06548FE00C}" destId="{07F32EA3-47BA-4C0B-9E00-690C2647C369}" srcOrd="0" destOrd="0" presId="urn:microsoft.com/office/officeart/2008/layout/HexagonCluster"/>
    <dgm:cxn modelId="{E0492740-B1F9-4D6B-A87D-91792DDA5F2B}" type="presParOf" srcId="{AF378B52-AE65-4CED-9F85-3837D4D93BE0}" destId="{46D4F4BA-8B7A-4B58-83F6-27276E2195C4}" srcOrd="21" destOrd="0" presId="urn:microsoft.com/office/officeart/2008/layout/HexagonCluster"/>
    <dgm:cxn modelId="{1975ACF9-2F13-460D-88E3-A27C313E9935}" type="presParOf" srcId="{46D4F4BA-8B7A-4B58-83F6-27276E2195C4}" destId="{88EE753B-446B-4C04-8DFB-850D25330C9C}" srcOrd="0" destOrd="0" presId="urn:microsoft.com/office/officeart/2008/layout/HexagonCluster"/>
    <dgm:cxn modelId="{28945615-BD2D-4FAB-8AFF-5C5014D43139}" type="presParOf" srcId="{AF378B52-AE65-4CED-9F85-3837D4D93BE0}" destId="{234C0410-3BB3-4CF1-B796-03626F1F037F}" srcOrd="22" destOrd="0" presId="urn:microsoft.com/office/officeart/2008/layout/HexagonCluster"/>
    <dgm:cxn modelId="{D38F5078-BD26-4233-8F37-BD72D2867465}" type="presParOf" srcId="{234C0410-3BB3-4CF1-B796-03626F1F037F}" destId="{5E56336C-7274-48DA-8DA1-2F0CD2576BCC}" srcOrd="0" destOrd="0" presId="urn:microsoft.com/office/officeart/2008/layout/HexagonCluster"/>
    <dgm:cxn modelId="{FAE8960D-FD97-4D9E-A1CC-5EA32F2BEE80}" type="presParOf" srcId="{AF378B52-AE65-4CED-9F85-3837D4D93BE0}" destId="{504ADC76-F669-4E21-8D5D-0555FE13159F}" srcOrd="23" destOrd="0" presId="urn:microsoft.com/office/officeart/2008/layout/HexagonCluster"/>
    <dgm:cxn modelId="{5DFD7B58-74D8-49CE-B34F-4DB6726FBCA1}" type="presParOf" srcId="{504ADC76-F669-4E21-8D5D-0555FE13159F}" destId="{A6C3501B-1DEB-4447-9789-0F48892D3A5D}"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134E41-8549-4F50-9EC1-BE05C8370350}"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zh-CN" altLang="en-US"/>
        </a:p>
      </dgm:t>
    </dgm:pt>
    <dgm:pt modelId="{E07E5AD3-4928-4B69-8524-28FA1071C0A2}">
      <dgm:prSet phldrT="[文本]" phldr="1"/>
      <dgm:spPr>
        <a:solidFill>
          <a:srgbClr val="FFDBAB"/>
        </a:solidFill>
        <a:ln>
          <a:noFill/>
        </a:ln>
      </dgm:spPr>
      <dgm:t>
        <a:bodyPr/>
        <a:lstStyle/>
        <a:p>
          <a:endParaRPr lang="zh-CN" altLang="en-US" dirty="0"/>
        </a:p>
      </dgm:t>
    </dgm:pt>
    <dgm:pt modelId="{91782D5F-F3AD-48DD-9467-8BD83BD5B99F}" type="parTrans" cxnId="{4391E427-197E-42B1-80BF-050D8B7D0A41}">
      <dgm:prSet/>
      <dgm:spPr/>
      <dgm:t>
        <a:bodyPr/>
        <a:lstStyle/>
        <a:p>
          <a:endParaRPr lang="zh-CN" altLang="en-US"/>
        </a:p>
      </dgm:t>
    </dgm:pt>
    <dgm:pt modelId="{DACFF7B5-0914-4858-8E91-48974FA259A2}" type="sibTrans" cxnId="{4391E427-197E-42B1-80BF-050D8B7D0A41}">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a:solidFill>
            <a:srgbClr val="FFDBAB"/>
          </a:solidFill>
        </a:ln>
      </dgm:spPr>
      <dgm:t>
        <a:bodyPr/>
        <a:lstStyle/>
        <a:p>
          <a:endParaRPr lang="zh-CN" altLang="en-US"/>
        </a:p>
      </dgm:t>
    </dgm:pt>
    <dgm:pt modelId="{8ED5895E-E04E-4A08-855E-1791FFC6E5CF}">
      <dgm:prSet phldrT="[文本]" phldr="1"/>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solidFill>
            <a:srgbClr val="FFB553"/>
          </a:solidFill>
        </a:ln>
      </dgm:spPr>
      <dgm:t>
        <a:bodyPr/>
        <a:lstStyle/>
        <a:p>
          <a:endParaRPr lang="zh-CN" altLang="en-US" dirty="0"/>
        </a:p>
      </dgm:t>
    </dgm:pt>
    <dgm:pt modelId="{EA031C88-E7F1-4F0C-9827-A8FF5ACF9A24}" type="parTrans" cxnId="{351A130B-6C6A-47D4-8B51-B6EFAA829B17}">
      <dgm:prSet/>
      <dgm:spPr/>
      <dgm:t>
        <a:bodyPr/>
        <a:lstStyle/>
        <a:p>
          <a:endParaRPr lang="zh-CN" altLang="en-US"/>
        </a:p>
      </dgm:t>
    </dgm:pt>
    <dgm:pt modelId="{3FE257E4-A86C-4086-977D-583248D46116}" type="sibTrans" cxnId="{351A130B-6C6A-47D4-8B51-B6EFAA829B17}">
      <dgm:prSet/>
      <dgm:spPr>
        <a:solidFill>
          <a:srgbClr val="FFC271"/>
        </a:solidFill>
        <a:ln>
          <a:noFill/>
        </a:ln>
      </dgm:spPr>
      <dgm:t>
        <a:bodyPr/>
        <a:lstStyle/>
        <a:p>
          <a:endParaRPr lang="zh-CN" altLang="en-US"/>
        </a:p>
      </dgm:t>
    </dgm:pt>
    <dgm:pt modelId="{4ADAE3A0-592D-41B4-BCD0-F9C6A46766FE}">
      <dgm:prSet phldrT="[文本]" phldr="1"/>
      <dgm:spPr>
        <a:solidFill>
          <a:srgbClr val="FF9300"/>
        </a:solidFill>
        <a:ln>
          <a:noFill/>
        </a:ln>
      </dgm:spPr>
      <dgm:t>
        <a:bodyPr/>
        <a:lstStyle/>
        <a:p>
          <a:endParaRPr lang="zh-CN" altLang="en-US" dirty="0"/>
        </a:p>
      </dgm:t>
    </dgm:pt>
    <dgm:pt modelId="{63EDEB48-3B35-41D9-ADEB-25C8CA8F5690}" type="parTrans" cxnId="{011FB73A-659D-495D-AA6A-C5015C354028}">
      <dgm:prSet/>
      <dgm:spPr/>
      <dgm:t>
        <a:bodyPr/>
        <a:lstStyle/>
        <a:p>
          <a:endParaRPr lang="zh-CN" altLang="en-US"/>
        </a:p>
      </dgm:t>
    </dgm:pt>
    <dgm:pt modelId="{D80F03F9-2C99-4611-B143-0B8DD281B80F}" type="sibTrans" cxnId="{011FB73A-659D-495D-AA6A-C5015C354028}">
      <dgm:prSet/>
      <dgm:spPr>
        <a:blipFill dpi="0"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solidFill>
            <a:srgbClr val="FF9300"/>
          </a:solidFill>
        </a:ln>
      </dgm:spPr>
      <dgm:t>
        <a:bodyPr/>
        <a:lstStyle/>
        <a:p>
          <a:endParaRPr lang="zh-CN" altLang="en-US"/>
        </a:p>
      </dgm:t>
    </dgm:pt>
    <dgm:pt modelId="{E716A712-1870-4D5D-8B6A-B7FCE4D54B1D}">
      <dgm:prSet phldrT="[文本]"/>
      <dgm:spPr>
        <a:blipFill dpi="0" rotWithShape="0">
          <a:blip xmlns:r="http://schemas.openxmlformats.org/officeDocument/2006/relationships" r:embed="rId4" cstate="screen">
            <a:extLst>
              <a:ext uri="{28A0092B-C50C-407E-A947-70E740481C1C}">
                <a14:useLocalDpi xmlns:a14="http://schemas.microsoft.com/office/drawing/2010/main" val="0"/>
              </a:ext>
            </a:extLst>
          </a:blip>
          <a:srcRect/>
          <a:stretch>
            <a:fillRect/>
          </a:stretch>
        </a:blipFill>
        <a:ln>
          <a:solidFill>
            <a:srgbClr val="FFAE43"/>
          </a:solidFill>
        </a:ln>
      </dgm:spPr>
      <dgm:t>
        <a:bodyPr/>
        <a:lstStyle/>
        <a:p>
          <a:endParaRPr lang="zh-CN" altLang="en-US" dirty="0"/>
        </a:p>
      </dgm:t>
    </dgm:pt>
    <dgm:pt modelId="{75A0D77D-AEAD-449D-BFBF-C9A5EAAD41AB}" type="sibTrans" cxnId="{5E841A6E-3021-4D57-8244-3B7126513489}">
      <dgm:prSet/>
      <dgm:spPr>
        <a:solidFill>
          <a:srgbClr val="FFAE43"/>
        </a:solidFill>
        <a:ln>
          <a:noFill/>
        </a:ln>
      </dgm:spPr>
      <dgm:t>
        <a:bodyPr/>
        <a:lstStyle/>
        <a:p>
          <a:endParaRPr lang="zh-CN" altLang="en-US"/>
        </a:p>
      </dgm:t>
    </dgm:pt>
    <dgm:pt modelId="{7BF08149-B276-4D9F-BE1F-3A9398D4EC3A}" type="parTrans" cxnId="{5E841A6E-3021-4D57-8244-3B7126513489}">
      <dgm:prSet/>
      <dgm:spPr/>
      <dgm:t>
        <a:bodyPr/>
        <a:lstStyle/>
        <a:p>
          <a:endParaRPr lang="zh-CN" altLang="en-US"/>
        </a:p>
      </dgm:t>
    </dgm:pt>
    <dgm:pt modelId="{23E54922-D657-4135-84FB-8515B48AD171}" type="pres">
      <dgm:prSet presAssocID="{8D134E41-8549-4F50-9EC1-BE05C8370350}" presName="Name0" presStyleCnt="0">
        <dgm:presLayoutVars>
          <dgm:chMax/>
          <dgm:chPref/>
          <dgm:dir/>
          <dgm:animLvl val="lvl"/>
        </dgm:presLayoutVars>
      </dgm:prSet>
      <dgm:spPr/>
      <dgm:t>
        <a:bodyPr/>
        <a:lstStyle/>
        <a:p>
          <a:endParaRPr lang="zh-CN" altLang="en-US"/>
        </a:p>
      </dgm:t>
    </dgm:pt>
    <dgm:pt modelId="{30D71ADD-D342-4BAE-B5AF-9DCC5AA2EF37}" type="pres">
      <dgm:prSet presAssocID="{E07E5AD3-4928-4B69-8524-28FA1071C0A2}" presName="composite" presStyleCnt="0"/>
      <dgm:spPr/>
    </dgm:pt>
    <dgm:pt modelId="{82DD85B4-9631-4A68-836E-B6D24400C24E}" type="pres">
      <dgm:prSet presAssocID="{E07E5AD3-4928-4B69-8524-28FA1071C0A2}" presName="Parent1" presStyleLbl="node1" presStyleIdx="0" presStyleCnt="8">
        <dgm:presLayoutVars>
          <dgm:chMax val="1"/>
          <dgm:chPref val="1"/>
          <dgm:bulletEnabled val="1"/>
        </dgm:presLayoutVars>
      </dgm:prSet>
      <dgm:spPr/>
      <dgm:t>
        <a:bodyPr/>
        <a:lstStyle/>
        <a:p>
          <a:endParaRPr lang="zh-CN" altLang="en-US"/>
        </a:p>
      </dgm:t>
    </dgm:pt>
    <dgm:pt modelId="{A41197D1-574A-4296-BA45-D938CED9A084}" type="pres">
      <dgm:prSet presAssocID="{E07E5AD3-4928-4B69-8524-28FA1071C0A2}" presName="Childtext1" presStyleLbl="revTx" presStyleIdx="0" presStyleCnt="4">
        <dgm:presLayoutVars>
          <dgm:chMax val="0"/>
          <dgm:chPref val="0"/>
          <dgm:bulletEnabled val="1"/>
        </dgm:presLayoutVars>
      </dgm:prSet>
      <dgm:spPr/>
    </dgm:pt>
    <dgm:pt modelId="{F969CEE0-65B8-49DF-A092-8BBAF0BC6157}" type="pres">
      <dgm:prSet presAssocID="{E07E5AD3-4928-4B69-8524-28FA1071C0A2}" presName="BalanceSpacing" presStyleCnt="0"/>
      <dgm:spPr/>
    </dgm:pt>
    <dgm:pt modelId="{E1D2DB71-B66B-4532-96AD-C092FD1BB76F}" type="pres">
      <dgm:prSet presAssocID="{E07E5AD3-4928-4B69-8524-28FA1071C0A2}" presName="BalanceSpacing1" presStyleCnt="0"/>
      <dgm:spPr/>
    </dgm:pt>
    <dgm:pt modelId="{D02AEE1D-C521-416A-98F9-DCC54E0FFF82}" type="pres">
      <dgm:prSet presAssocID="{DACFF7B5-0914-4858-8E91-48974FA259A2}" presName="Accent1Text" presStyleLbl="node1" presStyleIdx="1" presStyleCnt="8"/>
      <dgm:spPr/>
      <dgm:t>
        <a:bodyPr/>
        <a:lstStyle/>
        <a:p>
          <a:endParaRPr lang="zh-CN" altLang="en-US"/>
        </a:p>
      </dgm:t>
    </dgm:pt>
    <dgm:pt modelId="{14EA1A6A-8A60-4322-B62D-A3A412D34EE3}" type="pres">
      <dgm:prSet presAssocID="{DACFF7B5-0914-4858-8E91-48974FA259A2}" presName="spaceBetweenRectangles" presStyleCnt="0"/>
      <dgm:spPr/>
    </dgm:pt>
    <dgm:pt modelId="{0139E0FF-0D26-45A5-9EEA-33E55F9F7A3C}" type="pres">
      <dgm:prSet presAssocID="{8ED5895E-E04E-4A08-855E-1791FFC6E5CF}" presName="composite" presStyleCnt="0"/>
      <dgm:spPr/>
    </dgm:pt>
    <dgm:pt modelId="{FD234DF5-29AB-4610-B925-1F73E4A0FE83}" type="pres">
      <dgm:prSet presAssocID="{8ED5895E-E04E-4A08-855E-1791FFC6E5CF}" presName="Parent1" presStyleLbl="node1" presStyleIdx="2" presStyleCnt="8">
        <dgm:presLayoutVars>
          <dgm:chMax val="1"/>
          <dgm:chPref val="1"/>
          <dgm:bulletEnabled val="1"/>
        </dgm:presLayoutVars>
      </dgm:prSet>
      <dgm:spPr/>
      <dgm:t>
        <a:bodyPr/>
        <a:lstStyle/>
        <a:p>
          <a:endParaRPr lang="zh-CN" altLang="en-US"/>
        </a:p>
      </dgm:t>
    </dgm:pt>
    <dgm:pt modelId="{DA2F0CC6-7B29-4CAC-B110-2B19C61D22E3}" type="pres">
      <dgm:prSet presAssocID="{8ED5895E-E04E-4A08-855E-1791FFC6E5CF}" presName="Childtext1" presStyleLbl="revTx" presStyleIdx="1" presStyleCnt="4">
        <dgm:presLayoutVars>
          <dgm:chMax val="0"/>
          <dgm:chPref val="0"/>
          <dgm:bulletEnabled val="1"/>
        </dgm:presLayoutVars>
      </dgm:prSet>
      <dgm:spPr/>
    </dgm:pt>
    <dgm:pt modelId="{82375DB8-C437-43EC-88F5-5872F17D9CB8}" type="pres">
      <dgm:prSet presAssocID="{8ED5895E-E04E-4A08-855E-1791FFC6E5CF}" presName="BalanceSpacing" presStyleCnt="0"/>
      <dgm:spPr/>
    </dgm:pt>
    <dgm:pt modelId="{5E04C412-CFAD-4DA3-89C5-74BB92B4D67C}" type="pres">
      <dgm:prSet presAssocID="{8ED5895E-E04E-4A08-855E-1791FFC6E5CF}" presName="BalanceSpacing1" presStyleCnt="0"/>
      <dgm:spPr/>
    </dgm:pt>
    <dgm:pt modelId="{D2308AC0-C238-41A7-9318-E48F3060A5F5}" type="pres">
      <dgm:prSet presAssocID="{3FE257E4-A86C-4086-977D-583248D46116}" presName="Accent1Text" presStyleLbl="node1" presStyleIdx="3" presStyleCnt="8"/>
      <dgm:spPr/>
      <dgm:t>
        <a:bodyPr/>
        <a:lstStyle/>
        <a:p>
          <a:endParaRPr lang="zh-CN" altLang="en-US"/>
        </a:p>
      </dgm:t>
    </dgm:pt>
    <dgm:pt modelId="{686C7184-528F-4CFC-8FD6-CA725F7B564D}" type="pres">
      <dgm:prSet presAssocID="{3FE257E4-A86C-4086-977D-583248D46116}" presName="spaceBetweenRectangles" presStyleCnt="0"/>
      <dgm:spPr/>
    </dgm:pt>
    <dgm:pt modelId="{70382561-C7D7-4ACF-A409-E91985BC1EAA}" type="pres">
      <dgm:prSet presAssocID="{E716A712-1870-4D5D-8B6A-B7FCE4D54B1D}" presName="composite" presStyleCnt="0"/>
      <dgm:spPr/>
    </dgm:pt>
    <dgm:pt modelId="{9F0EF142-646D-4FE2-9F62-A0BC868DB13C}" type="pres">
      <dgm:prSet presAssocID="{E716A712-1870-4D5D-8B6A-B7FCE4D54B1D}" presName="Parent1" presStyleLbl="node1" presStyleIdx="4" presStyleCnt="8">
        <dgm:presLayoutVars>
          <dgm:chMax val="1"/>
          <dgm:chPref val="1"/>
          <dgm:bulletEnabled val="1"/>
        </dgm:presLayoutVars>
      </dgm:prSet>
      <dgm:spPr/>
      <dgm:t>
        <a:bodyPr/>
        <a:lstStyle/>
        <a:p>
          <a:endParaRPr lang="zh-CN" altLang="en-US"/>
        </a:p>
      </dgm:t>
    </dgm:pt>
    <dgm:pt modelId="{56DA7DFB-6ED6-42CA-9E47-B0A65E4EB2D2}" type="pres">
      <dgm:prSet presAssocID="{E716A712-1870-4D5D-8B6A-B7FCE4D54B1D}" presName="Childtext1" presStyleLbl="revTx" presStyleIdx="2" presStyleCnt="4">
        <dgm:presLayoutVars>
          <dgm:chMax val="0"/>
          <dgm:chPref val="0"/>
          <dgm:bulletEnabled val="1"/>
        </dgm:presLayoutVars>
      </dgm:prSet>
      <dgm:spPr/>
    </dgm:pt>
    <dgm:pt modelId="{2412F487-6F63-4864-BA58-649DAB75EAC7}" type="pres">
      <dgm:prSet presAssocID="{E716A712-1870-4D5D-8B6A-B7FCE4D54B1D}" presName="BalanceSpacing" presStyleCnt="0"/>
      <dgm:spPr/>
    </dgm:pt>
    <dgm:pt modelId="{4283E978-3D8C-4F49-A3B6-43A1BB5B1F06}" type="pres">
      <dgm:prSet presAssocID="{E716A712-1870-4D5D-8B6A-B7FCE4D54B1D}" presName="BalanceSpacing1" presStyleCnt="0"/>
      <dgm:spPr/>
    </dgm:pt>
    <dgm:pt modelId="{621C1174-F4E3-4EED-8BFD-262F507E78E3}" type="pres">
      <dgm:prSet presAssocID="{75A0D77D-AEAD-449D-BFBF-C9A5EAAD41AB}" presName="Accent1Text" presStyleLbl="node1" presStyleIdx="5" presStyleCnt="8"/>
      <dgm:spPr/>
      <dgm:t>
        <a:bodyPr/>
        <a:lstStyle/>
        <a:p>
          <a:endParaRPr lang="zh-CN" altLang="en-US"/>
        </a:p>
      </dgm:t>
    </dgm:pt>
    <dgm:pt modelId="{C0D1180B-537B-4417-9A63-12A348D33D9A}" type="pres">
      <dgm:prSet presAssocID="{75A0D77D-AEAD-449D-BFBF-C9A5EAAD41AB}" presName="spaceBetweenRectangles" presStyleCnt="0"/>
      <dgm:spPr/>
    </dgm:pt>
    <dgm:pt modelId="{CF70B017-EEFB-46CF-885C-4D9353FCBF47}" type="pres">
      <dgm:prSet presAssocID="{4ADAE3A0-592D-41B4-BCD0-F9C6A46766FE}" presName="composite" presStyleCnt="0"/>
      <dgm:spPr/>
    </dgm:pt>
    <dgm:pt modelId="{331AA604-DCA8-4EE9-830D-A8E4F36CE897}" type="pres">
      <dgm:prSet presAssocID="{4ADAE3A0-592D-41B4-BCD0-F9C6A46766FE}" presName="Parent1" presStyleLbl="node1" presStyleIdx="6" presStyleCnt="8">
        <dgm:presLayoutVars>
          <dgm:chMax val="1"/>
          <dgm:chPref val="1"/>
          <dgm:bulletEnabled val="1"/>
        </dgm:presLayoutVars>
      </dgm:prSet>
      <dgm:spPr/>
      <dgm:t>
        <a:bodyPr/>
        <a:lstStyle/>
        <a:p>
          <a:endParaRPr lang="zh-CN" altLang="en-US"/>
        </a:p>
      </dgm:t>
    </dgm:pt>
    <dgm:pt modelId="{FD18D26F-99D5-44B0-8964-835C4F0D2FA4}" type="pres">
      <dgm:prSet presAssocID="{4ADAE3A0-592D-41B4-BCD0-F9C6A46766FE}" presName="Childtext1" presStyleLbl="revTx" presStyleIdx="3" presStyleCnt="4">
        <dgm:presLayoutVars>
          <dgm:chMax val="0"/>
          <dgm:chPref val="0"/>
          <dgm:bulletEnabled val="1"/>
        </dgm:presLayoutVars>
      </dgm:prSet>
      <dgm:spPr/>
    </dgm:pt>
    <dgm:pt modelId="{1280391E-2D01-4DF2-854F-B9582A72F39A}" type="pres">
      <dgm:prSet presAssocID="{4ADAE3A0-592D-41B4-BCD0-F9C6A46766FE}" presName="BalanceSpacing" presStyleCnt="0"/>
      <dgm:spPr/>
    </dgm:pt>
    <dgm:pt modelId="{F0C667D0-D535-4BA3-A8C0-36BCD2630086}" type="pres">
      <dgm:prSet presAssocID="{4ADAE3A0-592D-41B4-BCD0-F9C6A46766FE}" presName="BalanceSpacing1" presStyleCnt="0"/>
      <dgm:spPr/>
    </dgm:pt>
    <dgm:pt modelId="{97FD4840-B9AA-4FE2-A961-EE203C7DDA4A}" type="pres">
      <dgm:prSet presAssocID="{D80F03F9-2C99-4611-B143-0B8DD281B80F}" presName="Accent1Text" presStyleLbl="node1" presStyleIdx="7" presStyleCnt="8"/>
      <dgm:spPr/>
      <dgm:t>
        <a:bodyPr/>
        <a:lstStyle/>
        <a:p>
          <a:endParaRPr lang="zh-CN" altLang="en-US"/>
        </a:p>
      </dgm:t>
    </dgm:pt>
  </dgm:ptLst>
  <dgm:cxnLst>
    <dgm:cxn modelId="{E8677861-2E75-4DE8-A516-50874542971E}" type="presOf" srcId="{E716A712-1870-4D5D-8B6A-B7FCE4D54B1D}" destId="{9F0EF142-646D-4FE2-9F62-A0BC868DB13C}" srcOrd="0" destOrd="0" presId="urn:microsoft.com/office/officeart/2008/layout/AlternatingHexagons"/>
    <dgm:cxn modelId="{5E841A6E-3021-4D57-8244-3B7126513489}" srcId="{8D134E41-8549-4F50-9EC1-BE05C8370350}" destId="{E716A712-1870-4D5D-8B6A-B7FCE4D54B1D}" srcOrd="2" destOrd="0" parTransId="{7BF08149-B276-4D9F-BE1F-3A9398D4EC3A}" sibTransId="{75A0D77D-AEAD-449D-BFBF-C9A5EAAD41AB}"/>
    <dgm:cxn modelId="{5A2FFC91-E586-41F7-BA26-77719FEDD0CA}" type="presOf" srcId="{8ED5895E-E04E-4A08-855E-1791FFC6E5CF}" destId="{FD234DF5-29AB-4610-B925-1F73E4A0FE83}" srcOrd="0" destOrd="0" presId="urn:microsoft.com/office/officeart/2008/layout/AlternatingHexagons"/>
    <dgm:cxn modelId="{4391E427-197E-42B1-80BF-050D8B7D0A41}" srcId="{8D134E41-8549-4F50-9EC1-BE05C8370350}" destId="{E07E5AD3-4928-4B69-8524-28FA1071C0A2}" srcOrd="0" destOrd="0" parTransId="{91782D5F-F3AD-48DD-9467-8BD83BD5B99F}" sibTransId="{DACFF7B5-0914-4858-8E91-48974FA259A2}"/>
    <dgm:cxn modelId="{A6EC3F09-5626-4245-B80C-DC44DCE22FD9}" type="presOf" srcId="{DACFF7B5-0914-4858-8E91-48974FA259A2}" destId="{D02AEE1D-C521-416A-98F9-DCC54E0FFF82}" srcOrd="0" destOrd="0" presId="urn:microsoft.com/office/officeart/2008/layout/AlternatingHexagons"/>
    <dgm:cxn modelId="{3BCFDBE3-C2D0-4F95-BFB4-30AAFA5270BE}" type="presOf" srcId="{E07E5AD3-4928-4B69-8524-28FA1071C0A2}" destId="{82DD85B4-9631-4A68-836E-B6D24400C24E}" srcOrd="0" destOrd="0" presId="urn:microsoft.com/office/officeart/2008/layout/AlternatingHexagons"/>
    <dgm:cxn modelId="{011FB73A-659D-495D-AA6A-C5015C354028}" srcId="{8D134E41-8549-4F50-9EC1-BE05C8370350}" destId="{4ADAE3A0-592D-41B4-BCD0-F9C6A46766FE}" srcOrd="3" destOrd="0" parTransId="{63EDEB48-3B35-41D9-ADEB-25C8CA8F5690}" sibTransId="{D80F03F9-2C99-4611-B143-0B8DD281B80F}"/>
    <dgm:cxn modelId="{C22F672F-C1C7-443F-8EF6-A15578AD2DAE}" type="presOf" srcId="{75A0D77D-AEAD-449D-BFBF-C9A5EAAD41AB}" destId="{621C1174-F4E3-4EED-8BFD-262F507E78E3}" srcOrd="0" destOrd="0" presId="urn:microsoft.com/office/officeart/2008/layout/AlternatingHexagons"/>
    <dgm:cxn modelId="{E5A4305F-70E6-4ABF-BF23-404E1B26FD06}" type="presOf" srcId="{8D134E41-8549-4F50-9EC1-BE05C8370350}" destId="{23E54922-D657-4135-84FB-8515B48AD171}" srcOrd="0" destOrd="0" presId="urn:microsoft.com/office/officeart/2008/layout/AlternatingHexagons"/>
    <dgm:cxn modelId="{F3818DEC-5619-4C23-AD73-6B3C106FEC36}" type="presOf" srcId="{4ADAE3A0-592D-41B4-BCD0-F9C6A46766FE}" destId="{331AA604-DCA8-4EE9-830D-A8E4F36CE897}" srcOrd="0" destOrd="0" presId="urn:microsoft.com/office/officeart/2008/layout/AlternatingHexagons"/>
    <dgm:cxn modelId="{DF8E9600-7B9A-458B-811C-0A2502F154C1}" type="presOf" srcId="{3FE257E4-A86C-4086-977D-583248D46116}" destId="{D2308AC0-C238-41A7-9318-E48F3060A5F5}" srcOrd="0" destOrd="0" presId="urn:microsoft.com/office/officeart/2008/layout/AlternatingHexagons"/>
    <dgm:cxn modelId="{585C18FA-492F-48DF-A914-59E61197B219}" type="presOf" srcId="{D80F03F9-2C99-4611-B143-0B8DD281B80F}" destId="{97FD4840-B9AA-4FE2-A961-EE203C7DDA4A}" srcOrd="0" destOrd="0" presId="urn:microsoft.com/office/officeart/2008/layout/AlternatingHexagons"/>
    <dgm:cxn modelId="{351A130B-6C6A-47D4-8B51-B6EFAA829B17}" srcId="{8D134E41-8549-4F50-9EC1-BE05C8370350}" destId="{8ED5895E-E04E-4A08-855E-1791FFC6E5CF}" srcOrd="1" destOrd="0" parTransId="{EA031C88-E7F1-4F0C-9827-A8FF5ACF9A24}" sibTransId="{3FE257E4-A86C-4086-977D-583248D46116}"/>
    <dgm:cxn modelId="{FAA692CB-023E-4C68-8F6E-E8CC49669794}" type="presParOf" srcId="{23E54922-D657-4135-84FB-8515B48AD171}" destId="{30D71ADD-D342-4BAE-B5AF-9DCC5AA2EF37}" srcOrd="0" destOrd="0" presId="urn:microsoft.com/office/officeart/2008/layout/AlternatingHexagons"/>
    <dgm:cxn modelId="{14482A7F-FF60-4471-853E-92E547956119}" type="presParOf" srcId="{30D71ADD-D342-4BAE-B5AF-9DCC5AA2EF37}" destId="{82DD85B4-9631-4A68-836E-B6D24400C24E}" srcOrd="0" destOrd="0" presId="urn:microsoft.com/office/officeart/2008/layout/AlternatingHexagons"/>
    <dgm:cxn modelId="{3EF7078A-4BD0-45CB-92BC-3CEAF4EAAA4D}" type="presParOf" srcId="{30D71ADD-D342-4BAE-B5AF-9DCC5AA2EF37}" destId="{A41197D1-574A-4296-BA45-D938CED9A084}" srcOrd="1" destOrd="0" presId="urn:microsoft.com/office/officeart/2008/layout/AlternatingHexagons"/>
    <dgm:cxn modelId="{46BBA479-975B-4213-97F9-1822669C4183}" type="presParOf" srcId="{30D71ADD-D342-4BAE-B5AF-9DCC5AA2EF37}" destId="{F969CEE0-65B8-49DF-A092-8BBAF0BC6157}" srcOrd="2" destOrd="0" presId="urn:microsoft.com/office/officeart/2008/layout/AlternatingHexagons"/>
    <dgm:cxn modelId="{D88EBD18-A098-4F44-BDA0-4E07D29FE1E9}" type="presParOf" srcId="{30D71ADD-D342-4BAE-B5AF-9DCC5AA2EF37}" destId="{E1D2DB71-B66B-4532-96AD-C092FD1BB76F}" srcOrd="3" destOrd="0" presId="urn:microsoft.com/office/officeart/2008/layout/AlternatingHexagons"/>
    <dgm:cxn modelId="{88EF33E5-2CC7-4C27-9BFA-9D00E9E0FC61}" type="presParOf" srcId="{30D71ADD-D342-4BAE-B5AF-9DCC5AA2EF37}" destId="{D02AEE1D-C521-416A-98F9-DCC54E0FFF82}" srcOrd="4" destOrd="0" presId="urn:microsoft.com/office/officeart/2008/layout/AlternatingHexagons"/>
    <dgm:cxn modelId="{0A0E7F2A-FB0A-41B1-AB4E-1F6E1C51A5C4}" type="presParOf" srcId="{23E54922-D657-4135-84FB-8515B48AD171}" destId="{14EA1A6A-8A60-4322-B62D-A3A412D34EE3}" srcOrd="1" destOrd="0" presId="urn:microsoft.com/office/officeart/2008/layout/AlternatingHexagons"/>
    <dgm:cxn modelId="{E8B549EF-5702-40B4-A873-7EDCA7524FCA}" type="presParOf" srcId="{23E54922-D657-4135-84FB-8515B48AD171}" destId="{0139E0FF-0D26-45A5-9EEA-33E55F9F7A3C}" srcOrd="2" destOrd="0" presId="urn:microsoft.com/office/officeart/2008/layout/AlternatingHexagons"/>
    <dgm:cxn modelId="{CC0D5648-547F-4671-8BF2-1BCB4A247253}" type="presParOf" srcId="{0139E0FF-0D26-45A5-9EEA-33E55F9F7A3C}" destId="{FD234DF5-29AB-4610-B925-1F73E4A0FE83}" srcOrd="0" destOrd="0" presId="urn:microsoft.com/office/officeart/2008/layout/AlternatingHexagons"/>
    <dgm:cxn modelId="{23725230-BCA7-4C00-9B17-3C86878A330E}" type="presParOf" srcId="{0139E0FF-0D26-45A5-9EEA-33E55F9F7A3C}" destId="{DA2F0CC6-7B29-4CAC-B110-2B19C61D22E3}" srcOrd="1" destOrd="0" presId="urn:microsoft.com/office/officeart/2008/layout/AlternatingHexagons"/>
    <dgm:cxn modelId="{7962875B-D593-4790-8AD9-19D70E53230F}" type="presParOf" srcId="{0139E0FF-0D26-45A5-9EEA-33E55F9F7A3C}" destId="{82375DB8-C437-43EC-88F5-5872F17D9CB8}" srcOrd="2" destOrd="0" presId="urn:microsoft.com/office/officeart/2008/layout/AlternatingHexagons"/>
    <dgm:cxn modelId="{876D5832-D8FA-43A1-8E3C-CCCF66679A61}" type="presParOf" srcId="{0139E0FF-0D26-45A5-9EEA-33E55F9F7A3C}" destId="{5E04C412-CFAD-4DA3-89C5-74BB92B4D67C}" srcOrd="3" destOrd="0" presId="urn:microsoft.com/office/officeart/2008/layout/AlternatingHexagons"/>
    <dgm:cxn modelId="{6B4ECCFB-4579-4D60-AC15-874472F9B766}" type="presParOf" srcId="{0139E0FF-0D26-45A5-9EEA-33E55F9F7A3C}" destId="{D2308AC0-C238-41A7-9318-E48F3060A5F5}" srcOrd="4" destOrd="0" presId="urn:microsoft.com/office/officeart/2008/layout/AlternatingHexagons"/>
    <dgm:cxn modelId="{BF8BA93C-02F7-4562-A1A2-70A70534C2DC}" type="presParOf" srcId="{23E54922-D657-4135-84FB-8515B48AD171}" destId="{686C7184-528F-4CFC-8FD6-CA725F7B564D}" srcOrd="3" destOrd="0" presId="urn:microsoft.com/office/officeart/2008/layout/AlternatingHexagons"/>
    <dgm:cxn modelId="{7331DFAF-CF90-41FA-A73E-EFC8C031E868}" type="presParOf" srcId="{23E54922-D657-4135-84FB-8515B48AD171}" destId="{70382561-C7D7-4ACF-A409-E91985BC1EAA}" srcOrd="4" destOrd="0" presId="urn:microsoft.com/office/officeart/2008/layout/AlternatingHexagons"/>
    <dgm:cxn modelId="{78273D12-72BF-4EFC-860E-0B1CC4BF981E}" type="presParOf" srcId="{70382561-C7D7-4ACF-A409-E91985BC1EAA}" destId="{9F0EF142-646D-4FE2-9F62-A0BC868DB13C}" srcOrd="0" destOrd="0" presId="urn:microsoft.com/office/officeart/2008/layout/AlternatingHexagons"/>
    <dgm:cxn modelId="{F7C5992A-D04E-4E7C-A69A-E2DC0B69177F}" type="presParOf" srcId="{70382561-C7D7-4ACF-A409-E91985BC1EAA}" destId="{56DA7DFB-6ED6-42CA-9E47-B0A65E4EB2D2}" srcOrd="1" destOrd="0" presId="urn:microsoft.com/office/officeart/2008/layout/AlternatingHexagons"/>
    <dgm:cxn modelId="{D7790144-FE68-4650-A3EB-365776426A1B}" type="presParOf" srcId="{70382561-C7D7-4ACF-A409-E91985BC1EAA}" destId="{2412F487-6F63-4864-BA58-649DAB75EAC7}" srcOrd="2" destOrd="0" presId="urn:microsoft.com/office/officeart/2008/layout/AlternatingHexagons"/>
    <dgm:cxn modelId="{74805923-F268-4D96-A180-A88225B42C2C}" type="presParOf" srcId="{70382561-C7D7-4ACF-A409-E91985BC1EAA}" destId="{4283E978-3D8C-4F49-A3B6-43A1BB5B1F06}" srcOrd="3" destOrd="0" presId="urn:microsoft.com/office/officeart/2008/layout/AlternatingHexagons"/>
    <dgm:cxn modelId="{87C08B66-533A-44B1-82AB-6B831AC9B65B}" type="presParOf" srcId="{70382561-C7D7-4ACF-A409-E91985BC1EAA}" destId="{621C1174-F4E3-4EED-8BFD-262F507E78E3}" srcOrd="4" destOrd="0" presId="urn:microsoft.com/office/officeart/2008/layout/AlternatingHexagons"/>
    <dgm:cxn modelId="{BB942CC4-54F5-4700-A128-662A9FE507F7}" type="presParOf" srcId="{23E54922-D657-4135-84FB-8515B48AD171}" destId="{C0D1180B-537B-4417-9A63-12A348D33D9A}" srcOrd="5" destOrd="0" presId="urn:microsoft.com/office/officeart/2008/layout/AlternatingHexagons"/>
    <dgm:cxn modelId="{57DB8CF5-7CE0-4728-8503-80C973BC2F95}" type="presParOf" srcId="{23E54922-D657-4135-84FB-8515B48AD171}" destId="{CF70B017-EEFB-46CF-885C-4D9353FCBF47}" srcOrd="6" destOrd="0" presId="urn:microsoft.com/office/officeart/2008/layout/AlternatingHexagons"/>
    <dgm:cxn modelId="{B343E1FE-7ED9-4BC1-BE2C-1034289943CC}" type="presParOf" srcId="{CF70B017-EEFB-46CF-885C-4D9353FCBF47}" destId="{331AA604-DCA8-4EE9-830D-A8E4F36CE897}" srcOrd="0" destOrd="0" presId="urn:microsoft.com/office/officeart/2008/layout/AlternatingHexagons"/>
    <dgm:cxn modelId="{7D9DD966-CC3F-481E-9A90-9B8B58349CA3}" type="presParOf" srcId="{CF70B017-EEFB-46CF-885C-4D9353FCBF47}" destId="{FD18D26F-99D5-44B0-8964-835C4F0D2FA4}" srcOrd="1" destOrd="0" presId="urn:microsoft.com/office/officeart/2008/layout/AlternatingHexagons"/>
    <dgm:cxn modelId="{F713B0AB-5B73-4522-AA03-B5E0FC1FDE7A}" type="presParOf" srcId="{CF70B017-EEFB-46CF-885C-4D9353FCBF47}" destId="{1280391E-2D01-4DF2-854F-B9582A72F39A}" srcOrd="2" destOrd="0" presId="urn:microsoft.com/office/officeart/2008/layout/AlternatingHexagons"/>
    <dgm:cxn modelId="{83359EE3-C276-4064-A431-B0F9711615D8}" type="presParOf" srcId="{CF70B017-EEFB-46CF-885C-4D9353FCBF47}" destId="{F0C667D0-D535-4BA3-A8C0-36BCD2630086}" srcOrd="3" destOrd="0" presId="urn:microsoft.com/office/officeart/2008/layout/AlternatingHexagons"/>
    <dgm:cxn modelId="{F0697365-63FD-4FFE-BE13-4C651C77C5D8}" type="presParOf" srcId="{CF70B017-EEFB-46CF-885C-4D9353FCBF47}" destId="{97FD4840-B9AA-4FE2-A961-EE203C7DDA4A}" srcOrd="4" destOrd="0" presId="urn:microsoft.com/office/officeart/2008/layout/AlternatingHexagon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CA6D59-2EAA-434E-825E-FC487E738326}" type="doc">
      <dgm:prSet loTypeId="urn:microsoft.com/office/officeart/2005/8/layout/cycle2" loCatId="cycle" qsTypeId="urn:microsoft.com/office/officeart/2005/8/quickstyle/simple1" qsCatId="simple" csTypeId="urn:microsoft.com/office/officeart/2005/8/colors/colorful3" csCatId="colorful" phldr="1"/>
      <dgm:spPr/>
      <dgm:t>
        <a:bodyPr/>
        <a:lstStyle/>
        <a:p>
          <a:endParaRPr lang="zh-CN" altLang="en-US"/>
        </a:p>
      </dgm:t>
    </dgm:pt>
    <dgm:pt modelId="{E9045C38-F2B9-49BD-B1B4-D2F8ABE6D34D}">
      <dgm:prSet phldrT="[文本]"/>
      <dgm:spPr/>
      <dgm:t>
        <a:bodyPr/>
        <a:lstStyle/>
        <a:p>
          <a:r>
            <a:rPr lang="zh-CN" altLang="en-US" dirty="0">
              <a:latin typeface="黑体" panose="02010609060101010101" pitchFamily="49" charset="-122"/>
              <a:ea typeface="黑体" panose="02010609060101010101" pitchFamily="49" charset="-122"/>
            </a:rPr>
            <a:t>适应性原则</a:t>
          </a:r>
        </a:p>
      </dgm:t>
    </dgm:pt>
    <dgm:pt modelId="{832BC3E0-5426-469F-9DF3-ABB8835C4B17}" type="parTrans" cxnId="{9AB70817-455F-4D6A-B8AF-BE0718BEFAE2}">
      <dgm:prSet/>
      <dgm:spPr/>
      <dgm:t>
        <a:bodyPr/>
        <a:lstStyle/>
        <a:p>
          <a:endParaRPr lang="zh-CN" altLang="en-US"/>
        </a:p>
      </dgm:t>
    </dgm:pt>
    <dgm:pt modelId="{8C77C1B9-F0E6-4FDD-8DA7-DDEFAA320CF1}" type="sibTrans" cxnId="{9AB70817-455F-4D6A-B8AF-BE0718BEFAE2}">
      <dgm:prSet/>
      <dgm:spPr/>
      <dgm:t>
        <a:bodyPr/>
        <a:lstStyle/>
        <a:p>
          <a:endParaRPr lang="zh-CN" altLang="en-US"/>
        </a:p>
      </dgm:t>
    </dgm:pt>
    <dgm:pt modelId="{44AACE0F-6D45-4A23-9FAE-B26F4844E6B4}">
      <dgm:prSet phldrT="[文本]"/>
      <dgm:spPr/>
      <dgm:t>
        <a:bodyPr/>
        <a:lstStyle/>
        <a:p>
          <a:r>
            <a:rPr lang="zh-CN" altLang="en-US" dirty="0">
              <a:latin typeface="黑体" panose="02010609060101010101" pitchFamily="49" charset="-122"/>
              <a:ea typeface="黑体" panose="02010609060101010101" pitchFamily="49" charset="-122"/>
            </a:rPr>
            <a:t>协调性原则</a:t>
          </a:r>
        </a:p>
      </dgm:t>
    </dgm:pt>
    <dgm:pt modelId="{FA7B3900-BAD0-4349-A375-5E551A4CBD8D}" type="parTrans" cxnId="{C4A85388-C68F-4DB2-9467-FF2CE549F5AD}">
      <dgm:prSet/>
      <dgm:spPr/>
      <dgm:t>
        <a:bodyPr/>
        <a:lstStyle/>
        <a:p>
          <a:endParaRPr lang="zh-CN" altLang="en-US"/>
        </a:p>
      </dgm:t>
    </dgm:pt>
    <dgm:pt modelId="{1D1E83C7-7A47-41ED-B04C-07B2F462AFE6}" type="sibTrans" cxnId="{C4A85388-C68F-4DB2-9467-FF2CE549F5AD}">
      <dgm:prSet/>
      <dgm:spPr/>
      <dgm:t>
        <a:bodyPr/>
        <a:lstStyle/>
        <a:p>
          <a:endParaRPr lang="zh-CN" altLang="en-US"/>
        </a:p>
      </dgm:t>
    </dgm:pt>
    <dgm:pt modelId="{97A1DC0E-690F-45B6-B0CC-CE74447E6589}">
      <dgm:prSet phldrT="[文本]"/>
      <dgm:spPr/>
      <dgm:t>
        <a:bodyPr/>
        <a:lstStyle/>
        <a:p>
          <a:r>
            <a:rPr lang="zh-CN" altLang="en-US" dirty="0">
              <a:latin typeface="黑体" panose="02010609060101010101" pitchFamily="49" charset="-122"/>
              <a:ea typeface="黑体" panose="02010609060101010101" pitchFamily="49" charset="-122"/>
            </a:rPr>
            <a:t>经济性原则</a:t>
          </a:r>
        </a:p>
      </dgm:t>
    </dgm:pt>
    <dgm:pt modelId="{AC621926-4AA8-4194-86DA-B2DC356DD974}" type="parTrans" cxnId="{AEAF1826-FFC9-4F81-9B45-6D64B0C5B67E}">
      <dgm:prSet/>
      <dgm:spPr/>
      <dgm:t>
        <a:bodyPr/>
        <a:lstStyle/>
        <a:p>
          <a:endParaRPr lang="zh-CN" altLang="en-US"/>
        </a:p>
      </dgm:t>
    </dgm:pt>
    <dgm:pt modelId="{31B606F1-2A30-4478-B5CF-34185293EA87}" type="sibTrans" cxnId="{AEAF1826-FFC9-4F81-9B45-6D64B0C5B67E}">
      <dgm:prSet/>
      <dgm:spPr/>
      <dgm:t>
        <a:bodyPr/>
        <a:lstStyle/>
        <a:p>
          <a:endParaRPr lang="zh-CN" altLang="en-US"/>
        </a:p>
      </dgm:t>
    </dgm:pt>
    <dgm:pt modelId="{15E289BE-3857-4BFF-8E6A-BF852FDDA6AE}">
      <dgm:prSet phldrT="[文本]"/>
      <dgm:spPr/>
      <dgm:t>
        <a:bodyPr/>
        <a:lstStyle/>
        <a:p>
          <a:r>
            <a:rPr lang="zh-CN" altLang="en-US" dirty="0">
              <a:latin typeface="黑体" panose="02010609060101010101" pitchFamily="49" charset="-122"/>
              <a:ea typeface="黑体" panose="02010609060101010101" pitchFamily="49" charset="-122"/>
            </a:rPr>
            <a:t>战略性原则</a:t>
          </a:r>
        </a:p>
      </dgm:t>
    </dgm:pt>
    <dgm:pt modelId="{5E2AC2AE-9F93-437E-8090-DEBF949E4FC0}" type="parTrans" cxnId="{A09E0964-9FD9-46AF-920D-3A737A2B135A}">
      <dgm:prSet/>
      <dgm:spPr/>
      <dgm:t>
        <a:bodyPr/>
        <a:lstStyle/>
        <a:p>
          <a:endParaRPr lang="zh-CN" altLang="en-US"/>
        </a:p>
      </dgm:t>
    </dgm:pt>
    <dgm:pt modelId="{CDE136A3-0CD3-465D-BC1E-62ED6E093099}" type="sibTrans" cxnId="{A09E0964-9FD9-46AF-920D-3A737A2B135A}">
      <dgm:prSet/>
      <dgm:spPr/>
      <dgm:t>
        <a:bodyPr/>
        <a:lstStyle/>
        <a:p>
          <a:endParaRPr lang="zh-CN" altLang="en-US"/>
        </a:p>
      </dgm:t>
    </dgm:pt>
    <dgm:pt modelId="{D87FF1F0-2478-4ACA-9CF3-5C0DD5747F1E}">
      <dgm:prSet phldrT="[文本]"/>
      <dgm:spPr/>
      <dgm:t>
        <a:bodyPr/>
        <a:lstStyle/>
        <a:p>
          <a:r>
            <a:rPr lang="zh-CN" altLang="en-US" dirty="0">
              <a:latin typeface="黑体" panose="02010609060101010101" pitchFamily="49" charset="-122"/>
              <a:ea typeface="黑体" panose="02010609060101010101" pitchFamily="49" charset="-122"/>
            </a:rPr>
            <a:t>可持续发展原则</a:t>
          </a:r>
        </a:p>
      </dgm:t>
    </dgm:pt>
    <dgm:pt modelId="{C88889A0-57FB-4B49-A126-688136A96D7A}" type="parTrans" cxnId="{5DDA3BEC-22E9-43E4-98DF-3EA5416272ED}">
      <dgm:prSet/>
      <dgm:spPr/>
      <dgm:t>
        <a:bodyPr/>
        <a:lstStyle/>
        <a:p>
          <a:endParaRPr lang="zh-CN" altLang="en-US"/>
        </a:p>
      </dgm:t>
    </dgm:pt>
    <dgm:pt modelId="{DEA3AE18-B682-4BC9-96AE-368D1ACD0D64}" type="sibTrans" cxnId="{5DDA3BEC-22E9-43E4-98DF-3EA5416272ED}">
      <dgm:prSet/>
      <dgm:spPr/>
      <dgm:t>
        <a:bodyPr/>
        <a:lstStyle/>
        <a:p>
          <a:endParaRPr lang="zh-CN" altLang="en-US"/>
        </a:p>
      </dgm:t>
    </dgm:pt>
    <dgm:pt modelId="{5C12873B-6172-48DF-81FD-61CBF9330638}" type="pres">
      <dgm:prSet presAssocID="{A8CA6D59-2EAA-434E-825E-FC487E738326}" presName="cycle" presStyleCnt="0">
        <dgm:presLayoutVars>
          <dgm:dir/>
          <dgm:resizeHandles val="exact"/>
        </dgm:presLayoutVars>
      </dgm:prSet>
      <dgm:spPr/>
      <dgm:t>
        <a:bodyPr/>
        <a:lstStyle/>
        <a:p>
          <a:endParaRPr lang="zh-CN" altLang="en-US"/>
        </a:p>
      </dgm:t>
    </dgm:pt>
    <dgm:pt modelId="{A4C298C0-F7F5-4C9E-A1FA-1F3A1960FE43}" type="pres">
      <dgm:prSet presAssocID="{E9045C38-F2B9-49BD-B1B4-D2F8ABE6D34D}" presName="node" presStyleLbl="node1" presStyleIdx="0" presStyleCnt="5">
        <dgm:presLayoutVars>
          <dgm:bulletEnabled val="1"/>
        </dgm:presLayoutVars>
      </dgm:prSet>
      <dgm:spPr/>
      <dgm:t>
        <a:bodyPr/>
        <a:lstStyle/>
        <a:p>
          <a:endParaRPr lang="zh-CN" altLang="en-US"/>
        </a:p>
      </dgm:t>
    </dgm:pt>
    <dgm:pt modelId="{583565D2-EC8B-46D6-BE0A-BF419D7F7DAC}" type="pres">
      <dgm:prSet presAssocID="{8C77C1B9-F0E6-4FDD-8DA7-DDEFAA320CF1}" presName="sibTrans" presStyleLbl="sibTrans2D1" presStyleIdx="0" presStyleCnt="5"/>
      <dgm:spPr/>
      <dgm:t>
        <a:bodyPr/>
        <a:lstStyle/>
        <a:p>
          <a:endParaRPr lang="zh-CN" altLang="en-US"/>
        </a:p>
      </dgm:t>
    </dgm:pt>
    <dgm:pt modelId="{EBB5A3A6-6C5C-4E3E-A48A-4B5E32BF92FA}" type="pres">
      <dgm:prSet presAssocID="{8C77C1B9-F0E6-4FDD-8DA7-DDEFAA320CF1}" presName="connectorText" presStyleLbl="sibTrans2D1" presStyleIdx="0" presStyleCnt="5"/>
      <dgm:spPr/>
      <dgm:t>
        <a:bodyPr/>
        <a:lstStyle/>
        <a:p>
          <a:endParaRPr lang="zh-CN" altLang="en-US"/>
        </a:p>
      </dgm:t>
    </dgm:pt>
    <dgm:pt modelId="{C5C1F850-F043-43EF-A0F5-E7633C272A6E}" type="pres">
      <dgm:prSet presAssocID="{44AACE0F-6D45-4A23-9FAE-B26F4844E6B4}" presName="node" presStyleLbl="node1" presStyleIdx="1" presStyleCnt="5">
        <dgm:presLayoutVars>
          <dgm:bulletEnabled val="1"/>
        </dgm:presLayoutVars>
      </dgm:prSet>
      <dgm:spPr/>
      <dgm:t>
        <a:bodyPr/>
        <a:lstStyle/>
        <a:p>
          <a:endParaRPr lang="zh-CN" altLang="en-US"/>
        </a:p>
      </dgm:t>
    </dgm:pt>
    <dgm:pt modelId="{24D90374-01BA-4C54-A2D7-BCAE8AC5EA85}" type="pres">
      <dgm:prSet presAssocID="{1D1E83C7-7A47-41ED-B04C-07B2F462AFE6}" presName="sibTrans" presStyleLbl="sibTrans2D1" presStyleIdx="1" presStyleCnt="5"/>
      <dgm:spPr/>
      <dgm:t>
        <a:bodyPr/>
        <a:lstStyle/>
        <a:p>
          <a:endParaRPr lang="zh-CN" altLang="en-US"/>
        </a:p>
      </dgm:t>
    </dgm:pt>
    <dgm:pt modelId="{A335F73A-AFE7-495E-8E52-7DA982E684FB}" type="pres">
      <dgm:prSet presAssocID="{1D1E83C7-7A47-41ED-B04C-07B2F462AFE6}" presName="connectorText" presStyleLbl="sibTrans2D1" presStyleIdx="1" presStyleCnt="5"/>
      <dgm:spPr/>
      <dgm:t>
        <a:bodyPr/>
        <a:lstStyle/>
        <a:p>
          <a:endParaRPr lang="zh-CN" altLang="en-US"/>
        </a:p>
      </dgm:t>
    </dgm:pt>
    <dgm:pt modelId="{8BD83220-C9B9-424F-B687-2ADC5501F8DB}" type="pres">
      <dgm:prSet presAssocID="{97A1DC0E-690F-45B6-B0CC-CE74447E6589}" presName="node" presStyleLbl="node1" presStyleIdx="2" presStyleCnt="5">
        <dgm:presLayoutVars>
          <dgm:bulletEnabled val="1"/>
        </dgm:presLayoutVars>
      </dgm:prSet>
      <dgm:spPr/>
      <dgm:t>
        <a:bodyPr/>
        <a:lstStyle/>
        <a:p>
          <a:endParaRPr lang="zh-CN" altLang="en-US"/>
        </a:p>
      </dgm:t>
    </dgm:pt>
    <dgm:pt modelId="{73224665-5EA6-4488-B27A-07A798E4CA0C}" type="pres">
      <dgm:prSet presAssocID="{31B606F1-2A30-4478-B5CF-34185293EA87}" presName="sibTrans" presStyleLbl="sibTrans2D1" presStyleIdx="2" presStyleCnt="5"/>
      <dgm:spPr/>
      <dgm:t>
        <a:bodyPr/>
        <a:lstStyle/>
        <a:p>
          <a:endParaRPr lang="zh-CN" altLang="en-US"/>
        </a:p>
      </dgm:t>
    </dgm:pt>
    <dgm:pt modelId="{679B112A-768E-47BE-B78C-582D6EB9BB1B}" type="pres">
      <dgm:prSet presAssocID="{31B606F1-2A30-4478-B5CF-34185293EA87}" presName="connectorText" presStyleLbl="sibTrans2D1" presStyleIdx="2" presStyleCnt="5"/>
      <dgm:spPr/>
      <dgm:t>
        <a:bodyPr/>
        <a:lstStyle/>
        <a:p>
          <a:endParaRPr lang="zh-CN" altLang="en-US"/>
        </a:p>
      </dgm:t>
    </dgm:pt>
    <dgm:pt modelId="{79A70BFE-35B0-4624-BDF0-8904DE2EB2DE}" type="pres">
      <dgm:prSet presAssocID="{15E289BE-3857-4BFF-8E6A-BF852FDDA6AE}" presName="node" presStyleLbl="node1" presStyleIdx="3" presStyleCnt="5">
        <dgm:presLayoutVars>
          <dgm:bulletEnabled val="1"/>
        </dgm:presLayoutVars>
      </dgm:prSet>
      <dgm:spPr/>
      <dgm:t>
        <a:bodyPr/>
        <a:lstStyle/>
        <a:p>
          <a:endParaRPr lang="zh-CN" altLang="en-US"/>
        </a:p>
      </dgm:t>
    </dgm:pt>
    <dgm:pt modelId="{6C5626AF-A326-4B9C-B1CF-BB0990080307}" type="pres">
      <dgm:prSet presAssocID="{CDE136A3-0CD3-465D-BC1E-62ED6E093099}" presName="sibTrans" presStyleLbl="sibTrans2D1" presStyleIdx="3" presStyleCnt="5"/>
      <dgm:spPr/>
      <dgm:t>
        <a:bodyPr/>
        <a:lstStyle/>
        <a:p>
          <a:endParaRPr lang="zh-CN" altLang="en-US"/>
        </a:p>
      </dgm:t>
    </dgm:pt>
    <dgm:pt modelId="{A4FDA6FA-5404-4D0B-941B-D9F8A16348DC}" type="pres">
      <dgm:prSet presAssocID="{CDE136A3-0CD3-465D-BC1E-62ED6E093099}" presName="connectorText" presStyleLbl="sibTrans2D1" presStyleIdx="3" presStyleCnt="5"/>
      <dgm:spPr/>
      <dgm:t>
        <a:bodyPr/>
        <a:lstStyle/>
        <a:p>
          <a:endParaRPr lang="zh-CN" altLang="en-US"/>
        </a:p>
      </dgm:t>
    </dgm:pt>
    <dgm:pt modelId="{F209B65D-002F-4898-A6D8-5A88364CD2A4}" type="pres">
      <dgm:prSet presAssocID="{D87FF1F0-2478-4ACA-9CF3-5C0DD5747F1E}" presName="node" presStyleLbl="node1" presStyleIdx="4" presStyleCnt="5">
        <dgm:presLayoutVars>
          <dgm:bulletEnabled val="1"/>
        </dgm:presLayoutVars>
      </dgm:prSet>
      <dgm:spPr/>
      <dgm:t>
        <a:bodyPr/>
        <a:lstStyle/>
        <a:p>
          <a:endParaRPr lang="zh-CN" altLang="en-US"/>
        </a:p>
      </dgm:t>
    </dgm:pt>
    <dgm:pt modelId="{43A9E07A-DA36-472A-A8E3-FCB62F8CA1E1}" type="pres">
      <dgm:prSet presAssocID="{DEA3AE18-B682-4BC9-96AE-368D1ACD0D64}" presName="sibTrans" presStyleLbl="sibTrans2D1" presStyleIdx="4" presStyleCnt="5"/>
      <dgm:spPr/>
      <dgm:t>
        <a:bodyPr/>
        <a:lstStyle/>
        <a:p>
          <a:endParaRPr lang="zh-CN" altLang="en-US"/>
        </a:p>
      </dgm:t>
    </dgm:pt>
    <dgm:pt modelId="{911BFE11-A10A-436B-A9C0-919845D05A9D}" type="pres">
      <dgm:prSet presAssocID="{DEA3AE18-B682-4BC9-96AE-368D1ACD0D64}" presName="connectorText" presStyleLbl="sibTrans2D1" presStyleIdx="4" presStyleCnt="5"/>
      <dgm:spPr/>
      <dgm:t>
        <a:bodyPr/>
        <a:lstStyle/>
        <a:p>
          <a:endParaRPr lang="zh-CN" altLang="en-US"/>
        </a:p>
      </dgm:t>
    </dgm:pt>
  </dgm:ptLst>
  <dgm:cxnLst>
    <dgm:cxn modelId="{DB255FD3-30DA-4D1D-86F1-17CFD78D0E52}" type="presOf" srcId="{CDE136A3-0CD3-465D-BC1E-62ED6E093099}" destId="{6C5626AF-A326-4B9C-B1CF-BB0990080307}" srcOrd="0" destOrd="0" presId="urn:microsoft.com/office/officeart/2005/8/layout/cycle2"/>
    <dgm:cxn modelId="{00F561D4-30DA-4C78-8FEB-0B4308C238A9}" type="presOf" srcId="{8C77C1B9-F0E6-4FDD-8DA7-DDEFAA320CF1}" destId="{EBB5A3A6-6C5C-4E3E-A48A-4B5E32BF92FA}" srcOrd="1" destOrd="0" presId="urn:microsoft.com/office/officeart/2005/8/layout/cycle2"/>
    <dgm:cxn modelId="{4B858936-3FD5-4D27-9C84-29232862DEEC}" type="presOf" srcId="{CDE136A3-0CD3-465D-BC1E-62ED6E093099}" destId="{A4FDA6FA-5404-4D0B-941B-D9F8A16348DC}" srcOrd="1" destOrd="0" presId="urn:microsoft.com/office/officeart/2005/8/layout/cycle2"/>
    <dgm:cxn modelId="{8C0CC640-D38E-4757-87E6-2DEC23BA7E80}" type="presOf" srcId="{1D1E83C7-7A47-41ED-B04C-07B2F462AFE6}" destId="{A335F73A-AFE7-495E-8E52-7DA982E684FB}" srcOrd="1" destOrd="0" presId="urn:microsoft.com/office/officeart/2005/8/layout/cycle2"/>
    <dgm:cxn modelId="{3E8FD293-6912-4AF9-B12C-DCCE67B94976}" type="presOf" srcId="{DEA3AE18-B682-4BC9-96AE-368D1ACD0D64}" destId="{43A9E07A-DA36-472A-A8E3-FCB62F8CA1E1}" srcOrd="0" destOrd="0" presId="urn:microsoft.com/office/officeart/2005/8/layout/cycle2"/>
    <dgm:cxn modelId="{C4A85388-C68F-4DB2-9467-FF2CE549F5AD}" srcId="{A8CA6D59-2EAA-434E-825E-FC487E738326}" destId="{44AACE0F-6D45-4A23-9FAE-B26F4844E6B4}" srcOrd="1" destOrd="0" parTransId="{FA7B3900-BAD0-4349-A375-5E551A4CBD8D}" sibTransId="{1D1E83C7-7A47-41ED-B04C-07B2F462AFE6}"/>
    <dgm:cxn modelId="{9AB70817-455F-4D6A-B8AF-BE0718BEFAE2}" srcId="{A8CA6D59-2EAA-434E-825E-FC487E738326}" destId="{E9045C38-F2B9-49BD-B1B4-D2F8ABE6D34D}" srcOrd="0" destOrd="0" parTransId="{832BC3E0-5426-469F-9DF3-ABB8835C4B17}" sibTransId="{8C77C1B9-F0E6-4FDD-8DA7-DDEFAA320CF1}"/>
    <dgm:cxn modelId="{4ACB30F5-9C28-4146-9851-02D510178C0F}" type="presOf" srcId="{A8CA6D59-2EAA-434E-825E-FC487E738326}" destId="{5C12873B-6172-48DF-81FD-61CBF9330638}" srcOrd="0" destOrd="0" presId="urn:microsoft.com/office/officeart/2005/8/layout/cycle2"/>
    <dgm:cxn modelId="{AEAF1826-FFC9-4F81-9B45-6D64B0C5B67E}" srcId="{A8CA6D59-2EAA-434E-825E-FC487E738326}" destId="{97A1DC0E-690F-45B6-B0CC-CE74447E6589}" srcOrd="2" destOrd="0" parTransId="{AC621926-4AA8-4194-86DA-B2DC356DD974}" sibTransId="{31B606F1-2A30-4478-B5CF-34185293EA87}"/>
    <dgm:cxn modelId="{3D6F1BAA-D617-4798-B2BE-2132AC57CAA4}" type="presOf" srcId="{15E289BE-3857-4BFF-8E6A-BF852FDDA6AE}" destId="{79A70BFE-35B0-4624-BDF0-8904DE2EB2DE}" srcOrd="0" destOrd="0" presId="urn:microsoft.com/office/officeart/2005/8/layout/cycle2"/>
    <dgm:cxn modelId="{9C4CBF16-D1B5-4AC1-BB03-8240C98A71DC}" type="presOf" srcId="{31B606F1-2A30-4478-B5CF-34185293EA87}" destId="{73224665-5EA6-4488-B27A-07A798E4CA0C}" srcOrd="0" destOrd="0" presId="urn:microsoft.com/office/officeart/2005/8/layout/cycle2"/>
    <dgm:cxn modelId="{5F3FDE23-48AD-4AB5-AB21-7157CE7B6B90}" type="presOf" srcId="{D87FF1F0-2478-4ACA-9CF3-5C0DD5747F1E}" destId="{F209B65D-002F-4898-A6D8-5A88364CD2A4}" srcOrd="0" destOrd="0" presId="urn:microsoft.com/office/officeart/2005/8/layout/cycle2"/>
    <dgm:cxn modelId="{D7DA41EA-FDAC-4541-B8D2-BDF5E3BB1814}" type="presOf" srcId="{44AACE0F-6D45-4A23-9FAE-B26F4844E6B4}" destId="{C5C1F850-F043-43EF-A0F5-E7633C272A6E}" srcOrd="0" destOrd="0" presId="urn:microsoft.com/office/officeart/2005/8/layout/cycle2"/>
    <dgm:cxn modelId="{4BEDD618-4F37-43B0-8FAD-C067AB12AF50}" type="presOf" srcId="{DEA3AE18-B682-4BC9-96AE-368D1ACD0D64}" destId="{911BFE11-A10A-436B-A9C0-919845D05A9D}" srcOrd="1" destOrd="0" presId="urn:microsoft.com/office/officeart/2005/8/layout/cycle2"/>
    <dgm:cxn modelId="{5DDA3BEC-22E9-43E4-98DF-3EA5416272ED}" srcId="{A8CA6D59-2EAA-434E-825E-FC487E738326}" destId="{D87FF1F0-2478-4ACA-9CF3-5C0DD5747F1E}" srcOrd="4" destOrd="0" parTransId="{C88889A0-57FB-4B49-A126-688136A96D7A}" sibTransId="{DEA3AE18-B682-4BC9-96AE-368D1ACD0D64}"/>
    <dgm:cxn modelId="{0FF2C58A-9A29-4A3E-80AA-2268EF03E009}" type="presOf" srcId="{97A1DC0E-690F-45B6-B0CC-CE74447E6589}" destId="{8BD83220-C9B9-424F-B687-2ADC5501F8DB}" srcOrd="0" destOrd="0" presId="urn:microsoft.com/office/officeart/2005/8/layout/cycle2"/>
    <dgm:cxn modelId="{C2536046-AE1F-4FC3-B45A-4D606B226946}" type="presOf" srcId="{31B606F1-2A30-4478-B5CF-34185293EA87}" destId="{679B112A-768E-47BE-B78C-582D6EB9BB1B}" srcOrd="1" destOrd="0" presId="urn:microsoft.com/office/officeart/2005/8/layout/cycle2"/>
    <dgm:cxn modelId="{0DBB1A83-BA04-40AE-92EC-E1F3FFE0E612}" type="presOf" srcId="{E9045C38-F2B9-49BD-B1B4-D2F8ABE6D34D}" destId="{A4C298C0-F7F5-4C9E-A1FA-1F3A1960FE43}" srcOrd="0" destOrd="0" presId="urn:microsoft.com/office/officeart/2005/8/layout/cycle2"/>
    <dgm:cxn modelId="{C1F6B60D-6FB4-40B0-A14A-9709D6202D5E}" type="presOf" srcId="{8C77C1B9-F0E6-4FDD-8DA7-DDEFAA320CF1}" destId="{583565D2-EC8B-46D6-BE0A-BF419D7F7DAC}" srcOrd="0" destOrd="0" presId="urn:microsoft.com/office/officeart/2005/8/layout/cycle2"/>
    <dgm:cxn modelId="{A09E0964-9FD9-46AF-920D-3A737A2B135A}" srcId="{A8CA6D59-2EAA-434E-825E-FC487E738326}" destId="{15E289BE-3857-4BFF-8E6A-BF852FDDA6AE}" srcOrd="3" destOrd="0" parTransId="{5E2AC2AE-9F93-437E-8090-DEBF949E4FC0}" sibTransId="{CDE136A3-0CD3-465D-BC1E-62ED6E093099}"/>
    <dgm:cxn modelId="{98CAA7B6-D151-46EC-B66B-A0250D54F771}" type="presOf" srcId="{1D1E83C7-7A47-41ED-B04C-07B2F462AFE6}" destId="{24D90374-01BA-4C54-A2D7-BCAE8AC5EA85}" srcOrd="0" destOrd="0" presId="urn:microsoft.com/office/officeart/2005/8/layout/cycle2"/>
    <dgm:cxn modelId="{1C7D1D0B-9D57-4393-9019-648E0CCB18C7}" type="presParOf" srcId="{5C12873B-6172-48DF-81FD-61CBF9330638}" destId="{A4C298C0-F7F5-4C9E-A1FA-1F3A1960FE43}" srcOrd="0" destOrd="0" presId="urn:microsoft.com/office/officeart/2005/8/layout/cycle2"/>
    <dgm:cxn modelId="{D00FF92E-FAA0-4CFB-A392-EE1F82BA9194}" type="presParOf" srcId="{5C12873B-6172-48DF-81FD-61CBF9330638}" destId="{583565D2-EC8B-46D6-BE0A-BF419D7F7DAC}" srcOrd="1" destOrd="0" presId="urn:microsoft.com/office/officeart/2005/8/layout/cycle2"/>
    <dgm:cxn modelId="{F718B27B-FC03-4926-8FCA-BD93358872FE}" type="presParOf" srcId="{583565D2-EC8B-46D6-BE0A-BF419D7F7DAC}" destId="{EBB5A3A6-6C5C-4E3E-A48A-4B5E32BF92FA}" srcOrd="0" destOrd="0" presId="urn:microsoft.com/office/officeart/2005/8/layout/cycle2"/>
    <dgm:cxn modelId="{4FFA31CB-90E5-45BA-9363-4154C8B76C28}" type="presParOf" srcId="{5C12873B-6172-48DF-81FD-61CBF9330638}" destId="{C5C1F850-F043-43EF-A0F5-E7633C272A6E}" srcOrd="2" destOrd="0" presId="urn:microsoft.com/office/officeart/2005/8/layout/cycle2"/>
    <dgm:cxn modelId="{EDA7D46B-E538-4352-AAB1-43CBC7F5D54C}" type="presParOf" srcId="{5C12873B-6172-48DF-81FD-61CBF9330638}" destId="{24D90374-01BA-4C54-A2D7-BCAE8AC5EA85}" srcOrd="3" destOrd="0" presId="urn:microsoft.com/office/officeart/2005/8/layout/cycle2"/>
    <dgm:cxn modelId="{252FAFB9-F962-4E84-AC4F-9EC44E0F44DD}" type="presParOf" srcId="{24D90374-01BA-4C54-A2D7-BCAE8AC5EA85}" destId="{A335F73A-AFE7-495E-8E52-7DA982E684FB}" srcOrd="0" destOrd="0" presId="urn:microsoft.com/office/officeart/2005/8/layout/cycle2"/>
    <dgm:cxn modelId="{6F6ADBE4-3C8C-45F3-9F17-86E808AC3FBA}" type="presParOf" srcId="{5C12873B-6172-48DF-81FD-61CBF9330638}" destId="{8BD83220-C9B9-424F-B687-2ADC5501F8DB}" srcOrd="4" destOrd="0" presId="urn:microsoft.com/office/officeart/2005/8/layout/cycle2"/>
    <dgm:cxn modelId="{2DDAB978-89B5-4684-94D7-1C614B20C42E}" type="presParOf" srcId="{5C12873B-6172-48DF-81FD-61CBF9330638}" destId="{73224665-5EA6-4488-B27A-07A798E4CA0C}" srcOrd="5" destOrd="0" presId="urn:microsoft.com/office/officeart/2005/8/layout/cycle2"/>
    <dgm:cxn modelId="{8F850872-F00A-48AB-A6CC-DCABBC17F5DF}" type="presParOf" srcId="{73224665-5EA6-4488-B27A-07A798E4CA0C}" destId="{679B112A-768E-47BE-B78C-582D6EB9BB1B}" srcOrd="0" destOrd="0" presId="urn:microsoft.com/office/officeart/2005/8/layout/cycle2"/>
    <dgm:cxn modelId="{0F9599BE-B5E4-4411-A073-653C0AF21B5F}" type="presParOf" srcId="{5C12873B-6172-48DF-81FD-61CBF9330638}" destId="{79A70BFE-35B0-4624-BDF0-8904DE2EB2DE}" srcOrd="6" destOrd="0" presId="urn:microsoft.com/office/officeart/2005/8/layout/cycle2"/>
    <dgm:cxn modelId="{709026F5-2A8D-4852-B2F3-53A564844248}" type="presParOf" srcId="{5C12873B-6172-48DF-81FD-61CBF9330638}" destId="{6C5626AF-A326-4B9C-B1CF-BB0990080307}" srcOrd="7" destOrd="0" presId="urn:microsoft.com/office/officeart/2005/8/layout/cycle2"/>
    <dgm:cxn modelId="{D959C7A5-598A-4BBD-A090-E81D13080523}" type="presParOf" srcId="{6C5626AF-A326-4B9C-B1CF-BB0990080307}" destId="{A4FDA6FA-5404-4D0B-941B-D9F8A16348DC}" srcOrd="0" destOrd="0" presId="urn:microsoft.com/office/officeart/2005/8/layout/cycle2"/>
    <dgm:cxn modelId="{06BECA57-45D5-414E-B427-BFF52BAA2473}" type="presParOf" srcId="{5C12873B-6172-48DF-81FD-61CBF9330638}" destId="{F209B65D-002F-4898-A6D8-5A88364CD2A4}" srcOrd="8" destOrd="0" presId="urn:microsoft.com/office/officeart/2005/8/layout/cycle2"/>
    <dgm:cxn modelId="{39C8A9AC-6EA5-4CB3-8E3C-EE607A194A4E}" type="presParOf" srcId="{5C12873B-6172-48DF-81FD-61CBF9330638}" destId="{43A9E07A-DA36-472A-A8E3-FCB62F8CA1E1}" srcOrd="9" destOrd="0" presId="urn:microsoft.com/office/officeart/2005/8/layout/cycle2"/>
    <dgm:cxn modelId="{7CC65BBD-E7AF-4AAB-8F8D-6CA62EF4E85F}" type="presParOf" srcId="{43A9E07A-DA36-472A-A8E3-FCB62F8CA1E1}" destId="{911BFE11-A10A-436B-A9C0-919845D05A9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C09E76-EF8B-45A5-BC94-3AF855913588}"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zh-CN" altLang="en-US"/>
        </a:p>
      </dgm:t>
    </dgm:pt>
    <dgm:pt modelId="{E164C7C5-9C9D-4B5B-A22F-2C078899B1B7}">
      <dgm:prSet phldrT="[文本]" custT="1"/>
      <dgm:spPr/>
      <dgm:t>
        <a:bodyPr/>
        <a:lstStyle/>
        <a:p>
          <a:r>
            <a:rPr lang="zh-CN" altLang="en-US" sz="2400" b="0" i="0" dirty="0">
              <a:latin typeface="黑体" panose="02010609060101010101" pitchFamily="49" charset="-122"/>
              <a:ea typeface="黑体" panose="02010609060101010101" pitchFamily="49" charset="-122"/>
            </a:rPr>
            <a:t>仓库资质</a:t>
          </a:r>
          <a:endParaRPr lang="zh-CN" altLang="en-US" sz="2400" dirty="0">
            <a:latin typeface="黑体" panose="02010609060101010101" pitchFamily="49" charset="-122"/>
            <a:ea typeface="黑体" panose="02010609060101010101" pitchFamily="49" charset="-122"/>
          </a:endParaRPr>
        </a:p>
      </dgm:t>
    </dgm:pt>
    <dgm:pt modelId="{DA691EB2-CACE-4090-B88A-305040240A5C}" type="parTrans" cxnId="{2BA27336-CBFF-47F8-9E01-CD68B7CC4951}">
      <dgm:prSet/>
      <dgm:spPr/>
      <dgm:t>
        <a:bodyPr/>
        <a:lstStyle/>
        <a:p>
          <a:endParaRPr lang="zh-CN" altLang="en-US" sz="1600">
            <a:latin typeface="黑体" panose="02010609060101010101" pitchFamily="49" charset="-122"/>
            <a:ea typeface="黑体" panose="02010609060101010101" pitchFamily="49" charset="-122"/>
          </a:endParaRPr>
        </a:p>
      </dgm:t>
    </dgm:pt>
    <dgm:pt modelId="{8EEC2966-AF48-45C3-A4E1-A9874AE4FD54}" type="sibTrans" cxnId="{2BA27336-CBFF-47F8-9E01-CD68B7CC4951}">
      <dgm:prSet/>
      <dgm:spPr/>
      <dgm:t>
        <a:bodyPr/>
        <a:lstStyle/>
        <a:p>
          <a:endParaRPr lang="zh-CN" altLang="en-US" sz="1600">
            <a:latin typeface="黑体" panose="02010609060101010101" pitchFamily="49" charset="-122"/>
            <a:ea typeface="黑体" panose="02010609060101010101" pitchFamily="49" charset="-122"/>
          </a:endParaRPr>
        </a:p>
      </dgm:t>
    </dgm:pt>
    <dgm:pt modelId="{F13B370D-D231-459E-96AC-F47927FB17C9}">
      <dgm:prSet phldrT="[文本]" custT="1"/>
      <dgm:spPr/>
      <dgm:t>
        <a:bodyPr/>
        <a:lstStyle/>
        <a:p>
          <a:r>
            <a:rPr lang="zh-CN" altLang="en-US" sz="2400" dirty="0">
              <a:latin typeface="黑体" panose="02010609060101010101" pitchFamily="49" charset="-122"/>
              <a:ea typeface="黑体" panose="02010609060101010101" pitchFamily="49" charset="-122"/>
            </a:rPr>
            <a:t>交通便捷</a:t>
          </a:r>
        </a:p>
      </dgm:t>
    </dgm:pt>
    <dgm:pt modelId="{1807400F-3FB1-4BF4-B914-F223F68D781D}" type="parTrans" cxnId="{1C54A57A-62C3-49A6-9136-868CF7ACD15C}">
      <dgm:prSet/>
      <dgm:spPr/>
      <dgm:t>
        <a:bodyPr/>
        <a:lstStyle/>
        <a:p>
          <a:endParaRPr lang="zh-CN" altLang="en-US" sz="1600">
            <a:latin typeface="黑体" panose="02010609060101010101" pitchFamily="49" charset="-122"/>
            <a:ea typeface="黑体" panose="02010609060101010101" pitchFamily="49" charset="-122"/>
          </a:endParaRPr>
        </a:p>
      </dgm:t>
    </dgm:pt>
    <dgm:pt modelId="{11680EA4-F287-4460-BC4D-44C1C3CE8AA8}" type="sibTrans" cxnId="{1C54A57A-62C3-49A6-9136-868CF7ACD15C}">
      <dgm:prSet/>
      <dgm:spPr/>
      <dgm:t>
        <a:bodyPr/>
        <a:lstStyle/>
        <a:p>
          <a:endParaRPr lang="zh-CN" altLang="en-US" sz="1600">
            <a:latin typeface="黑体" panose="02010609060101010101" pitchFamily="49" charset="-122"/>
            <a:ea typeface="黑体" panose="02010609060101010101" pitchFamily="49" charset="-122"/>
          </a:endParaRPr>
        </a:p>
      </dgm:t>
    </dgm:pt>
    <dgm:pt modelId="{732982F4-6855-4EEB-8255-B457AA34B460}">
      <dgm:prSet phldrT="[文本]" custT="1"/>
      <dgm:spPr/>
      <dgm:t>
        <a:bodyPr/>
        <a:lstStyle/>
        <a:p>
          <a:pPr algn="just"/>
          <a:r>
            <a:rPr lang="zh-CN" altLang="en-US" sz="2400" b="0" i="0" dirty="0">
              <a:latin typeface="黑体" panose="02010609060101010101" pitchFamily="49" charset="-122"/>
              <a:ea typeface="黑体" panose="02010609060101010101" pitchFamily="49" charset="-122"/>
            </a:rPr>
            <a:t>政策法规</a:t>
          </a:r>
          <a:endParaRPr lang="zh-CN" altLang="en-US" sz="2400" dirty="0">
            <a:latin typeface="黑体" panose="02010609060101010101" pitchFamily="49" charset="-122"/>
            <a:ea typeface="黑体" panose="02010609060101010101" pitchFamily="49" charset="-122"/>
          </a:endParaRPr>
        </a:p>
      </dgm:t>
    </dgm:pt>
    <dgm:pt modelId="{A37C6327-CD78-46E8-948E-32284DBE3FE6}" type="parTrans" cxnId="{16D3C09E-422C-4722-8D7F-7C5710E69721}">
      <dgm:prSet/>
      <dgm:spPr/>
      <dgm:t>
        <a:bodyPr/>
        <a:lstStyle/>
        <a:p>
          <a:endParaRPr lang="zh-CN" altLang="en-US" sz="1600">
            <a:latin typeface="黑体" panose="02010609060101010101" pitchFamily="49" charset="-122"/>
            <a:ea typeface="黑体" panose="02010609060101010101" pitchFamily="49" charset="-122"/>
          </a:endParaRPr>
        </a:p>
      </dgm:t>
    </dgm:pt>
    <dgm:pt modelId="{CBBB4023-0F9E-4AD9-9DD3-CF8A7A6DE564}" type="sibTrans" cxnId="{16D3C09E-422C-4722-8D7F-7C5710E69721}">
      <dgm:prSet/>
      <dgm:spPr/>
      <dgm:t>
        <a:bodyPr/>
        <a:lstStyle/>
        <a:p>
          <a:endParaRPr lang="zh-CN" altLang="en-US" sz="1600">
            <a:latin typeface="黑体" panose="02010609060101010101" pitchFamily="49" charset="-122"/>
            <a:ea typeface="黑体" panose="02010609060101010101" pitchFamily="49" charset="-122"/>
          </a:endParaRPr>
        </a:p>
      </dgm:t>
    </dgm:pt>
    <dgm:pt modelId="{7BFF43B7-6DD9-4DA9-A00B-796A1CCCBEDB}">
      <dgm:prSet custT="1"/>
      <dgm:spPr/>
      <dgm:t>
        <a:bodyPr/>
        <a:lstStyle/>
        <a:p>
          <a:pPr algn="just"/>
          <a:r>
            <a:rPr lang="zh-CN" altLang="en-US" sz="2400" dirty="0">
              <a:latin typeface="黑体" panose="02010609060101010101" pitchFamily="49" charset="-122"/>
              <a:ea typeface="黑体" panose="02010609060101010101" pitchFamily="49" charset="-122"/>
            </a:rPr>
            <a:t>城区区位</a:t>
          </a:r>
        </a:p>
      </dgm:t>
    </dgm:pt>
    <dgm:pt modelId="{0605C35F-0649-42C8-9930-535F6D17E21E}" type="parTrans" cxnId="{5A88D5A9-3CF1-464D-BC2E-506AC69E73C6}">
      <dgm:prSet/>
      <dgm:spPr/>
      <dgm:t>
        <a:bodyPr/>
        <a:lstStyle/>
        <a:p>
          <a:endParaRPr lang="zh-CN" altLang="en-US" sz="1600">
            <a:latin typeface="黑体" panose="02010609060101010101" pitchFamily="49" charset="-122"/>
            <a:ea typeface="黑体" panose="02010609060101010101" pitchFamily="49" charset="-122"/>
          </a:endParaRPr>
        </a:p>
      </dgm:t>
    </dgm:pt>
    <dgm:pt modelId="{45E351F0-91DB-46E4-92C6-AFFC00E03C52}" type="sibTrans" cxnId="{5A88D5A9-3CF1-464D-BC2E-506AC69E73C6}">
      <dgm:prSet/>
      <dgm:spPr/>
      <dgm:t>
        <a:bodyPr/>
        <a:lstStyle/>
        <a:p>
          <a:endParaRPr lang="zh-CN" altLang="en-US" sz="1600">
            <a:latin typeface="黑体" panose="02010609060101010101" pitchFamily="49" charset="-122"/>
            <a:ea typeface="黑体" panose="02010609060101010101" pitchFamily="49" charset="-122"/>
          </a:endParaRPr>
        </a:p>
      </dgm:t>
    </dgm:pt>
    <dgm:pt modelId="{F1B3A3F7-EFCE-4743-A7F6-371CABA98E60}">
      <dgm:prSet/>
      <dgm:spPr/>
      <dgm:t>
        <a:bodyPr/>
        <a:lstStyle/>
        <a:p>
          <a:r>
            <a:rPr lang="zh-CN" altLang="en-US" dirty="0">
              <a:latin typeface="黑体" panose="02010609060101010101" pitchFamily="49" charset="-122"/>
              <a:ea typeface="黑体" panose="02010609060101010101" pitchFamily="49" charset="-122"/>
            </a:rPr>
            <a:t>区位环境</a:t>
          </a:r>
        </a:p>
      </dgm:t>
    </dgm:pt>
    <dgm:pt modelId="{98F82CFF-F56C-4E29-A491-1A7D7A206B4A}" type="parTrans" cxnId="{76331D47-B2D9-4765-854E-32B360DA0918}">
      <dgm:prSet/>
      <dgm:spPr/>
      <dgm:t>
        <a:bodyPr/>
        <a:lstStyle/>
        <a:p>
          <a:endParaRPr lang="zh-CN" altLang="en-US">
            <a:latin typeface="黑体" panose="02010609060101010101" pitchFamily="49" charset="-122"/>
            <a:ea typeface="黑体" panose="02010609060101010101" pitchFamily="49" charset="-122"/>
          </a:endParaRPr>
        </a:p>
      </dgm:t>
    </dgm:pt>
    <dgm:pt modelId="{A131F870-0333-4E18-8CA2-993F5DEFB673}" type="sibTrans" cxnId="{76331D47-B2D9-4765-854E-32B360DA0918}">
      <dgm:prSet/>
      <dgm:spPr/>
      <dgm:t>
        <a:bodyPr/>
        <a:lstStyle/>
        <a:p>
          <a:endParaRPr lang="zh-CN" altLang="en-US">
            <a:latin typeface="黑体" panose="02010609060101010101" pitchFamily="49" charset="-122"/>
            <a:ea typeface="黑体" panose="02010609060101010101" pitchFamily="49" charset="-122"/>
          </a:endParaRPr>
        </a:p>
      </dgm:t>
    </dgm:pt>
    <dgm:pt modelId="{96A78D6B-7B7D-44C6-935C-E31DFA27C37C}" type="pres">
      <dgm:prSet presAssocID="{2FC09E76-EF8B-45A5-BC94-3AF855913588}" presName="linear" presStyleCnt="0">
        <dgm:presLayoutVars>
          <dgm:dir/>
          <dgm:animLvl val="lvl"/>
          <dgm:resizeHandles val="exact"/>
        </dgm:presLayoutVars>
      </dgm:prSet>
      <dgm:spPr/>
      <dgm:t>
        <a:bodyPr/>
        <a:lstStyle/>
        <a:p>
          <a:endParaRPr lang="zh-CN" altLang="en-US"/>
        </a:p>
      </dgm:t>
    </dgm:pt>
    <dgm:pt modelId="{E65BFA50-A8E0-42DB-9C60-A5D5CBBB39A3}" type="pres">
      <dgm:prSet presAssocID="{E164C7C5-9C9D-4B5B-A22F-2C078899B1B7}" presName="parentLin" presStyleCnt="0"/>
      <dgm:spPr/>
    </dgm:pt>
    <dgm:pt modelId="{BB9C5B9B-4995-41B1-A7F2-6B73DD62703D}" type="pres">
      <dgm:prSet presAssocID="{E164C7C5-9C9D-4B5B-A22F-2C078899B1B7}" presName="parentLeftMargin" presStyleLbl="node1" presStyleIdx="0" presStyleCnt="5"/>
      <dgm:spPr/>
      <dgm:t>
        <a:bodyPr/>
        <a:lstStyle/>
        <a:p>
          <a:endParaRPr lang="zh-CN" altLang="en-US"/>
        </a:p>
      </dgm:t>
    </dgm:pt>
    <dgm:pt modelId="{C7FE3C57-EE5D-42D1-A176-BA5503957F3A}" type="pres">
      <dgm:prSet presAssocID="{E164C7C5-9C9D-4B5B-A22F-2C078899B1B7}" presName="parentText" presStyleLbl="node1" presStyleIdx="0" presStyleCnt="5">
        <dgm:presLayoutVars>
          <dgm:chMax val="0"/>
          <dgm:bulletEnabled val="1"/>
        </dgm:presLayoutVars>
      </dgm:prSet>
      <dgm:spPr/>
      <dgm:t>
        <a:bodyPr/>
        <a:lstStyle/>
        <a:p>
          <a:endParaRPr lang="zh-CN" altLang="en-US"/>
        </a:p>
      </dgm:t>
    </dgm:pt>
    <dgm:pt modelId="{8F3FC441-1F4E-42A4-9C0C-D5AB874D5D80}" type="pres">
      <dgm:prSet presAssocID="{E164C7C5-9C9D-4B5B-A22F-2C078899B1B7}" presName="negativeSpace" presStyleCnt="0"/>
      <dgm:spPr/>
    </dgm:pt>
    <dgm:pt modelId="{AB1014E2-22AB-4CBB-9B49-E596B2C85807}" type="pres">
      <dgm:prSet presAssocID="{E164C7C5-9C9D-4B5B-A22F-2C078899B1B7}" presName="childText" presStyleLbl="conFgAcc1" presStyleIdx="0" presStyleCnt="5">
        <dgm:presLayoutVars>
          <dgm:bulletEnabled val="1"/>
        </dgm:presLayoutVars>
      </dgm:prSet>
      <dgm:spPr/>
    </dgm:pt>
    <dgm:pt modelId="{9C0AAB6A-9670-4AEA-864B-ACE5E4BD6CA5}" type="pres">
      <dgm:prSet presAssocID="{8EEC2966-AF48-45C3-A4E1-A9874AE4FD54}" presName="spaceBetweenRectangles" presStyleCnt="0"/>
      <dgm:spPr/>
    </dgm:pt>
    <dgm:pt modelId="{9D307925-73B7-489D-B8BF-44D311822B0A}" type="pres">
      <dgm:prSet presAssocID="{732982F4-6855-4EEB-8255-B457AA34B460}" presName="parentLin" presStyleCnt="0"/>
      <dgm:spPr/>
    </dgm:pt>
    <dgm:pt modelId="{DEE3F02D-F93A-4E50-9EB5-7A36A75E615D}" type="pres">
      <dgm:prSet presAssocID="{732982F4-6855-4EEB-8255-B457AA34B460}" presName="parentLeftMargin" presStyleLbl="node1" presStyleIdx="0" presStyleCnt="5"/>
      <dgm:spPr/>
      <dgm:t>
        <a:bodyPr/>
        <a:lstStyle/>
        <a:p>
          <a:endParaRPr lang="zh-CN" altLang="en-US"/>
        </a:p>
      </dgm:t>
    </dgm:pt>
    <dgm:pt modelId="{3C0220E7-75DE-4A34-B9E2-8EEA02397FD4}" type="pres">
      <dgm:prSet presAssocID="{732982F4-6855-4EEB-8255-B457AA34B460}" presName="parentText" presStyleLbl="node1" presStyleIdx="1" presStyleCnt="5">
        <dgm:presLayoutVars>
          <dgm:chMax val="0"/>
          <dgm:bulletEnabled val="1"/>
        </dgm:presLayoutVars>
      </dgm:prSet>
      <dgm:spPr/>
      <dgm:t>
        <a:bodyPr/>
        <a:lstStyle/>
        <a:p>
          <a:endParaRPr lang="zh-CN" altLang="en-US"/>
        </a:p>
      </dgm:t>
    </dgm:pt>
    <dgm:pt modelId="{5D8002FA-CD62-49CA-8788-72482F01240F}" type="pres">
      <dgm:prSet presAssocID="{732982F4-6855-4EEB-8255-B457AA34B460}" presName="negativeSpace" presStyleCnt="0"/>
      <dgm:spPr/>
    </dgm:pt>
    <dgm:pt modelId="{00E211C3-3415-4EB2-A39B-BA2DBEC42946}" type="pres">
      <dgm:prSet presAssocID="{732982F4-6855-4EEB-8255-B457AA34B460}" presName="childText" presStyleLbl="conFgAcc1" presStyleIdx="1" presStyleCnt="5">
        <dgm:presLayoutVars>
          <dgm:bulletEnabled val="1"/>
        </dgm:presLayoutVars>
      </dgm:prSet>
      <dgm:spPr/>
    </dgm:pt>
    <dgm:pt modelId="{5D4559FE-1531-4CE7-8BF3-FD143D005353}" type="pres">
      <dgm:prSet presAssocID="{CBBB4023-0F9E-4AD9-9DD3-CF8A7A6DE564}" presName="spaceBetweenRectangles" presStyleCnt="0"/>
      <dgm:spPr/>
    </dgm:pt>
    <dgm:pt modelId="{2F361342-B168-4662-924D-9A0C754AA2AF}" type="pres">
      <dgm:prSet presAssocID="{F13B370D-D231-459E-96AC-F47927FB17C9}" presName="parentLin" presStyleCnt="0"/>
      <dgm:spPr/>
    </dgm:pt>
    <dgm:pt modelId="{A71DBB77-910A-47AC-9713-D819E0C83BB6}" type="pres">
      <dgm:prSet presAssocID="{F13B370D-D231-459E-96AC-F47927FB17C9}" presName="parentLeftMargin" presStyleLbl="node1" presStyleIdx="1" presStyleCnt="5"/>
      <dgm:spPr/>
      <dgm:t>
        <a:bodyPr/>
        <a:lstStyle/>
        <a:p>
          <a:endParaRPr lang="zh-CN" altLang="en-US"/>
        </a:p>
      </dgm:t>
    </dgm:pt>
    <dgm:pt modelId="{666270F2-A265-4A35-A370-9F3A1EEDDBB1}" type="pres">
      <dgm:prSet presAssocID="{F13B370D-D231-459E-96AC-F47927FB17C9}" presName="parentText" presStyleLbl="node1" presStyleIdx="2" presStyleCnt="5">
        <dgm:presLayoutVars>
          <dgm:chMax val="0"/>
          <dgm:bulletEnabled val="1"/>
        </dgm:presLayoutVars>
      </dgm:prSet>
      <dgm:spPr/>
      <dgm:t>
        <a:bodyPr/>
        <a:lstStyle/>
        <a:p>
          <a:endParaRPr lang="zh-CN" altLang="en-US"/>
        </a:p>
      </dgm:t>
    </dgm:pt>
    <dgm:pt modelId="{99B8D4A9-E80D-4401-B157-F4C786C30D22}" type="pres">
      <dgm:prSet presAssocID="{F13B370D-D231-459E-96AC-F47927FB17C9}" presName="negativeSpace" presStyleCnt="0"/>
      <dgm:spPr/>
    </dgm:pt>
    <dgm:pt modelId="{894AAAC9-F497-4433-9CB2-AE2456A66E80}" type="pres">
      <dgm:prSet presAssocID="{F13B370D-D231-459E-96AC-F47927FB17C9}" presName="childText" presStyleLbl="conFgAcc1" presStyleIdx="2" presStyleCnt="5">
        <dgm:presLayoutVars>
          <dgm:bulletEnabled val="1"/>
        </dgm:presLayoutVars>
      </dgm:prSet>
      <dgm:spPr/>
    </dgm:pt>
    <dgm:pt modelId="{BBB585D9-7703-4358-96B7-AAF811558E90}" type="pres">
      <dgm:prSet presAssocID="{11680EA4-F287-4460-BC4D-44C1C3CE8AA8}" presName="spaceBetweenRectangles" presStyleCnt="0"/>
      <dgm:spPr/>
    </dgm:pt>
    <dgm:pt modelId="{BECF2FB6-DE0E-4DEA-B5FD-1940CA72E46C}" type="pres">
      <dgm:prSet presAssocID="{7BFF43B7-6DD9-4DA9-A00B-796A1CCCBEDB}" presName="parentLin" presStyleCnt="0"/>
      <dgm:spPr/>
    </dgm:pt>
    <dgm:pt modelId="{0795C466-1913-48CE-8E42-2A089D157757}" type="pres">
      <dgm:prSet presAssocID="{7BFF43B7-6DD9-4DA9-A00B-796A1CCCBEDB}" presName="parentLeftMargin" presStyleLbl="node1" presStyleIdx="2" presStyleCnt="5"/>
      <dgm:spPr/>
      <dgm:t>
        <a:bodyPr/>
        <a:lstStyle/>
        <a:p>
          <a:endParaRPr lang="zh-CN" altLang="en-US"/>
        </a:p>
      </dgm:t>
    </dgm:pt>
    <dgm:pt modelId="{8D89BC38-689B-4540-A0A8-B0DFB6F440E6}" type="pres">
      <dgm:prSet presAssocID="{7BFF43B7-6DD9-4DA9-A00B-796A1CCCBEDB}" presName="parentText" presStyleLbl="node1" presStyleIdx="3" presStyleCnt="5">
        <dgm:presLayoutVars>
          <dgm:chMax val="0"/>
          <dgm:bulletEnabled val="1"/>
        </dgm:presLayoutVars>
      </dgm:prSet>
      <dgm:spPr/>
      <dgm:t>
        <a:bodyPr/>
        <a:lstStyle/>
        <a:p>
          <a:endParaRPr lang="zh-CN" altLang="en-US"/>
        </a:p>
      </dgm:t>
    </dgm:pt>
    <dgm:pt modelId="{B91D03CE-48EE-4FBF-9478-85CFAE109BD1}" type="pres">
      <dgm:prSet presAssocID="{7BFF43B7-6DD9-4DA9-A00B-796A1CCCBEDB}" presName="negativeSpace" presStyleCnt="0"/>
      <dgm:spPr/>
    </dgm:pt>
    <dgm:pt modelId="{22068F63-08BC-45A2-A3E0-8A87869548F8}" type="pres">
      <dgm:prSet presAssocID="{7BFF43B7-6DD9-4DA9-A00B-796A1CCCBEDB}" presName="childText" presStyleLbl="conFgAcc1" presStyleIdx="3" presStyleCnt="5">
        <dgm:presLayoutVars>
          <dgm:bulletEnabled val="1"/>
        </dgm:presLayoutVars>
      </dgm:prSet>
      <dgm:spPr/>
    </dgm:pt>
    <dgm:pt modelId="{19148AA5-EBF9-4E8E-A1BE-05518D230EC2}" type="pres">
      <dgm:prSet presAssocID="{45E351F0-91DB-46E4-92C6-AFFC00E03C52}" presName="spaceBetweenRectangles" presStyleCnt="0"/>
      <dgm:spPr/>
    </dgm:pt>
    <dgm:pt modelId="{27B9C7A5-973E-4EF4-8996-691DE64A9CD0}" type="pres">
      <dgm:prSet presAssocID="{F1B3A3F7-EFCE-4743-A7F6-371CABA98E60}" presName="parentLin" presStyleCnt="0"/>
      <dgm:spPr/>
    </dgm:pt>
    <dgm:pt modelId="{D987DCD4-3D0E-4B7A-BAD3-F4E6FE9CBC33}" type="pres">
      <dgm:prSet presAssocID="{F1B3A3F7-EFCE-4743-A7F6-371CABA98E60}" presName="parentLeftMargin" presStyleLbl="node1" presStyleIdx="3" presStyleCnt="5"/>
      <dgm:spPr/>
      <dgm:t>
        <a:bodyPr/>
        <a:lstStyle/>
        <a:p>
          <a:endParaRPr lang="zh-CN" altLang="en-US"/>
        </a:p>
      </dgm:t>
    </dgm:pt>
    <dgm:pt modelId="{7BA91042-BC5F-4B17-AB53-3C3AA1A4F826}" type="pres">
      <dgm:prSet presAssocID="{F1B3A3F7-EFCE-4743-A7F6-371CABA98E60}" presName="parentText" presStyleLbl="node1" presStyleIdx="4" presStyleCnt="5">
        <dgm:presLayoutVars>
          <dgm:chMax val="0"/>
          <dgm:bulletEnabled val="1"/>
        </dgm:presLayoutVars>
      </dgm:prSet>
      <dgm:spPr/>
      <dgm:t>
        <a:bodyPr/>
        <a:lstStyle/>
        <a:p>
          <a:endParaRPr lang="zh-CN" altLang="en-US"/>
        </a:p>
      </dgm:t>
    </dgm:pt>
    <dgm:pt modelId="{D3E67781-EC31-479D-810A-1D8C56C2EE7D}" type="pres">
      <dgm:prSet presAssocID="{F1B3A3F7-EFCE-4743-A7F6-371CABA98E60}" presName="negativeSpace" presStyleCnt="0"/>
      <dgm:spPr/>
    </dgm:pt>
    <dgm:pt modelId="{05A419A2-377B-47F7-A879-FE3084E262DD}" type="pres">
      <dgm:prSet presAssocID="{F1B3A3F7-EFCE-4743-A7F6-371CABA98E60}" presName="childText" presStyleLbl="conFgAcc1" presStyleIdx="4" presStyleCnt="5">
        <dgm:presLayoutVars>
          <dgm:bulletEnabled val="1"/>
        </dgm:presLayoutVars>
      </dgm:prSet>
      <dgm:spPr/>
    </dgm:pt>
  </dgm:ptLst>
  <dgm:cxnLst>
    <dgm:cxn modelId="{CBDBE309-C8C6-4A14-B04C-E595DE81CD71}" type="presOf" srcId="{F13B370D-D231-459E-96AC-F47927FB17C9}" destId="{666270F2-A265-4A35-A370-9F3A1EEDDBB1}" srcOrd="1" destOrd="0" presId="urn:microsoft.com/office/officeart/2005/8/layout/list1"/>
    <dgm:cxn modelId="{99AA9C79-AE8F-4D81-B509-649957DBD4D8}" type="presOf" srcId="{732982F4-6855-4EEB-8255-B457AA34B460}" destId="{3C0220E7-75DE-4A34-B9E2-8EEA02397FD4}" srcOrd="1" destOrd="0" presId="urn:microsoft.com/office/officeart/2005/8/layout/list1"/>
    <dgm:cxn modelId="{55DAB7AA-3F0A-4CEF-AA1C-D4250F675E84}" type="presOf" srcId="{732982F4-6855-4EEB-8255-B457AA34B460}" destId="{DEE3F02D-F93A-4E50-9EB5-7A36A75E615D}" srcOrd="0" destOrd="0" presId="urn:microsoft.com/office/officeart/2005/8/layout/list1"/>
    <dgm:cxn modelId="{16D3C09E-422C-4722-8D7F-7C5710E69721}" srcId="{2FC09E76-EF8B-45A5-BC94-3AF855913588}" destId="{732982F4-6855-4EEB-8255-B457AA34B460}" srcOrd="1" destOrd="0" parTransId="{A37C6327-CD78-46E8-948E-32284DBE3FE6}" sibTransId="{CBBB4023-0F9E-4AD9-9DD3-CF8A7A6DE564}"/>
    <dgm:cxn modelId="{76331D47-B2D9-4765-854E-32B360DA0918}" srcId="{2FC09E76-EF8B-45A5-BC94-3AF855913588}" destId="{F1B3A3F7-EFCE-4743-A7F6-371CABA98E60}" srcOrd="4" destOrd="0" parTransId="{98F82CFF-F56C-4E29-A491-1A7D7A206B4A}" sibTransId="{A131F870-0333-4E18-8CA2-993F5DEFB673}"/>
    <dgm:cxn modelId="{D1FB00F3-082A-42D1-B50F-7272F7037CD3}" type="presOf" srcId="{2FC09E76-EF8B-45A5-BC94-3AF855913588}" destId="{96A78D6B-7B7D-44C6-935C-E31DFA27C37C}" srcOrd="0" destOrd="0" presId="urn:microsoft.com/office/officeart/2005/8/layout/list1"/>
    <dgm:cxn modelId="{1C54A57A-62C3-49A6-9136-868CF7ACD15C}" srcId="{2FC09E76-EF8B-45A5-BC94-3AF855913588}" destId="{F13B370D-D231-459E-96AC-F47927FB17C9}" srcOrd="2" destOrd="0" parTransId="{1807400F-3FB1-4BF4-B914-F223F68D781D}" sibTransId="{11680EA4-F287-4460-BC4D-44C1C3CE8AA8}"/>
    <dgm:cxn modelId="{73B092A8-8F08-45BA-859E-333578A287A6}" type="presOf" srcId="{7BFF43B7-6DD9-4DA9-A00B-796A1CCCBEDB}" destId="{0795C466-1913-48CE-8E42-2A089D157757}" srcOrd="0" destOrd="0" presId="urn:microsoft.com/office/officeart/2005/8/layout/list1"/>
    <dgm:cxn modelId="{728E0FDC-DCA9-4207-8565-5A22BCA98F8F}" type="presOf" srcId="{F13B370D-D231-459E-96AC-F47927FB17C9}" destId="{A71DBB77-910A-47AC-9713-D819E0C83BB6}" srcOrd="0" destOrd="0" presId="urn:microsoft.com/office/officeart/2005/8/layout/list1"/>
    <dgm:cxn modelId="{29FFA813-E4B2-4BF7-BCEB-EE04B99CD230}" type="presOf" srcId="{F1B3A3F7-EFCE-4743-A7F6-371CABA98E60}" destId="{7BA91042-BC5F-4B17-AB53-3C3AA1A4F826}" srcOrd="1" destOrd="0" presId="urn:microsoft.com/office/officeart/2005/8/layout/list1"/>
    <dgm:cxn modelId="{2BA27336-CBFF-47F8-9E01-CD68B7CC4951}" srcId="{2FC09E76-EF8B-45A5-BC94-3AF855913588}" destId="{E164C7C5-9C9D-4B5B-A22F-2C078899B1B7}" srcOrd="0" destOrd="0" parTransId="{DA691EB2-CACE-4090-B88A-305040240A5C}" sibTransId="{8EEC2966-AF48-45C3-A4E1-A9874AE4FD54}"/>
    <dgm:cxn modelId="{497AEBAB-FF90-4664-B0C2-5A9DC7EEA37D}" type="presOf" srcId="{E164C7C5-9C9D-4B5B-A22F-2C078899B1B7}" destId="{BB9C5B9B-4995-41B1-A7F2-6B73DD62703D}" srcOrd="0" destOrd="0" presId="urn:microsoft.com/office/officeart/2005/8/layout/list1"/>
    <dgm:cxn modelId="{F5DD3597-9C89-4E24-B90C-6608A7672B99}" type="presOf" srcId="{E164C7C5-9C9D-4B5B-A22F-2C078899B1B7}" destId="{C7FE3C57-EE5D-42D1-A176-BA5503957F3A}" srcOrd="1" destOrd="0" presId="urn:microsoft.com/office/officeart/2005/8/layout/list1"/>
    <dgm:cxn modelId="{A1D38863-937C-4E2B-9C94-255A18EC7B83}" type="presOf" srcId="{7BFF43B7-6DD9-4DA9-A00B-796A1CCCBEDB}" destId="{8D89BC38-689B-4540-A0A8-B0DFB6F440E6}" srcOrd="1" destOrd="0" presId="urn:microsoft.com/office/officeart/2005/8/layout/list1"/>
    <dgm:cxn modelId="{5B34CD5E-BFCC-4233-A9E0-BDFB6C212838}" type="presOf" srcId="{F1B3A3F7-EFCE-4743-A7F6-371CABA98E60}" destId="{D987DCD4-3D0E-4B7A-BAD3-F4E6FE9CBC33}" srcOrd="0" destOrd="0" presId="urn:microsoft.com/office/officeart/2005/8/layout/list1"/>
    <dgm:cxn modelId="{5A88D5A9-3CF1-464D-BC2E-506AC69E73C6}" srcId="{2FC09E76-EF8B-45A5-BC94-3AF855913588}" destId="{7BFF43B7-6DD9-4DA9-A00B-796A1CCCBEDB}" srcOrd="3" destOrd="0" parTransId="{0605C35F-0649-42C8-9930-535F6D17E21E}" sibTransId="{45E351F0-91DB-46E4-92C6-AFFC00E03C52}"/>
    <dgm:cxn modelId="{1D9FDB44-34F6-4AF2-91B3-D85BDCD2C5A8}" type="presParOf" srcId="{96A78D6B-7B7D-44C6-935C-E31DFA27C37C}" destId="{E65BFA50-A8E0-42DB-9C60-A5D5CBBB39A3}" srcOrd="0" destOrd="0" presId="urn:microsoft.com/office/officeart/2005/8/layout/list1"/>
    <dgm:cxn modelId="{ED0C0CDA-833E-4047-A3B0-7C5769B2AA95}" type="presParOf" srcId="{E65BFA50-A8E0-42DB-9C60-A5D5CBBB39A3}" destId="{BB9C5B9B-4995-41B1-A7F2-6B73DD62703D}" srcOrd="0" destOrd="0" presId="urn:microsoft.com/office/officeart/2005/8/layout/list1"/>
    <dgm:cxn modelId="{2C42A01C-7779-443B-896A-0E556FAFC4A9}" type="presParOf" srcId="{E65BFA50-A8E0-42DB-9C60-A5D5CBBB39A3}" destId="{C7FE3C57-EE5D-42D1-A176-BA5503957F3A}" srcOrd="1" destOrd="0" presId="urn:microsoft.com/office/officeart/2005/8/layout/list1"/>
    <dgm:cxn modelId="{827379F7-E8D7-4C73-91BC-194A7D401454}" type="presParOf" srcId="{96A78D6B-7B7D-44C6-935C-E31DFA27C37C}" destId="{8F3FC441-1F4E-42A4-9C0C-D5AB874D5D80}" srcOrd="1" destOrd="0" presId="urn:microsoft.com/office/officeart/2005/8/layout/list1"/>
    <dgm:cxn modelId="{C1548DB7-14C2-4EA9-B3C3-1B6213E56AC3}" type="presParOf" srcId="{96A78D6B-7B7D-44C6-935C-E31DFA27C37C}" destId="{AB1014E2-22AB-4CBB-9B49-E596B2C85807}" srcOrd="2" destOrd="0" presId="urn:microsoft.com/office/officeart/2005/8/layout/list1"/>
    <dgm:cxn modelId="{69A43FAA-14FD-48B3-8118-98AD6C3DCF53}" type="presParOf" srcId="{96A78D6B-7B7D-44C6-935C-E31DFA27C37C}" destId="{9C0AAB6A-9670-4AEA-864B-ACE5E4BD6CA5}" srcOrd="3" destOrd="0" presId="urn:microsoft.com/office/officeart/2005/8/layout/list1"/>
    <dgm:cxn modelId="{F3202665-7D4A-46AE-B4DA-4D55634CAAD8}" type="presParOf" srcId="{96A78D6B-7B7D-44C6-935C-E31DFA27C37C}" destId="{9D307925-73B7-489D-B8BF-44D311822B0A}" srcOrd="4" destOrd="0" presId="urn:microsoft.com/office/officeart/2005/8/layout/list1"/>
    <dgm:cxn modelId="{B022F7EA-6409-4B6A-99AF-E77F0ED86515}" type="presParOf" srcId="{9D307925-73B7-489D-B8BF-44D311822B0A}" destId="{DEE3F02D-F93A-4E50-9EB5-7A36A75E615D}" srcOrd="0" destOrd="0" presId="urn:microsoft.com/office/officeart/2005/8/layout/list1"/>
    <dgm:cxn modelId="{87889790-9C92-463F-9ADD-24C752187ABA}" type="presParOf" srcId="{9D307925-73B7-489D-B8BF-44D311822B0A}" destId="{3C0220E7-75DE-4A34-B9E2-8EEA02397FD4}" srcOrd="1" destOrd="0" presId="urn:microsoft.com/office/officeart/2005/8/layout/list1"/>
    <dgm:cxn modelId="{3468DF8D-FE8A-403D-B100-85D74EEF2DE8}" type="presParOf" srcId="{96A78D6B-7B7D-44C6-935C-E31DFA27C37C}" destId="{5D8002FA-CD62-49CA-8788-72482F01240F}" srcOrd="5" destOrd="0" presId="urn:microsoft.com/office/officeart/2005/8/layout/list1"/>
    <dgm:cxn modelId="{C8548FE4-FB13-4FCF-9629-765AD5CD1913}" type="presParOf" srcId="{96A78D6B-7B7D-44C6-935C-E31DFA27C37C}" destId="{00E211C3-3415-4EB2-A39B-BA2DBEC42946}" srcOrd="6" destOrd="0" presId="urn:microsoft.com/office/officeart/2005/8/layout/list1"/>
    <dgm:cxn modelId="{B96AB41E-99C1-4468-B4DB-15994BA7E7EF}" type="presParOf" srcId="{96A78D6B-7B7D-44C6-935C-E31DFA27C37C}" destId="{5D4559FE-1531-4CE7-8BF3-FD143D005353}" srcOrd="7" destOrd="0" presId="urn:microsoft.com/office/officeart/2005/8/layout/list1"/>
    <dgm:cxn modelId="{176BAD4F-884D-4CF6-8B39-8B680EFCEA20}" type="presParOf" srcId="{96A78D6B-7B7D-44C6-935C-E31DFA27C37C}" destId="{2F361342-B168-4662-924D-9A0C754AA2AF}" srcOrd="8" destOrd="0" presId="urn:microsoft.com/office/officeart/2005/8/layout/list1"/>
    <dgm:cxn modelId="{334B203C-1693-4635-82F8-34D671BF8492}" type="presParOf" srcId="{2F361342-B168-4662-924D-9A0C754AA2AF}" destId="{A71DBB77-910A-47AC-9713-D819E0C83BB6}" srcOrd="0" destOrd="0" presId="urn:microsoft.com/office/officeart/2005/8/layout/list1"/>
    <dgm:cxn modelId="{A07C4B29-0B9E-42A2-8954-21FE75504488}" type="presParOf" srcId="{2F361342-B168-4662-924D-9A0C754AA2AF}" destId="{666270F2-A265-4A35-A370-9F3A1EEDDBB1}" srcOrd="1" destOrd="0" presId="urn:microsoft.com/office/officeart/2005/8/layout/list1"/>
    <dgm:cxn modelId="{3A5F6B53-A890-4061-A929-464D131B1949}" type="presParOf" srcId="{96A78D6B-7B7D-44C6-935C-E31DFA27C37C}" destId="{99B8D4A9-E80D-4401-B157-F4C786C30D22}" srcOrd="9" destOrd="0" presId="urn:microsoft.com/office/officeart/2005/8/layout/list1"/>
    <dgm:cxn modelId="{6B5005A1-EA85-4DD8-BEC1-B50FDF906FFB}" type="presParOf" srcId="{96A78D6B-7B7D-44C6-935C-E31DFA27C37C}" destId="{894AAAC9-F497-4433-9CB2-AE2456A66E80}" srcOrd="10" destOrd="0" presId="urn:microsoft.com/office/officeart/2005/8/layout/list1"/>
    <dgm:cxn modelId="{03D97C65-4763-46B9-9AAA-5F333B4A6440}" type="presParOf" srcId="{96A78D6B-7B7D-44C6-935C-E31DFA27C37C}" destId="{BBB585D9-7703-4358-96B7-AAF811558E90}" srcOrd="11" destOrd="0" presId="urn:microsoft.com/office/officeart/2005/8/layout/list1"/>
    <dgm:cxn modelId="{6F880E57-F055-4AE0-B3D4-17C717C2102E}" type="presParOf" srcId="{96A78D6B-7B7D-44C6-935C-E31DFA27C37C}" destId="{BECF2FB6-DE0E-4DEA-B5FD-1940CA72E46C}" srcOrd="12" destOrd="0" presId="urn:microsoft.com/office/officeart/2005/8/layout/list1"/>
    <dgm:cxn modelId="{9674EA45-D334-4B63-9501-4042E4E7AC00}" type="presParOf" srcId="{BECF2FB6-DE0E-4DEA-B5FD-1940CA72E46C}" destId="{0795C466-1913-48CE-8E42-2A089D157757}" srcOrd="0" destOrd="0" presId="urn:microsoft.com/office/officeart/2005/8/layout/list1"/>
    <dgm:cxn modelId="{AA69464E-EFE1-455A-BAFF-415D9EEA7207}" type="presParOf" srcId="{BECF2FB6-DE0E-4DEA-B5FD-1940CA72E46C}" destId="{8D89BC38-689B-4540-A0A8-B0DFB6F440E6}" srcOrd="1" destOrd="0" presId="urn:microsoft.com/office/officeart/2005/8/layout/list1"/>
    <dgm:cxn modelId="{2448795D-85D6-4629-A3FB-86F973FF3C6C}" type="presParOf" srcId="{96A78D6B-7B7D-44C6-935C-E31DFA27C37C}" destId="{B91D03CE-48EE-4FBF-9478-85CFAE109BD1}" srcOrd="13" destOrd="0" presId="urn:microsoft.com/office/officeart/2005/8/layout/list1"/>
    <dgm:cxn modelId="{29D91527-3686-43E1-896B-A1E1F70F207A}" type="presParOf" srcId="{96A78D6B-7B7D-44C6-935C-E31DFA27C37C}" destId="{22068F63-08BC-45A2-A3E0-8A87869548F8}" srcOrd="14" destOrd="0" presId="urn:microsoft.com/office/officeart/2005/8/layout/list1"/>
    <dgm:cxn modelId="{477C4F61-85E8-4802-A6A2-FB163737388B}" type="presParOf" srcId="{96A78D6B-7B7D-44C6-935C-E31DFA27C37C}" destId="{19148AA5-EBF9-4E8E-A1BE-05518D230EC2}" srcOrd="15" destOrd="0" presId="urn:microsoft.com/office/officeart/2005/8/layout/list1"/>
    <dgm:cxn modelId="{349A06EA-C007-4D26-9ED6-8E10032C5ACE}" type="presParOf" srcId="{96A78D6B-7B7D-44C6-935C-E31DFA27C37C}" destId="{27B9C7A5-973E-4EF4-8996-691DE64A9CD0}" srcOrd="16" destOrd="0" presId="urn:microsoft.com/office/officeart/2005/8/layout/list1"/>
    <dgm:cxn modelId="{CF004810-71D9-4F4B-AF56-12086642A66C}" type="presParOf" srcId="{27B9C7A5-973E-4EF4-8996-691DE64A9CD0}" destId="{D987DCD4-3D0E-4B7A-BAD3-F4E6FE9CBC33}" srcOrd="0" destOrd="0" presId="urn:microsoft.com/office/officeart/2005/8/layout/list1"/>
    <dgm:cxn modelId="{B204350F-CBE6-43CF-A2D6-70B578C959B1}" type="presParOf" srcId="{27B9C7A5-973E-4EF4-8996-691DE64A9CD0}" destId="{7BA91042-BC5F-4B17-AB53-3C3AA1A4F826}" srcOrd="1" destOrd="0" presId="urn:microsoft.com/office/officeart/2005/8/layout/list1"/>
    <dgm:cxn modelId="{E9F1625B-E40E-4277-BAF9-40B70C59D20D}" type="presParOf" srcId="{96A78D6B-7B7D-44C6-935C-E31DFA27C37C}" destId="{D3E67781-EC31-479D-810A-1D8C56C2EE7D}" srcOrd="17" destOrd="0" presId="urn:microsoft.com/office/officeart/2005/8/layout/list1"/>
    <dgm:cxn modelId="{A36106D8-1BBD-4974-9579-1ED20D88DDD3}" type="presParOf" srcId="{96A78D6B-7B7D-44C6-935C-E31DFA27C37C}" destId="{05A419A2-377B-47F7-A879-FE3084E262DD}"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C09E76-EF8B-45A5-BC94-3AF855913588}"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zh-CN" altLang="en-US"/>
        </a:p>
      </dgm:t>
    </dgm:pt>
    <dgm:pt modelId="{E164C7C5-9C9D-4B5B-A22F-2C078899B1B7}">
      <dgm:prSet phldrT="[文本]" custT="1"/>
      <dgm:spPr/>
      <dgm:t>
        <a:bodyPr/>
        <a:lstStyle/>
        <a:p>
          <a:r>
            <a:rPr lang="zh-CN" altLang="en-US" sz="2400" dirty="0">
              <a:latin typeface="黑体" panose="02010609060101010101" pitchFamily="49" charset="-122"/>
              <a:ea typeface="黑体" panose="02010609060101010101" pitchFamily="49" charset="-122"/>
            </a:rPr>
            <a:t>地质条件</a:t>
          </a:r>
        </a:p>
      </dgm:t>
    </dgm:pt>
    <dgm:pt modelId="{DA691EB2-CACE-4090-B88A-305040240A5C}" type="parTrans" cxnId="{2BA27336-CBFF-47F8-9E01-CD68B7CC4951}">
      <dgm:prSet/>
      <dgm:spPr/>
      <dgm:t>
        <a:bodyPr/>
        <a:lstStyle/>
        <a:p>
          <a:endParaRPr lang="zh-CN" altLang="en-US" sz="1600">
            <a:latin typeface="黑体" panose="02010609060101010101" pitchFamily="49" charset="-122"/>
            <a:ea typeface="黑体" panose="02010609060101010101" pitchFamily="49" charset="-122"/>
          </a:endParaRPr>
        </a:p>
      </dgm:t>
    </dgm:pt>
    <dgm:pt modelId="{8EEC2966-AF48-45C3-A4E1-A9874AE4FD54}" type="sibTrans" cxnId="{2BA27336-CBFF-47F8-9E01-CD68B7CC4951}">
      <dgm:prSet/>
      <dgm:spPr/>
      <dgm:t>
        <a:bodyPr/>
        <a:lstStyle/>
        <a:p>
          <a:endParaRPr lang="zh-CN" altLang="en-US" sz="1600">
            <a:latin typeface="黑体" panose="02010609060101010101" pitchFamily="49" charset="-122"/>
            <a:ea typeface="黑体" panose="02010609060101010101" pitchFamily="49" charset="-122"/>
          </a:endParaRPr>
        </a:p>
      </dgm:t>
    </dgm:pt>
    <dgm:pt modelId="{F13B370D-D231-459E-96AC-F47927FB17C9}">
      <dgm:prSet phldrT="[文本]" custT="1"/>
      <dgm:spPr/>
      <dgm:t>
        <a:bodyPr/>
        <a:lstStyle/>
        <a:p>
          <a:r>
            <a:rPr lang="zh-CN" altLang="en-US" sz="2400" dirty="0">
              <a:latin typeface="黑体" panose="02010609060101010101" pitchFamily="49" charset="-122"/>
              <a:ea typeface="黑体" panose="02010609060101010101" pitchFamily="49" charset="-122"/>
            </a:rPr>
            <a:t>运营成本</a:t>
          </a:r>
        </a:p>
      </dgm:t>
    </dgm:pt>
    <dgm:pt modelId="{1807400F-3FB1-4BF4-B914-F223F68D781D}" type="parTrans" cxnId="{1C54A57A-62C3-49A6-9136-868CF7ACD15C}">
      <dgm:prSet/>
      <dgm:spPr/>
      <dgm:t>
        <a:bodyPr/>
        <a:lstStyle/>
        <a:p>
          <a:endParaRPr lang="zh-CN" altLang="en-US" sz="1600">
            <a:latin typeface="黑体" panose="02010609060101010101" pitchFamily="49" charset="-122"/>
            <a:ea typeface="黑体" panose="02010609060101010101" pitchFamily="49" charset="-122"/>
          </a:endParaRPr>
        </a:p>
      </dgm:t>
    </dgm:pt>
    <dgm:pt modelId="{11680EA4-F287-4460-BC4D-44C1C3CE8AA8}" type="sibTrans" cxnId="{1C54A57A-62C3-49A6-9136-868CF7ACD15C}">
      <dgm:prSet/>
      <dgm:spPr/>
      <dgm:t>
        <a:bodyPr/>
        <a:lstStyle/>
        <a:p>
          <a:endParaRPr lang="zh-CN" altLang="en-US" sz="1600">
            <a:latin typeface="黑体" panose="02010609060101010101" pitchFamily="49" charset="-122"/>
            <a:ea typeface="黑体" panose="02010609060101010101" pitchFamily="49" charset="-122"/>
          </a:endParaRPr>
        </a:p>
      </dgm:t>
    </dgm:pt>
    <dgm:pt modelId="{732982F4-6855-4EEB-8255-B457AA34B460}">
      <dgm:prSet phldrT="[文本]" custT="1"/>
      <dgm:spPr/>
      <dgm:t>
        <a:bodyPr/>
        <a:lstStyle/>
        <a:p>
          <a:pPr algn="just"/>
          <a:r>
            <a:rPr lang="zh-CN" altLang="en-US" sz="2400" b="0" i="0" dirty="0">
              <a:latin typeface="黑体" panose="02010609060101010101" pitchFamily="49" charset="-122"/>
              <a:ea typeface="黑体" panose="02010609060101010101" pitchFamily="49" charset="-122"/>
            </a:rPr>
            <a:t>租赁成本</a:t>
          </a:r>
          <a:endParaRPr lang="zh-CN" altLang="en-US" sz="2400" dirty="0">
            <a:latin typeface="黑体" panose="02010609060101010101" pitchFamily="49" charset="-122"/>
            <a:ea typeface="黑体" panose="02010609060101010101" pitchFamily="49" charset="-122"/>
          </a:endParaRPr>
        </a:p>
      </dgm:t>
    </dgm:pt>
    <dgm:pt modelId="{A37C6327-CD78-46E8-948E-32284DBE3FE6}" type="parTrans" cxnId="{16D3C09E-422C-4722-8D7F-7C5710E69721}">
      <dgm:prSet/>
      <dgm:spPr/>
      <dgm:t>
        <a:bodyPr/>
        <a:lstStyle/>
        <a:p>
          <a:endParaRPr lang="zh-CN" altLang="en-US" sz="1600">
            <a:latin typeface="黑体" panose="02010609060101010101" pitchFamily="49" charset="-122"/>
            <a:ea typeface="黑体" panose="02010609060101010101" pitchFamily="49" charset="-122"/>
          </a:endParaRPr>
        </a:p>
      </dgm:t>
    </dgm:pt>
    <dgm:pt modelId="{CBBB4023-0F9E-4AD9-9DD3-CF8A7A6DE564}" type="sibTrans" cxnId="{16D3C09E-422C-4722-8D7F-7C5710E69721}">
      <dgm:prSet/>
      <dgm:spPr/>
      <dgm:t>
        <a:bodyPr/>
        <a:lstStyle/>
        <a:p>
          <a:endParaRPr lang="zh-CN" altLang="en-US" sz="1600">
            <a:latin typeface="黑体" panose="02010609060101010101" pitchFamily="49" charset="-122"/>
            <a:ea typeface="黑体" panose="02010609060101010101" pitchFamily="49" charset="-122"/>
          </a:endParaRPr>
        </a:p>
      </dgm:t>
    </dgm:pt>
    <dgm:pt modelId="{7BFF43B7-6DD9-4DA9-A00B-796A1CCCBEDB}">
      <dgm:prSet custT="1"/>
      <dgm:spPr/>
      <dgm:t>
        <a:bodyPr/>
        <a:lstStyle/>
        <a:p>
          <a:pPr algn="just"/>
          <a:r>
            <a:rPr lang="zh-CN" altLang="en-US" sz="2400" dirty="0">
              <a:latin typeface="黑体" panose="02010609060101010101" pitchFamily="49" charset="-122"/>
              <a:ea typeface="黑体" panose="02010609060101010101" pitchFamily="49" charset="-122"/>
            </a:rPr>
            <a:t>用工成本</a:t>
          </a:r>
        </a:p>
      </dgm:t>
    </dgm:pt>
    <dgm:pt modelId="{0605C35F-0649-42C8-9930-535F6D17E21E}" type="parTrans" cxnId="{5A88D5A9-3CF1-464D-BC2E-506AC69E73C6}">
      <dgm:prSet/>
      <dgm:spPr/>
      <dgm:t>
        <a:bodyPr/>
        <a:lstStyle/>
        <a:p>
          <a:endParaRPr lang="zh-CN" altLang="en-US" sz="1600">
            <a:latin typeface="黑体" panose="02010609060101010101" pitchFamily="49" charset="-122"/>
            <a:ea typeface="黑体" panose="02010609060101010101" pitchFamily="49" charset="-122"/>
          </a:endParaRPr>
        </a:p>
      </dgm:t>
    </dgm:pt>
    <dgm:pt modelId="{45E351F0-91DB-46E4-92C6-AFFC00E03C52}" type="sibTrans" cxnId="{5A88D5A9-3CF1-464D-BC2E-506AC69E73C6}">
      <dgm:prSet/>
      <dgm:spPr/>
      <dgm:t>
        <a:bodyPr/>
        <a:lstStyle/>
        <a:p>
          <a:endParaRPr lang="zh-CN" altLang="en-US" sz="1600">
            <a:latin typeface="黑体" panose="02010609060101010101" pitchFamily="49" charset="-122"/>
            <a:ea typeface="黑体" panose="02010609060101010101" pitchFamily="49" charset="-122"/>
          </a:endParaRPr>
        </a:p>
      </dgm:t>
    </dgm:pt>
    <dgm:pt modelId="{F1B3A3F7-EFCE-4743-A7F6-371CABA98E60}">
      <dgm:prSet/>
      <dgm:spPr/>
      <dgm:t>
        <a:bodyPr/>
        <a:lstStyle/>
        <a:p>
          <a:r>
            <a:rPr lang="zh-CN" altLang="en-US" dirty="0">
              <a:latin typeface="黑体" panose="02010609060101010101" pitchFamily="49" charset="-122"/>
              <a:ea typeface="黑体" panose="02010609060101010101" pitchFamily="49" charset="-122"/>
            </a:rPr>
            <a:t>其他</a:t>
          </a:r>
        </a:p>
      </dgm:t>
    </dgm:pt>
    <dgm:pt modelId="{98F82CFF-F56C-4E29-A491-1A7D7A206B4A}" type="parTrans" cxnId="{76331D47-B2D9-4765-854E-32B360DA0918}">
      <dgm:prSet/>
      <dgm:spPr/>
      <dgm:t>
        <a:bodyPr/>
        <a:lstStyle/>
        <a:p>
          <a:endParaRPr lang="zh-CN" altLang="en-US">
            <a:latin typeface="黑体" panose="02010609060101010101" pitchFamily="49" charset="-122"/>
            <a:ea typeface="黑体" panose="02010609060101010101" pitchFamily="49" charset="-122"/>
          </a:endParaRPr>
        </a:p>
      </dgm:t>
    </dgm:pt>
    <dgm:pt modelId="{A131F870-0333-4E18-8CA2-993F5DEFB673}" type="sibTrans" cxnId="{76331D47-B2D9-4765-854E-32B360DA0918}">
      <dgm:prSet/>
      <dgm:spPr/>
      <dgm:t>
        <a:bodyPr/>
        <a:lstStyle/>
        <a:p>
          <a:endParaRPr lang="zh-CN" altLang="en-US">
            <a:latin typeface="黑体" panose="02010609060101010101" pitchFamily="49" charset="-122"/>
            <a:ea typeface="黑体" panose="02010609060101010101" pitchFamily="49" charset="-122"/>
          </a:endParaRPr>
        </a:p>
      </dgm:t>
    </dgm:pt>
    <dgm:pt modelId="{96A78D6B-7B7D-44C6-935C-E31DFA27C37C}" type="pres">
      <dgm:prSet presAssocID="{2FC09E76-EF8B-45A5-BC94-3AF855913588}" presName="linear" presStyleCnt="0">
        <dgm:presLayoutVars>
          <dgm:dir/>
          <dgm:animLvl val="lvl"/>
          <dgm:resizeHandles val="exact"/>
        </dgm:presLayoutVars>
      </dgm:prSet>
      <dgm:spPr/>
      <dgm:t>
        <a:bodyPr/>
        <a:lstStyle/>
        <a:p>
          <a:endParaRPr lang="zh-CN" altLang="en-US"/>
        </a:p>
      </dgm:t>
    </dgm:pt>
    <dgm:pt modelId="{E65BFA50-A8E0-42DB-9C60-A5D5CBBB39A3}" type="pres">
      <dgm:prSet presAssocID="{E164C7C5-9C9D-4B5B-A22F-2C078899B1B7}" presName="parentLin" presStyleCnt="0"/>
      <dgm:spPr/>
    </dgm:pt>
    <dgm:pt modelId="{BB9C5B9B-4995-41B1-A7F2-6B73DD62703D}" type="pres">
      <dgm:prSet presAssocID="{E164C7C5-9C9D-4B5B-A22F-2C078899B1B7}" presName="parentLeftMargin" presStyleLbl="node1" presStyleIdx="0" presStyleCnt="5"/>
      <dgm:spPr/>
      <dgm:t>
        <a:bodyPr/>
        <a:lstStyle/>
        <a:p>
          <a:endParaRPr lang="zh-CN" altLang="en-US"/>
        </a:p>
      </dgm:t>
    </dgm:pt>
    <dgm:pt modelId="{C7FE3C57-EE5D-42D1-A176-BA5503957F3A}" type="pres">
      <dgm:prSet presAssocID="{E164C7C5-9C9D-4B5B-A22F-2C078899B1B7}" presName="parentText" presStyleLbl="node1" presStyleIdx="0" presStyleCnt="5">
        <dgm:presLayoutVars>
          <dgm:chMax val="0"/>
          <dgm:bulletEnabled val="1"/>
        </dgm:presLayoutVars>
      </dgm:prSet>
      <dgm:spPr/>
      <dgm:t>
        <a:bodyPr/>
        <a:lstStyle/>
        <a:p>
          <a:endParaRPr lang="zh-CN" altLang="en-US"/>
        </a:p>
      </dgm:t>
    </dgm:pt>
    <dgm:pt modelId="{8F3FC441-1F4E-42A4-9C0C-D5AB874D5D80}" type="pres">
      <dgm:prSet presAssocID="{E164C7C5-9C9D-4B5B-A22F-2C078899B1B7}" presName="negativeSpace" presStyleCnt="0"/>
      <dgm:spPr/>
    </dgm:pt>
    <dgm:pt modelId="{AB1014E2-22AB-4CBB-9B49-E596B2C85807}" type="pres">
      <dgm:prSet presAssocID="{E164C7C5-9C9D-4B5B-A22F-2C078899B1B7}" presName="childText" presStyleLbl="conFgAcc1" presStyleIdx="0" presStyleCnt="5">
        <dgm:presLayoutVars>
          <dgm:bulletEnabled val="1"/>
        </dgm:presLayoutVars>
      </dgm:prSet>
      <dgm:spPr/>
    </dgm:pt>
    <dgm:pt modelId="{9C0AAB6A-9670-4AEA-864B-ACE5E4BD6CA5}" type="pres">
      <dgm:prSet presAssocID="{8EEC2966-AF48-45C3-A4E1-A9874AE4FD54}" presName="spaceBetweenRectangles" presStyleCnt="0"/>
      <dgm:spPr/>
    </dgm:pt>
    <dgm:pt modelId="{9D307925-73B7-489D-B8BF-44D311822B0A}" type="pres">
      <dgm:prSet presAssocID="{732982F4-6855-4EEB-8255-B457AA34B460}" presName="parentLin" presStyleCnt="0"/>
      <dgm:spPr/>
    </dgm:pt>
    <dgm:pt modelId="{DEE3F02D-F93A-4E50-9EB5-7A36A75E615D}" type="pres">
      <dgm:prSet presAssocID="{732982F4-6855-4EEB-8255-B457AA34B460}" presName="parentLeftMargin" presStyleLbl="node1" presStyleIdx="0" presStyleCnt="5"/>
      <dgm:spPr/>
      <dgm:t>
        <a:bodyPr/>
        <a:lstStyle/>
        <a:p>
          <a:endParaRPr lang="zh-CN" altLang="en-US"/>
        </a:p>
      </dgm:t>
    </dgm:pt>
    <dgm:pt modelId="{3C0220E7-75DE-4A34-B9E2-8EEA02397FD4}" type="pres">
      <dgm:prSet presAssocID="{732982F4-6855-4EEB-8255-B457AA34B460}" presName="parentText" presStyleLbl="node1" presStyleIdx="1" presStyleCnt="5">
        <dgm:presLayoutVars>
          <dgm:chMax val="0"/>
          <dgm:bulletEnabled val="1"/>
        </dgm:presLayoutVars>
      </dgm:prSet>
      <dgm:spPr/>
      <dgm:t>
        <a:bodyPr/>
        <a:lstStyle/>
        <a:p>
          <a:endParaRPr lang="zh-CN" altLang="en-US"/>
        </a:p>
      </dgm:t>
    </dgm:pt>
    <dgm:pt modelId="{5D8002FA-CD62-49CA-8788-72482F01240F}" type="pres">
      <dgm:prSet presAssocID="{732982F4-6855-4EEB-8255-B457AA34B460}" presName="negativeSpace" presStyleCnt="0"/>
      <dgm:spPr/>
    </dgm:pt>
    <dgm:pt modelId="{00E211C3-3415-4EB2-A39B-BA2DBEC42946}" type="pres">
      <dgm:prSet presAssocID="{732982F4-6855-4EEB-8255-B457AA34B460}" presName="childText" presStyleLbl="conFgAcc1" presStyleIdx="1" presStyleCnt="5">
        <dgm:presLayoutVars>
          <dgm:bulletEnabled val="1"/>
        </dgm:presLayoutVars>
      </dgm:prSet>
      <dgm:spPr/>
    </dgm:pt>
    <dgm:pt modelId="{5D4559FE-1531-4CE7-8BF3-FD143D005353}" type="pres">
      <dgm:prSet presAssocID="{CBBB4023-0F9E-4AD9-9DD3-CF8A7A6DE564}" presName="spaceBetweenRectangles" presStyleCnt="0"/>
      <dgm:spPr/>
    </dgm:pt>
    <dgm:pt modelId="{2F361342-B168-4662-924D-9A0C754AA2AF}" type="pres">
      <dgm:prSet presAssocID="{F13B370D-D231-459E-96AC-F47927FB17C9}" presName="parentLin" presStyleCnt="0"/>
      <dgm:spPr/>
    </dgm:pt>
    <dgm:pt modelId="{A71DBB77-910A-47AC-9713-D819E0C83BB6}" type="pres">
      <dgm:prSet presAssocID="{F13B370D-D231-459E-96AC-F47927FB17C9}" presName="parentLeftMargin" presStyleLbl="node1" presStyleIdx="1" presStyleCnt="5"/>
      <dgm:spPr/>
      <dgm:t>
        <a:bodyPr/>
        <a:lstStyle/>
        <a:p>
          <a:endParaRPr lang="zh-CN" altLang="en-US"/>
        </a:p>
      </dgm:t>
    </dgm:pt>
    <dgm:pt modelId="{666270F2-A265-4A35-A370-9F3A1EEDDBB1}" type="pres">
      <dgm:prSet presAssocID="{F13B370D-D231-459E-96AC-F47927FB17C9}" presName="parentText" presStyleLbl="node1" presStyleIdx="2" presStyleCnt="5">
        <dgm:presLayoutVars>
          <dgm:chMax val="0"/>
          <dgm:bulletEnabled val="1"/>
        </dgm:presLayoutVars>
      </dgm:prSet>
      <dgm:spPr/>
      <dgm:t>
        <a:bodyPr/>
        <a:lstStyle/>
        <a:p>
          <a:endParaRPr lang="zh-CN" altLang="en-US"/>
        </a:p>
      </dgm:t>
    </dgm:pt>
    <dgm:pt modelId="{99B8D4A9-E80D-4401-B157-F4C786C30D22}" type="pres">
      <dgm:prSet presAssocID="{F13B370D-D231-459E-96AC-F47927FB17C9}" presName="negativeSpace" presStyleCnt="0"/>
      <dgm:spPr/>
    </dgm:pt>
    <dgm:pt modelId="{894AAAC9-F497-4433-9CB2-AE2456A66E80}" type="pres">
      <dgm:prSet presAssocID="{F13B370D-D231-459E-96AC-F47927FB17C9}" presName="childText" presStyleLbl="conFgAcc1" presStyleIdx="2" presStyleCnt="5">
        <dgm:presLayoutVars>
          <dgm:bulletEnabled val="1"/>
        </dgm:presLayoutVars>
      </dgm:prSet>
      <dgm:spPr/>
    </dgm:pt>
    <dgm:pt modelId="{BBB585D9-7703-4358-96B7-AAF811558E90}" type="pres">
      <dgm:prSet presAssocID="{11680EA4-F287-4460-BC4D-44C1C3CE8AA8}" presName="spaceBetweenRectangles" presStyleCnt="0"/>
      <dgm:spPr/>
    </dgm:pt>
    <dgm:pt modelId="{BECF2FB6-DE0E-4DEA-B5FD-1940CA72E46C}" type="pres">
      <dgm:prSet presAssocID="{7BFF43B7-6DD9-4DA9-A00B-796A1CCCBEDB}" presName="parentLin" presStyleCnt="0"/>
      <dgm:spPr/>
    </dgm:pt>
    <dgm:pt modelId="{0795C466-1913-48CE-8E42-2A089D157757}" type="pres">
      <dgm:prSet presAssocID="{7BFF43B7-6DD9-4DA9-A00B-796A1CCCBEDB}" presName="parentLeftMargin" presStyleLbl="node1" presStyleIdx="2" presStyleCnt="5"/>
      <dgm:spPr/>
      <dgm:t>
        <a:bodyPr/>
        <a:lstStyle/>
        <a:p>
          <a:endParaRPr lang="zh-CN" altLang="en-US"/>
        </a:p>
      </dgm:t>
    </dgm:pt>
    <dgm:pt modelId="{8D89BC38-689B-4540-A0A8-B0DFB6F440E6}" type="pres">
      <dgm:prSet presAssocID="{7BFF43B7-6DD9-4DA9-A00B-796A1CCCBEDB}" presName="parentText" presStyleLbl="node1" presStyleIdx="3" presStyleCnt="5">
        <dgm:presLayoutVars>
          <dgm:chMax val="0"/>
          <dgm:bulletEnabled val="1"/>
        </dgm:presLayoutVars>
      </dgm:prSet>
      <dgm:spPr/>
      <dgm:t>
        <a:bodyPr/>
        <a:lstStyle/>
        <a:p>
          <a:endParaRPr lang="zh-CN" altLang="en-US"/>
        </a:p>
      </dgm:t>
    </dgm:pt>
    <dgm:pt modelId="{B91D03CE-48EE-4FBF-9478-85CFAE109BD1}" type="pres">
      <dgm:prSet presAssocID="{7BFF43B7-6DD9-4DA9-A00B-796A1CCCBEDB}" presName="negativeSpace" presStyleCnt="0"/>
      <dgm:spPr/>
    </dgm:pt>
    <dgm:pt modelId="{22068F63-08BC-45A2-A3E0-8A87869548F8}" type="pres">
      <dgm:prSet presAssocID="{7BFF43B7-6DD9-4DA9-A00B-796A1CCCBEDB}" presName="childText" presStyleLbl="conFgAcc1" presStyleIdx="3" presStyleCnt="5">
        <dgm:presLayoutVars>
          <dgm:bulletEnabled val="1"/>
        </dgm:presLayoutVars>
      </dgm:prSet>
      <dgm:spPr/>
    </dgm:pt>
    <dgm:pt modelId="{19148AA5-EBF9-4E8E-A1BE-05518D230EC2}" type="pres">
      <dgm:prSet presAssocID="{45E351F0-91DB-46E4-92C6-AFFC00E03C52}" presName="spaceBetweenRectangles" presStyleCnt="0"/>
      <dgm:spPr/>
    </dgm:pt>
    <dgm:pt modelId="{27B9C7A5-973E-4EF4-8996-691DE64A9CD0}" type="pres">
      <dgm:prSet presAssocID="{F1B3A3F7-EFCE-4743-A7F6-371CABA98E60}" presName="parentLin" presStyleCnt="0"/>
      <dgm:spPr/>
    </dgm:pt>
    <dgm:pt modelId="{D987DCD4-3D0E-4B7A-BAD3-F4E6FE9CBC33}" type="pres">
      <dgm:prSet presAssocID="{F1B3A3F7-EFCE-4743-A7F6-371CABA98E60}" presName="parentLeftMargin" presStyleLbl="node1" presStyleIdx="3" presStyleCnt="5"/>
      <dgm:spPr/>
      <dgm:t>
        <a:bodyPr/>
        <a:lstStyle/>
        <a:p>
          <a:endParaRPr lang="zh-CN" altLang="en-US"/>
        </a:p>
      </dgm:t>
    </dgm:pt>
    <dgm:pt modelId="{7BA91042-BC5F-4B17-AB53-3C3AA1A4F826}" type="pres">
      <dgm:prSet presAssocID="{F1B3A3F7-EFCE-4743-A7F6-371CABA98E60}" presName="parentText" presStyleLbl="node1" presStyleIdx="4" presStyleCnt="5">
        <dgm:presLayoutVars>
          <dgm:chMax val="0"/>
          <dgm:bulletEnabled val="1"/>
        </dgm:presLayoutVars>
      </dgm:prSet>
      <dgm:spPr/>
      <dgm:t>
        <a:bodyPr/>
        <a:lstStyle/>
        <a:p>
          <a:endParaRPr lang="zh-CN" altLang="en-US"/>
        </a:p>
      </dgm:t>
    </dgm:pt>
    <dgm:pt modelId="{D3E67781-EC31-479D-810A-1D8C56C2EE7D}" type="pres">
      <dgm:prSet presAssocID="{F1B3A3F7-EFCE-4743-A7F6-371CABA98E60}" presName="negativeSpace" presStyleCnt="0"/>
      <dgm:spPr/>
    </dgm:pt>
    <dgm:pt modelId="{05A419A2-377B-47F7-A879-FE3084E262DD}" type="pres">
      <dgm:prSet presAssocID="{F1B3A3F7-EFCE-4743-A7F6-371CABA98E60}" presName="childText" presStyleLbl="conFgAcc1" presStyleIdx="4" presStyleCnt="5">
        <dgm:presLayoutVars>
          <dgm:bulletEnabled val="1"/>
        </dgm:presLayoutVars>
      </dgm:prSet>
      <dgm:spPr/>
    </dgm:pt>
  </dgm:ptLst>
  <dgm:cxnLst>
    <dgm:cxn modelId="{CBDBE309-C8C6-4A14-B04C-E595DE81CD71}" type="presOf" srcId="{F13B370D-D231-459E-96AC-F47927FB17C9}" destId="{666270F2-A265-4A35-A370-9F3A1EEDDBB1}" srcOrd="1" destOrd="0" presId="urn:microsoft.com/office/officeart/2005/8/layout/list1"/>
    <dgm:cxn modelId="{99AA9C79-AE8F-4D81-B509-649957DBD4D8}" type="presOf" srcId="{732982F4-6855-4EEB-8255-B457AA34B460}" destId="{3C0220E7-75DE-4A34-B9E2-8EEA02397FD4}" srcOrd="1" destOrd="0" presId="urn:microsoft.com/office/officeart/2005/8/layout/list1"/>
    <dgm:cxn modelId="{55DAB7AA-3F0A-4CEF-AA1C-D4250F675E84}" type="presOf" srcId="{732982F4-6855-4EEB-8255-B457AA34B460}" destId="{DEE3F02D-F93A-4E50-9EB5-7A36A75E615D}" srcOrd="0" destOrd="0" presId="urn:microsoft.com/office/officeart/2005/8/layout/list1"/>
    <dgm:cxn modelId="{16D3C09E-422C-4722-8D7F-7C5710E69721}" srcId="{2FC09E76-EF8B-45A5-BC94-3AF855913588}" destId="{732982F4-6855-4EEB-8255-B457AA34B460}" srcOrd="1" destOrd="0" parTransId="{A37C6327-CD78-46E8-948E-32284DBE3FE6}" sibTransId="{CBBB4023-0F9E-4AD9-9DD3-CF8A7A6DE564}"/>
    <dgm:cxn modelId="{76331D47-B2D9-4765-854E-32B360DA0918}" srcId="{2FC09E76-EF8B-45A5-BC94-3AF855913588}" destId="{F1B3A3F7-EFCE-4743-A7F6-371CABA98E60}" srcOrd="4" destOrd="0" parTransId="{98F82CFF-F56C-4E29-A491-1A7D7A206B4A}" sibTransId="{A131F870-0333-4E18-8CA2-993F5DEFB673}"/>
    <dgm:cxn modelId="{D1FB00F3-082A-42D1-B50F-7272F7037CD3}" type="presOf" srcId="{2FC09E76-EF8B-45A5-BC94-3AF855913588}" destId="{96A78D6B-7B7D-44C6-935C-E31DFA27C37C}" srcOrd="0" destOrd="0" presId="urn:microsoft.com/office/officeart/2005/8/layout/list1"/>
    <dgm:cxn modelId="{1C54A57A-62C3-49A6-9136-868CF7ACD15C}" srcId="{2FC09E76-EF8B-45A5-BC94-3AF855913588}" destId="{F13B370D-D231-459E-96AC-F47927FB17C9}" srcOrd="2" destOrd="0" parTransId="{1807400F-3FB1-4BF4-B914-F223F68D781D}" sibTransId="{11680EA4-F287-4460-BC4D-44C1C3CE8AA8}"/>
    <dgm:cxn modelId="{73B092A8-8F08-45BA-859E-333578A287A6}" type="presOf" srcId="{7BFF43B7-6DD9-4DA9-A00B-796A1CCCBEDB}" destId="{0795C466-1913-48CE-8E42-2A089D157757}" srcOrd="0" destOrd="0" presId="urn:microsoft.com/office/officeart/2005/8/layout/list1"/>
    <dgm:cxn modelId="{728E0FDC-DCA9-4207-8565-5A22BCA98F8F}" type="presOf" srcId="{F13B370D-D231-459E-96AC-F47927FB17C9}" destId="{A71DBB77-910A-47AC-9713-D819E0C83BB6}" srcOrd="0" destOrd="0" presId="urn:microsoft.com/office/officeart/2005/8/layout/list1"/>
    <dgm:cxn modelId="{29FFA813-E4B2-4BF7-BCEB-EE04B99CD230}" type="presOf" srcId="{F1B3A3F7-EFCE-4743-A7F6-371CABA98E60}" destId="{7BA91042-BC5F-4B17-AB53-3C3AA1A4F826}" srcOrd="1" destOrd="0" presId="urn:microsoft.com/office/officeart/2005/8/layout/list1"/>
    <dgm:cxn modelId="{2BA27336-CBFF-47F8-9E01-CD68B7CC4951}" srcId="{2FC09E76-EF8B-45A5-BC94-3AF855913588}" destId="{E164C7C5-9C9D-4B5B-A22F-2C078899B1B7}" srcOrd="0" destOrd="0" parTransId="{DA691EB2-CACE-4090-B88A-305040240A5C}" sibTransId="{8EEC2966-AF48-45C3-A4E1-A9874AE4FD54}"/>
    <dgm:cxn modelId="{497AEBAB-FF90-4664-B0C2-5A9DC7EEA37D}" type="presOf" srcId="{E164C7C5-9C9D-4B5B-A22F-2C078899B1B7}" destId="{BB9C5B9B-4995-41B1-A7F2-6B73DD62703D}" srcOrd="0" destOrd="0" presId="urn:microsoft.com/office/officeart/2005/8/layout/list1"/>
    <dgm:cxn modelId="{F5DD3597-9C89-4E24-B90C-6608A7672B99}" type="presOf" srcId="{E164C7C5-9C9D-4B5B-A22F-2C078899B1B7}" destId="{C7FE3C57-EE5D-42D1-A176-BA5503957F3A}" srcOrd="1" destOrd="0" presId="urn:microsoft.com/office/officeart/2005/8/layout/list1"/>
    <dgm:cxn modelId="{A1D38863-937C-4E2B-9C94-255A18EC7B83}" type="presOf" srcId="{7BFF43B7-6DD9-4DA9-A00B-796A1CCCBEDB}" destId="{8D89BC38-689B-4540-A0A8-B0DFB6F440E6}" srcOrd="1" destOrd="0" presId="urn:microsoft.com/office/officeart/2005/8/layout/list1"/>
    <dgm:cxn modelId="{5B34CD5E-BFCC-4233-A9E0-BDFB6C212838}" type="presOf" srcId="{F1B3A3F7-EFCE-4743-A7F6-371CABA98E60}" destId="{D987DCD4-3D0E-4B7A-BAD3-F4E6FE9CBC33}" srcOrd="0" destOrd="0" presId="urn:microsoft.com/office/officeart/2005/8/layout/list1"/>
    <dgm:cxn modelId="{5A88D5A9-3CF1-464D-BC2E-506AC69E73C6}" srcId="{2FC09E76-EF8B-45A5-BC94-3AF855913588}" destId="{7BFF43B7-6DD9-4DA9-A00B-796A1CCCBEDB}" srcOrd="3" destOrd="0" parTransId="{0605C35F-0649-42C8-9930-535F6D17E21E}" sibTransId="{45E351F0-91DB-46E4-92C6-AFFC00E03C52}"/>
    <dgm:cxn modelId="{1D9FDB44-34F6-4AF2-91B3-D85BDCD2C5A8}" type="presParOf" srcId="{96A78D6B-7B7D-44C6-935C-E31DFA27C37C}" destId="{E65BFA50-A8E0-42DB-9C60-A5D5CBBB39A3}" srcOrd="0" destOrd="0" presId="urn:microsoft.com/office/officeart/2005/8/layout/list1"/>
    <dgm:cxn modelId="{ED0C0CDA-833E-4047-A3B0-7C5769B2AA95}" type="presParOf" srcId="{E65BFA50-A8E0-42DB-9C60-A5D5CBBB39A3}" destId="{BB9C5B9B-4995-41B1-A7F2-6B73DD62703D}" srcOrd="0" destOrd="0" presId="urn:microsoft.com/office/officeart/2005/8/layout/list1"/>
    <dgm:cxn modelId="{2C42A01C-7779-443B-896A-0E556FAFC4A9}" type="presParOf" srcId="{E65BFA50-A8E0-42DB-9C60-A5D5CBBB39A3}" destId="{C7FE3C57-EE5D-42D1-A176-BA5503957F3A}" srcOrd="1" destOrd="0" presId="urn:microsoft.com/office/officeart/2005/8/layout/list1"/>
    <dgm:cxn modelId="{827379F7-E8D7-4C73-91BC-194A7D401454}" type="presParOf" srcId="{96A78D6B-7B7D-44C6-935C-E31DFA27C37C}" destId="{8F3FC441-1F4E-42A4-9C0C-D5AB874D5D80}" srcOrd="1" destOrd="0" presId="urn:microsoft.com/office/officeart/2005/8/layout/list1"/>
    <dgm:cxn modelId="{C1548DB7-14C2-4EA9-B3C3-1B6213E56AC3}" type="presParOf" srcId="{96A78D6B-7B7D-44C6-935C-E31DFA27C37C}" destId="{AB1014E2-22AB-4CBB-9B49-E596B2C85807}" srcOrd="2" destOrd="0" presId="urn:microsoft.com/office/officeart/2005/8/layout/list1"/>
    <dgm:cxn modelId="{69A43FAA-14FD-48B3-8118-98AD6C3DCF53}" type="presParOf" srcId="{96A78D6B-7B7D-44C6-935C-E31DFA27C37C}" destId="{9C0AAB6A-9670-4AEA-864B-ACE5E4BD6CA5}" srcOrd="3" destOrd="0" presId="urn:microsoft.com/office/officeart/2005/8/layout/list1"/>
    <dgm:cxn modelId="{F3202665-7D4A-46AE-B4DA-4D55634CAAD8}" type="presParOf" srcId="{96A78D6B-7B7D-44C6-935C-E31DFA27C37C}" destId="{9D307925-73B7-489D-B8BF-44D311822B0A}" srcOrd="4" destOrd="0" presId="urn:microsoft.com/office/officeart/2005/8/layout/list1"/>
    <dgm:cxn modelId="{B022F7EA-6409-4B6A-99AF-E77F0ED86515}" type="presParOf" srcId="{9D307925-73B7-489D-B8BF-44D311822B0A}" destId="{DEE3F02D-F93A-4E50-9EB5-7A36A75E615D}" srcOrd="0" destOrd="0" presId="urn:microsoft.com/office/officeart/2005/8/layout/list1"/>
    <dgm:cxn modelId="{87889790-9C92-463F-9ADD-24C752187ABA}" type="presParOf" srcId="{9D307925-73B7-489D-B8BF-44D311822B0A}" destId="{3C0220E7-75DE-4A34-B9E2-8EEA02397FD4}" srcOrd="1" destOrd="0" presId="urn:microsoft.com/office/officeart/2005/8/layout/list1"/>
    <dgm:cxn modelId="{3468DF8D-FE8A-403D-B100-85D74EEF2DE8}" type="presParOf" srcId="{96A78D6B-7B7D-44C6-935C-E31DFA27C37C}" destId="{5D8002FA-CD62-49CA-8788-72482F01240F}" srcOrd="5" destOrd="0" presId="urn:microsoft.com/office/officeart/2005/8/layout/list1"/>
    <dgm:cxn modelId="{C8548FE4-FB13-4FCF-9629-765AD5CD1913}" type="presParOf" srcId="{96A78D6B-7B7D-44C6-935C-E31DFA27C37C}" destId="{00E211C3-3415-4EB2-A39B-BA2DBEC42946}" srcOrd="6" destOrd="0" presId="urn:microsoft.com/office/officeart/2005/8/layout/list1"/>
    <dgm:cxn modelId="{B96AB41E-99C1-4468-B4DB-15994BA7E7EF}" type="presParOf" srcId="{96A78D6B-7B7D-44C6-935C-E31DFA27C37C}" destId="{5D4559FE-1531-4CE7-8BF3-FD143D005353}" srcOrd="7" destOrd="0" presId="urn:microsoft.com/office/officeart/2005/8/layout/list1"/>
    <dgm:cxn modelId="{176BAD4F-884D-4CF6-8B39-8B680EFCEA20}" type="presParOf" srcId="{96A78D6B-7B7D-44C6-935C-E31DFA27C37C}" destId="{2F361342-B168-4662-924D-9A0C754AA2AF}" srcOrd="8" destOrd="0" presId="urn:microsoft.com/office/officeart/2005/8/layout/list1"/>
    <dgm:cxn modelId="{334B203C-1693-4635-82F8-34D671BF8492}" type="presParOf" srcId="{2F361342-B168-4662-924D-9A0C754AA2AF}" destId="{A71DBB77-910A-47AC-9713-D819E0C83BB6}" srcOrd="0" destOrd="0" presId="urn:microsoft.com/office/officeart/2005/8/layout/list1"/>
    <dgm:cxn modelId="{A07C4B29-0B9E-42A2-8954-21FE75504488}" type="presParOf" srcId="{2F361342-B168-4662-924D-9A0C754AA2AF}" destId="{666270F2-A265-4A35-A370-9F3A1EEDDBB1}" srcOrd="1" destOrd="0" presId="urn:microsoft.com/office/officeart/2005/8/layout/list1"/>
    <dgm:cxn modelId="{3A5F6B53-A890-4061-A929-464D131B1949}" type="presParOf" srcId="{96A78D6B-7B7D-44C6-935C-E31DFA27C37C}" destId="{99B8D4A9-E80D-4401-B157-F4C786C30D22}" srcOrd="9" destOrd="0" presId="urn:microsoft.com/office/officeart/2005/8/layout/list1"/>
    <dgm:cxn modelId="{6B5005A1-EA85-4DD8-BEC1-B50FDF906FFB}" type="presParOf" srcId="{96A78D6B-7B7D-44C6-935C-E31DFA27C37C}" destId="{894AAAC9-F497-4433-9CB2-AE2456A66E80}" srcOrd="10" destOrd="0" presId="urn:microsoft.com/office/officeart/2005/8/layout/list1"/>
    <dgm:cxn modelId="{03D97C65-4763-46B9-9AAA-5F333B4A6440}" type="presParOf" srcId="{96A78D6B-7B7D-44C6-935C-E31DFA27C37C}" destId="{BBB585D9-7703-4358-96B7-AAF811558E90}" srcOrd="11" destOrd="0" presId="urn:microsoft.com/office/officeart/2005/8/layout/list1"/>
    <dgm:cxn modelId="{6F880E57-F055-4AE0-B3D4-17C717C2102E}" type="presParOf" srcId="{96A78D6B-7B7D-44C6-935C-E31DFA27C37C}" destId="{BECF2FB6-DE0E-4DEA-B5FD-1940CA72E46C}" srcOrd="12" destOrd="0" presId="urn:microsoft.com/office/officeart/2005/8/layout/list1"/>
    <dgm:cxn modelId="{9674EA45-D334-4B63-9501-4042E4E7AC00}" type="presParOf" srcId="{BECF2FB6-DE0E-4DEA-B5FD-1940CA72E46C}" destId="{0795C466-1913-48CE-8E42-2A089D157757}" srcOrd="0" destOrd="0" presId="urn:microsoft.com/office/officeart/2005/8/layout/list1"/>
    <dgm:cxn modelId="{AA69464E-EFE1-455A-BAFF-415D9EEA7207}" type="presParOf" srcId="{BECF2FB6-DE0E-4DEA-B5FD-1940CA72E46C}" destId="{8D89BC38-689B-4540-A0A8-B0DFB6F440E6}" srcOrd="1" destOrd="0" presId="urn:microsoft.com/office/officeart/2005/8/layout/list1"/>
    <dgm:cxn modelId="{2448795D-85D6-4629-A3FB-86F973FF3C6C}" type="presParOf" srcId="{96A78D6B-7B7D-44C6-935C-E31DFA27C37C}" destId="{B91D03CE-48EE-4FBF-9478-85CFAE109BD1}" srcOrd="13" destOrd="0" presId="urn:microsoft.com/office/officeart/2005/8/layout/list1"/>
    <dgm:cxn modelId="{29D91527-3686-43E1-896B-A1E1F70F207A}" type="presParOf" srcId="{96A78D6B-7B7D-44C6-935C-E31DFA27C37C}" destId="{22068F63-08BC-45A2-A3E0-8A87869548F8}" srcOrd="14" destOrd="0" presId="urn:microsoft.com/office/officeart/2005/8/layout/list1"/>
    <dgm:cxn modelId="{477C4F61-85E8-4802-A6A2-FB163737388B}" type="presParOf" srcId="{96A78D6B-7B7D-44C6-935C-E31DFA27C37C}" destId="{19148AA5-EBF9-4E8E-A1BE-05518D230EC2}" srcOrd="15" destOrd="0" presId="urn:microsoft.com/office/officeart/2005/8/layout/list1"/>
    <dgm:cxn modelId="{349A06EA-C007-4D26-9ED6-8E10032C5ACE}" type="presParOf" srcId="{96A78D6B-7B7D-44C6-935C-E31DFA27C37C}" destId="{27B9C7A5-973E-4EF4-8996-691DE64A9CD0}" srcOrd="16" destOrd="0" presId="urn:microsoft.com/office/officeart/2005/8/layout/list1"/>
    <dgm:cxn modelId="{CF004810-71D9-4F4B-AF56-12086642A66C}" type="presParOf" srcId="{27B9C7A5-973E-4EF4-8996-691DE64A9CD0}" destId="{D987DCD4-3D0E-4B7A-BAD3-F4E6FE9CBC33}" srcOrd="0" destOrd="0" presId="urn:microsoft.com/office/officeart/2005/8/layout/list1"/>
    <dgm:cxn modelId="{B204350F-CBE6-43CF-A2D6-70B578C959B1}" type="presParOf" srcId="{27B9C7A5-973E-4EF4-8996-691DE64A9CD0}" destId="{7BA91042-BC5F-4B17-AB53-3C3AA1A4F826}" srcOrd="1" destOrd="0" presId="urn:microsoft.com/office/officeart/2005/8/layout/list1"/>
    <dgm:cxn modelId="{E9F1625B-E40E-4277-BAF9-40B70C59D20D}" type="presParOf" srcId="{96A78D6B-7B7D-44C6-935C-E31DFA27C37C}" destId="{D3E67781-EC31-479D-810A-1D8C56C2EE7D}" srcOrd="17" destOrd="0" presId="urn:microsoft.com/office/officeart/2005/8/layout/list1"/>
    <dgm:cxn modelId="{A36106D8-1BBD-4974-9579-1ED20D88DDD3}" type="presParOf" srcId="{96A78D6B-7B7D-44C6-935C-E31DFA27C37C}" destId="{05A419A2-377B-47F7-A879-FE3084E262DD}" srcOrd="18"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C09E76-EF8B-45A5-BC94-3AF855913588}"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zh-CN" altLang="en-US"/>
        </a:p>
      </dgm:t>
    </dgm:pt>
    <dgm:pt modelId="{E164C7C5-9C9D-4B5B-A22F-2C078899B1B7}">
      <dgm:prSet phldrT="[文本]" custT="1"/>
      <dgm:spPr/>
      <dgm:t>
        <a:bodyPr/>
        <a:lstStyle/>
        <a:p>
          <a:r>
            <a:rPr lang="zh-CN" altLang="en-US" sz="2400" b="0" i="0" dirty="0">
              <a:latin typeface="黑体" panose="02010609060101010101" pitchFamily="49" charset="-122"/>
              <a:ea typeface="黑体" panose="02010609060101010101" pitchFamily="49" charset="-122"/>
            </a:rPr>
            <a:t>租赁面积</a:t>
          </a:r>
          <a:endParaRPr lang="zh-CN" altLang="en-US" sz="2400" dirty="0">
            <a:latin typeface="黑体" panose="02010609060101010101" pitchFamily="49" charset="-122"/>
            <a:ea typeface="黑体" panose="02010609060101010101" pitchFamily="49" charset="-122"/>
          </a:endParaRPr>
        </a:p>
      </dgm:t>
    </dgm:pt>
    <dgm:pt modelId="{DA691EB2-CACE-4090-B88A-305040240A5C}" type="parTrans" cxnId="{2BA27336-CBFF-47F8-9E01-CD68B7CC4951}">
      <dgm:prSet/>
      <dgm:spPr/>
      <dgm:t>
        <a:bodyPr/>
        <a:lstStyle/>
        <a:p>
          <a:endParaRPr lang="zh-CN" altLang="en-US" sz="1600">
            <a:latin typeface="黑体" panose="02010609060101010101" pitchFamily="49" charset="-122"/>
            <a:ea typeface="黑体" panose="02010609060101010101" pitchFamily="49" charset="-122"/>
          </a:endParaRPr>
        </a:p>
      </dgm:t>
    </dgm:pt>
    <dgm:pt modelId="{8EEC2966-AF48-45C3-A4E1-A9874AE4FD54}" type="sibTrans" cxnId="{2BA27336-CBFF-47F8-9E01-CD68B7CC4951}">
      <dgm:prSet/>
      <dgm:spPr/>
      <dgm:t>
        <a:bodyPr/>
        <a:lstStyle/>
        <a:p>
          <a:endParaRPr lang="zh-CN" altLang="en-US" sz="1600">
            <a:latin typeface="黑体" panose="02010609060101010101" pitchFamily="49" charset="-122"/>
            <a:ea typeface="黑体" panose="02010609060101010101" pitchFamily="49" charset="-122"/>
          </a:endParaRPr>
        </a:p>
      </dgm:t>
    </dgm:pt>
    <dgm:pt modelId="{F13B370D-D231-459E-96AC-F47927FB17C9}">
      <dgm:prSet phldrT="[文本]" custT="1"/>
      <dgm:spPr/>
      <dgm:t>
        <a:bodyPr/>
        <a:lstStyle/>
        <a:p>
          <a:r>
            <a:rPr lang="zh-CN" altLang="en-US" sz="2400" dirty="0">
              <a:latin typeface="黑体" panose="02010609060101010101" pitchFamily="49" charset="-122"/>
              <a:ea typeface="黑体" panose="02010609060101010101" pitchFamily="49" charset="-122"/>
            </a:rPr>
            <a:t>库内结构</a:t>
          </a:r>
        </a:p>
      </dgm:t>
    </dgm:pt>
    <dgm:pt modelId="{1807400F-3FB1-4BF4-B914-F223F68D781D}" type="parTrans" cxnId="{1C54A57A-62C3-49A6-9136-868CF7ACD15C}">
      <dgm:prSet/>
      <dgm:spPr/>
      <dgm:t>
        <a:bodyPr/>
        <a:lstStyle/>
        <a:p>
          <a:endParaRPr lang="zh-CN" altLang="en-US" sz="1600">
            <a:latin typeface="黑体" panose="02010609060101010101" pitchFamily="49" charset="-122"/>
            <a:ea typeface="黑体" panose="02010609060101010101" pitchFamily="49" charset="-122"/>
          </a:endParaRPr>
        </a:p>
      </dgm:t>
    </dgm:pt>
    <dgm:pt modelId="{11680EA4-F287-4460-BC4D-44C1C3CE8AA8}" type="sibTrans" cxnId="{1C54A57A-62C3-49A6-9136-868CF7ACD15C}">
      <dgm:prSet/>
      <dgm:spPr/>
      <dgm:t>
        <a:bodyPr/>
        <a:lstStyle/>
        <a:p>
          <a:endParaRPr lang="zh-CN" altLang="en-US" sz="1600">
            <a:latin typeface="黑体" panose="02010609060101010101" pitchFamily="49" charset="-122"/>
            <a:ea typeface="黑体" panose="02010609060101010101" pitchFamily="49" charset="-122"/>
          </a:endParaRPr>
        </a:p>
      </dgm:t>
    </dgm:pt>
    <dgm:pt modelId="{732982F4-6855-4EEB-8255-B457AA34B460}">
      <dgm:prSet phldrT="[文本]" custT="1"/>
      <dgm:spPr/>
      <dgm:t>
        <a:bodyPr/>
        <a:lstStyle/>
        <a:p>
          <a:pPr algn="ctr"/>
          <a:r>
            <a:rPr lang="zh-CN" altLang="en-US" sz="2400" b="0" i="0" dirty="0">
              <a:latin typeface="黑体" panose="02010609060101010101" pitchFamily="49" charset="-122"/>
              <a:ea typeface="黑体" panose="02010609060101010101" pitchFamily="49" charset="-122"/>
            </a:rPr>
            <a:t>仓库高度</a:t>
          </a:r>
          <a:endParaRPr lang="zh-CN" altLang="en-US" sz="2400" dirty="0">
            <a:latin typeface="黑体" panose="02010609060101010101" pitchFamily="49" charset="-122"/>
            <a:ea typeface="黑体" panose="02010609060101010101" pitchFamily="49" charset="-122"/>
          </a:endParaRPr>
        </a:p>
      </dgm:t>
    </dgm:pt>
    <dgm:pt modelId="{A37C6327-CD78-46E8-948E-32284DBE3FE6}" type="parTrans" cxnId="{16D3C09E-422C-4722-8D7F-7C5710E69721}">
      <dgm:prSet/>
      <dgm:spPr/>
      <dgm:t>
        <a:bodyPr/>
        <a:lstStyle/>
        <a:p>
          <a:endParaRPr lang="zh-CN" altLang="en-US" sz="1600">
            <a:latin typeface="黑体" panose="02010609060101010101" pitchFamily="49" charset="-122"/>
            <a:ea typeface="黑体" panose="02010609060101010101" pitchFamily="49" charset="-122"/>
          </a:endParaRPr>
        </a:p>
      </dgm:t>
    </dgm:pt>
    <dgm:pt modelId="{CBBB4023-0F9E-4AD9-9DD3-CF8A7A6DE564}" type="sibTrans" cxnId="{16D3C09E-422C-4722-8D7F-7C5710E69721}">
      <dgm:prSet/>
      <dgm:spPr/>
      <dgm:t>
        <a:bodyPr/>
        <a:lstStyle/>
        <a:p>
          <a:endParaRPr lang="zh-CN" altLang="en-US" sz="1600">
            <a:latin typeface="黑体" panose="02010609060101010101" pitchFamily="49" charset="-122"/>
            <a:ea typeface="黑体" panose="02010609060101010101" pitchFamily="49" charset="-122"/>
          </a:endParaRPr>
        </a:p>
      </dgm:t>
    </dgm:pt>
    <dgm:pt modelId="{7BFF43B7-6DD9-4DA9-A00B-796A1CCCBEDB}">
      <dgm:prSet custT="1"/>
      <dgm:spPr/>
      <dgm:t>
        <a:bodyPr/>
        <a:lstStyle/>
        <a:p>
          <a:pPr algn="ctr"/>
          <a:r>
            <a:rPr lang="zh-CN" altLang="en-US" sz="2400" dirty="0">
              <a:latin typeface="黑体" panose="02010609060101010101" pitchFamily="49" charset="-122"/>
              <a:ea typeface="黑体" panose="02010609060101010101" pitchFamily="49" charset="-122"/>
            </a:rPr>
            <a:t>地面承重</a:t>
          </a:r>
        </a:p>
      </dgm:t>
    </dgm:pt>
    <dgm:pt modelId="{0605C35F-0649-42C8-9930-535F6D17E21E}" type="parTrans" cxnId="{5A88D5A9-3CF1-464D-BC2E-506AC69E73C6}">
      <dgm:prSet/>
      <dgm:spPr/>
      <dgm:t>
        <a:bodyPr/>
        <a:lstStyle/>
        <a:p>
          <a:endParaRPr lang="zh-CN" altLang="en-US" sz="1600">
            <a:latin typeface="黑体" panose="02010609060101010101" pitchFamily="49" charset="-122"/>
            <a:ea typeface="黑体" panose="02010609060101010101" pitchFamily="49" charset="-122"/>
          </a:endParaRPr>
        </a:p>
      </dgm:t>
    </dgm:pt>
    <dgm:pt modelId="{45E351F0-91DB-46E4-92C6-AFFC00E03C52}" type="sibTrans" cxnId="{5A88D5A9-3CF1-464D-BC2E-506AC69E73C6}">
      <dgm:prSet/>
      <dgm:spPr/>
      <dgm:t>
        <a:bodyPr/>
        <a:lstStyle/>
        <a:p>
          <a:endParaRPr lang="zh-CN" altLang="en-US" sz="1600">
            <a:latin typeface="黑体" panose="02010609060101010101" pitchFamily="49" charset="-122"/>
            <a:ea typeface="黑体" panose="02010609060101010101" pitchFamily="49" charset="-122"/>
          </a:endParaRPr>
        </a:p>
      </dgm:t>
    </dgm:pt>
    <dgm:pt modelId="{500CD422-E4DC-490E-A049-7AE6A36D5858}" type="pres">
      <dgm:prSet presAssocID="{2FC09E76-EF8B-45A5-BC94-3AF855913588}" presName="diagram" presStyleCnt="0">
        <dgm:presLayoutVars>
          <dgm:dir/>
          <dgm:resizeHandles val="exact"/>
        </dgm:presLayoutVars>
      </dgm:prSet>
      <dgm:spPr/>
      <dgm:t>
        <a:bodyPr/>
        <a:lstStyle/>
        <a:p>
          <a:endParaRPr lang="zh-CN" altLang="en-US"/>
        </a:p>
      </dgm:t>
    </dgm:pt>
    <dgm:pt modelId="{5E4BF567-A73D-49CE-A748-7792A74ED718}" type="pres">
      <dgm:prSet presAssocID="{E164C7C5-9C9D-4B5B-A22F-2C078899B1B7}" presName="node" presStyleLbl="node1" presStyleIdx="0" presStyleCnt="4">
        <dgm:presLayoutVars>
          <dgm:bulletEnabled val="1"/>
        </dgm:presLayoutVars>
      </dgm:prSet>
      <dgm:spPr/>
      <dgm:t>
        <a:bodyPr/>
        <a:lstStyle/>
        <a:p>
          <a:endParaRPr lang="zh-CN" altLang="en-US"/>
        </a:p>
      </dgm:t>
    </dgm:pt>
    <dgm:pt modelId="{72747F29-330B-45E6-9553-6FEED378C05F}" type="pres">
      <dgm:prSet presAssocID="{8EEC2966-AF48-45C3-A4E1-A9874AE4FD54}" presName="sibTrans" presStyleCnt="0"/>
      <dgm:spPr/>
    </dgm:pt>
    <dgm:pt modelId="{1D6E92C4-FC17-4A47-95D9-AA6C26AF08B8}" type="pres">
      <dgm:prSet presAssocID="{732982F4-6855-4EEB-8255-B457AA34B460}" presName="node" presStyleLbl="node1" presStyleIdx="1" presStyleCnt="4">
        <dgm:presLayoutVars>
          <dgm:bulletEnabled val="1"/>
        </dgm:presLayoutVars>
      </dgm:prSet>
      <dgm:spPr/>
      <dgm:t>
        <a:bodyPr/>
        <a:lstStyle/>
        <a:p>
          <a:endParaRPr lang="zh-CN" altLang="en-US"/>
        </a:p>
      </dgm:t>
    </dgm:pt>
    <dgm:pt modelId="{24498B9D-1BB7-479B-AD31-81DC5F230FA9}" type="pres">
      <dgm:prSet presAssocID="{CBBB4023-0F9E-4AD9-9DD3-CF8A7A6DE564}" presName="sibTrans" presStyleCnt="0"/>
      <dgm:spPr/>
    </dgm:pt>
    <dgm:pt modelId="{23001F94-0D26-4043-B77F-FB861BEEA6EF}" type="pres">
      <dgm:prSet presAssocID="{F13B370D-D231-459E-96AC-F47927FB17C9}" presName="node" presStyleLbl="node1" presStyleIdx="2" presStyleCnt="4">
        <dgm:presLayoutVars>
          <dgm:bulletEnabled val="1"/>
        </dgm:presLayoutVars>
      </dgm:prSet>
      <dgm:spPr/>
      <dgm:t>
        <a:bodyPr/>
        <a:lstStyle/>
        <a:p>
          <a:endParaRPr lang="zh-CN" altLang="en-US"/>
        </a:p>
      </dgm:t>
    </dgm:pt>
    <dgm:pt modelId="{63C3D0FE-9B65-4E17-99FC-D625B09F7C2C}" type="pres">
      <dgm:prSet presAssocID="{11680EA4-F287-4460-BC4D-44C1C3CE8AA8}" presName="sibTrans" presStyleCnt="0"/>
      <dgm:spPr/>
    </dgm:pt>
    <dgm:pt modelId="{01F2B013-E961-4945-9A29-8D15D7D45DEF}" type="pres">
      <dgm:prSet presAssocID="{7BFF43B7-6DD9-4DA9-A00B-796A1CCCBEDB}" presName="node" presStyleLbl="node1" presStyleIdx="3" presStyleCnt="4">
        <dgm:presLayoutVars>
          <dgm:bulletEnabled val="1"/>
        </dgm:presLayoutVars>
      </dgm:prSet>
      <dgm:spPr/>
      <dgm:t>
        <a:bodyPr/>
        <a:lstStyle/>
        <a:p>
          <a:endParaRPr lang="zh-CN" altLang="en-US"/>
        </a:p>
      </dgm:t>
    </dgm:pt>
  </dgm:ptLst>
  <dgm:cxnLst>
    <dgm:cxn modelId="{7EEE3ACB-17E6-461C-A3E0-47184201AE97}" type="presOf" srcId="{E164C7C5-9C9D-4B5B-A22F-2C078899B1B7}" destId="{5E4BF567-A73D-49CE-A748-7792A74ED718}" srcOrd="0" destOrd="0" presId="urn:microsoft.com/office/officeart/2005/8/layout/default"/>
    <dgm:cxn modelId="{7297D162-D8AF-4929-9230-5D434B2F3095}" type="presOf" srcId="{F13B370D-D231-459E-96AC-F47927FB17C9}" destId="{23001F94-0D26-4043-B77F-FB861BEEA6EF}" srcOrd="0" destOrd="0" presId="urn:microsoft.com/office/officeart/2005/8/layout/default"/>
    <dgm:cxn modelId="{CBB5465D-FCE2-4E6B-83FA-794ADFCB25EE}" type="presOf" srcId="{7BFF43B7-6DD9-4DA9-A00B-796A1CCCBEDB}" destId="{01F2B013-E961-4945-9A29-8D15D7D45DEF}" srcOrd="0" destOrd="0" presId="urn:microsoft.com/office/officeart/2005/8/layout/default"/>
    <dgm:cxn modelId="{2BA27336-CBFF-47F8-9E01-CD68B7CC4951}" srcId="{2FC09E76-EF8B-45A5-BC94-3AF855913588}" destId="{E164C7C5-9C9D-4B5B-A22F-2C078899B1B7}" srcOrd="0" destOrd="0" parTransId="{DA691EB2-CACE-4090-B88A-305040240A5C}" sibTransId="{8EEC2966-AF48-45C3-A4E1-A9874AE4FD54}"/>
    <dgm:cxn modelId="{5A88D5A9-3CF1-464D-BC2E-506AC69E73C6}" srcId="{2FC09E76-EF8B-45A5-BC94-3AF855913588}" destId="{7BFF43B7-6DD9-4DA9-A00B-796A1CCCBEDB}" srcOrd="3" destOrd="0" parTransId="{0605C35F-0649-42C8-9930-535F6D17E21E}" sibTransId="{45E351F0-91DB-46E4-92C6-AFFC00E03C52}"/>
    <dgm:cxn modelId="{16D3C09E-422C-4722-8D7F-7C5710E69721}" srcId="{2FC09E76-EF8B-45A5-BC94-3AF855913588}" destId="{732982F4-6855-4EEB-8255-B457AA34B460}" srcOrd="1" destOrd="0" parTransId="{A37C6327-CD78-46E8-948E-32284DBE3FE6}" sibTransId="{CBBB4023-0F9E-4AD9-9DD3-CF8A7A6DE564}"/>
    <dgm:cxn modelId="{1C54A57A-62C3-49A6-9136-868CF7ACD15C}" srcId="{2FC09E76-EF8B-45A5-BC94-3AF855913588}" destId="{F13B370D-D231-459E-96AC-F47927FB17C9}" srcOrd="2" destOrd="0" parTransId="{1807400F-3FB1-4BF4-B914-F223F68D781D}" sibTransId="{11680EA4-F287-4460-BC4D-44C1C3CE8AA8}"/>
    <dgm:cxn modelId="{CED1B4F6-AD57-4088-A872-832BD919B134}" type="presOf" srcId="{732982F4-6855-4EEB-8255-B457AA34B460}" destId="{1D6E92C4-FC17-4A47-95D9-AA6C26AF08B8}" srcOrd="0" destOrd="0" presId="urn:microsoft.com/office/officeart/2005/8/layout/default"/>
    <dgm:cxn modelId="{4D05D3DF-46F6-4C49-87FA-0E0B76A0992E}" type="presOf" srcId="{2FC09E76-EF8B-45A5-BC94-3AF855913588}" destId="{500CD422-E4DC-490E-A049-7AE6A36D5858}" srcOrd="0" destOrd="0" presId="urn:microsoft.com/office/officeart/2005/8/layout/default"/>
    <dgm:cxn modelId="{3DA7241E-8B62-4BA8-B169-D5AF63F145F5}" type="presParOf" srcId="{500CD422-E4DC-490E-A049-7AE6A36D5858}" destId="{5E4BF567-A73D-49CE-A748-7792A74ED718}" srcOrd="0" destOrd="0" presId="urn:microsoft.com/office/officeart/2005/8/layout/default"/>
    <dgm:cxn modelId="{4B9F587E-BAEB-48AD-8284-732A8F1DAA80}" type="presParOf" srcId="{500CD422-E4DC-490E-A049-7AE6A36D5858}" destId="{72747F29-330B-45E6-9553-6FEED378C05F}" srcOrd="1" destOrd="0" presId="urn:microsoft.com/office/officeart/2005/8/layout/default"/>
    <dgm:cxn modelId="{4B3E2A3A-59A0-4418-9D99-840602B9146E}" type="presParOf" srcId="{500CD422-E4DC-490E-A049-7AE6A36D5858}" destId="{1D6E92C4-FC17-4A47-95D9-AA6C26AF08B8}" srcOrd="2" destOrd="0" presId="urn:microsoft.com/office/officeart/2005/8/layout/default"/>
    <dgm:cxn modelId="{4D2A7494-6E0B-4D1A-AEAA-1731B74E89FF}" type="presParOf" srcId="{500CD422-E4DC-490E-A049-7AE6A36D5858}" destId="{24498B9D-1BB7-479B-AD31-81DC5F230FA9}" srcOrd="3" destOrd="0" presId="urn:microsoft.com/office/officeart/2005/8/layout/default"/>
    <dgm:cxn modelId="{3E0BA934-410D-41A6-8457-3CE0F70A394E}" type="presParOf" srcId="{500CD422-E4DC-490E-A049-7AE6A36D5858}" destId="{23001F94-0D26-4043-B77F-FB861BEEA6EF}" srcOrd="4" destOrd="0" presId="urn:microsoft.com/office/officeart/2005/8/layout/default"/>
    <dgm:cxn modelId="{A78F94E9-8B36-41D9-8B09-00F998A25CA1}" type="presParOf" srcId="{500CD422-E4DC-490E-A049-7AE6A36D5858}" destId="{63C3D0FE-9B65-4E17-99FC-D625B09F7C2C}" srcOrd="5" destOrd="0" presId="urn:microsoft.com/office/officeart/2005/8/layout/default"/>
    <dgm:cxn modelId="{671ECD89-0172-4142-A27C-1E72A0028D46}" type="presParOf" srcId="{500CD422-E4DC-490E-A049-7AE6A36D5858}" destId="{01F2B013-E961-4945-9A29-8D15D7D45DE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C09E76-EF8B-45A5-BC94-3AF855913588}"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zh-CN" altLang="en-US"/>
        </a:p>
      </dgm:t>
    </dgm:pt>
    <dgm:pt modelId="{E164C7C5-9C9D-4B5B-A22F-2C078899B1B7}">
      <dgm:prSet phldrT="[文本]" custT="1"/>
      <dgm:spPr/>
      <dgm:t>
        <a:bodyPr/>
        <a:lstStyle/>
        <a:p>
          <a:r>
            <a:rPr lang="zh-CN" altLang="en-US" sz="2400" dirty="0">
              <a:latin typeface="黑体" panose="02010609060101010101" pitchFamily="49" charset="-122"/>
              <a:ea typeface="黑体" panose="02010609060101010101" pitchFamily="49" charset="-122"/>
            </a:rPr>
            <a:t>周转场地</a:t>
          </a:r>
        </a:p>
      </dgm:t>
    </dgm:pt>
    <dgm:pt modelId="{DA691EB2-CACE-4090-B88A-305040240A5C}" type="parTrans" cxnId="{2BA27336-CBFF-47F8-9E01-CD68B7CC4951}">
      <dgm:prSet/>
      <dgm:spPr/>
      <dgm:t>
        <a:bodyPr/>
        <a:lstStyle/>
        <a:p>
          <a:endParaRPr lang="zh-CN" altLang="en-US" sz="1600">
            <a:latin typeface="黑体" panose="02010609060101010101" pitchFamily="49" charset="-122"/>
            <a:ea typeface="黑体" panose="02010609060101010101" pitchFamily="49" charset="-122"/>
          </a:endParaRPr>
        </a:p>
      </dgm:t>
    </dgm:pt>
    <dgm:pt modelId="{8EEC2966-AF48-45C3-A4E1-A9874AE4FD54}" type="sibTrans" cxnId="{2BA27336-CBFF-47F8-9E01-CD68B7CC4951}">
      <dgm:prSet/>
      <dgm:spPr/>
      <dgm:t>
        <a:bodyPr/>
        <a:lstStyle/>
        <a:p>
          <a:endParaRPr lang="zh-CN" altLang="en-US" sz="1600">
            <a:latin typeface="黑体" panose="02010609060101010101" pitchFamily="49" charset="-122"/>
            <a:ea typeface="黑体" panose="02010609060101010101" pitchFamily="49" charset="-122"/>
          </a:endParaRPr>
        </a:p>
      </dgm:t>
    </dgm:pt>
    <dgm:pt modelId="{F13B370D-D231-459E-96AC-F47927FB17C9}">
      <dgm:prSet phldrT="[文本]" custT="1"/>
      <dgm:spPr/>
      <dgm:t>
        <a:bodyPr/>
        <a:lstStyle/>
        <a:p>
          <a:r>
            <a:rPr lang="zh-CN" altLang="en-US" sz="2400" dirty="0">
              <a:latin typeface="黑体" panose="02010609060101010101" pitchFamily="49" charset="-122"/>
              <a:ea typeface="黑体" panose="02010609060101010101" pitchFamily="49" charset="-122"/>
            </a:rPr>
            <a:t>空间预留</a:t>
          </a:r>
        </a:p>
      </dgm:t>
    </dgm:pt>
    <dgm:pt modelId="{1807400F-3FB1-4BF4-B914-F223F68D781D}" type="parTrans" cxnId="{1C54A57A-62C3-49A6-9136-868CF7ACD15C}">
      <dgm:prSet/>
      <dgm:spPr/>
      <dgm:t>
        <a:bodyPr/>
        <a:lstStyle/>
        <a:p>
          <a:endParaRPr lang="zh-CN" altLang="en-US" sz="1600">
            <a:latin typeface="黑体" panose="02010609060101010101" pitchFamily="49" charset="-122"/>
            <a:ea typeface="黑体" panose="02010609060101010101" pitchFamily="49" charset="-122"/>
          </a:endParaRPr>
        </a:p>
      </dgm:t>
    </dgm:pt>
    <dgm:pt modelId="{11680EA4-F287-4460-BC4D-44C1C3CE8AA8}" type="sibTrans" cxnId="{1C54A57A-62C3-49A6-9136-868CF7ACD15C}">
      <dgm:prSet/>
      <dgm:spPr/>
      <dgm:t>
        <a:bodyPr/>
        <a:lstStyle/>
        <a:p>
          <a:endParaRPr lang="zh-CN" altLang="en-US" sz="1600">
            <a:latin typeface="黑体" panose="02010609060101010101" pitchFamily="49" charset="-122"/>
            <a:ea typeface="黑体" panose="02010609060101010101" pitchFamily="49" charset="-122"/>
          </a:endParaRPr>
        </a:p>
      </dgm:t>
    </dgm:pt>
    <dgm:pt modelId="{732982F4-6855-4EEB-8255-B457AA34B460}">
      <dgm:prSet phldrT="[文本]" custT="1"/>
      <dgm:spPr/>
      <dgm:t>
        <a:bodyPr/>
        <a:lstStyle/>
        <a:p>
          <a:pPr algn="ctr"/>
          <a:r>
            <a:rPr lang="zh-CN" altLang="en-US" sz="2400" b="0" i="0" dirty="0">
              <a:latin typeface="黑体" panose="02010609060101010101" pitchFamily="49" charset="-122"/>
              <a:ea typeface="黑体" panose="02010609060101010101" pitchFamily="49" charset="-122"/>
            </a:rPr>
            <a:t>配套设施</a:t>
          </a:r>
          <a:endParaRPr lang="zh-CN" altLang="en-US" sz="2400" dirty="0">
            <a:latin typeface="黑体" panose="02010609060101010101" pitchFamily="49" charset="-122"/>
            <a:ea typeface="黑体" panose="02010609060101010101" pitchFamily="49" charset="-122"/>
          </a:endParaRPr>
        </a:p>
      </dgm:t>
    </dgm:pt>
    <dgm:pt modelId="{A37C6327-CD78-46E8-948E-32284DBE3FE6}" type="parTrans" cxnId="{16D3C09E-422C-4722-8D7F-7C5710E69721}">
      <dgm:prSet/>
      <dgm:spPr/>
      <dgm:t>
        <a:bodyPr/>
        <a:lstStyle/>
        <a:p>
          <a:endParaRPr lang="zh-CN" altLang="en-US" sz="1600">
            <a:latin typeface="黑体" panose="02010609060101010101" pitchFamily="49" charset="-122"/>
            <a:ea typeface="黑体" panose="02010609060101010101" pitchFamily="49" charset="-122"/>
          </a:endParaRPr>
        </a:p>
      </dgm:t>
    </dgm:pt>
    <dgm:pt modelId="{CBBB4023-0F9E-4AD9-9DD3-CF8A7A6DE564}" type="sibTrans" cxnId="{16D3C09E-422C-4722-8D7F-7C5710E69721}">
      <dgm:prSet/>
      <dgm:spPr/>
      <dgm:t>
        <a:bodyPr/>
        <a:lstStyle/>
        <a:p>
          <a:endParaRPr lang="zh-CN" altLang="en-US" sz="1600">
            <a:latin typeface="黑体" panose="02010609060101010101" pitchFamily="49" charset="-122"/>
            <a:ea typeface="黑体" panose="02010609060101010101" pitchFamily="49" charset="-122"/>
          </a:endParaRPr>
        </a:p>
      </dgm:t>
    </dgm:pt>
    <dgm:pt modelId="{7BFF43B7-6DD9-4DA9-A00B-796A1CCCBEDB}">
      <dgm:prSet custT="1"/>
      <dgm:spPr/>
      <dgm:t>
        <a:bodyPr/>
        <a:lstStyle/>
        <a:p>
          <a:pPr algn="ctr"/>
          <a:r>
            <a:rPr lang="zh-CN" altLang="en-US" sz="2400" dirty="0">
              <a:latin typeface="黑体" panose="02010609060101010101" pitchFamily="49" charset="-122"/>
              <a:ea typeface="黑体" panose="02010609060101010101" pitchFamily="49" charset="-122"/>
            </a:rPr>
            <a:t>其他</a:t>
          </a:r>
        </a:p>
      </dgm:t>
    </dgm:pt>
    <dgm:pt modelId="{0605C35F-0649-42C8-9930-535F6D17E21E}" type="parTrans" cxnId="{5A88D5A9-3CF1-464D-BC2E-506AC69E73C6}">
      <dgm:prSet/>
      <dgm:spPr/>
      <dgm:t>
        <a:bodyPr/>
        <a:lstStyle/>
        <a:p>
          <a:endParaRPr lang="zh-CN" altLang="en-US" sz="1600">
            <a:latin typeface="黑体" panose="02010609060101010101" pitchFamily="49" charset="-122"/>
            <a:ea typeface="黑体" panose="02010609060101010101" pitchFamily="49" charset="-122"/>
          </a:endParaRPr>
        </a:p>
      </dgm:t>
    </dgm:pt>
    <dgm:pt modelId="{45E351F0-91DB-46E4-92C6-AFFC00E03C52}" type="sibTrans" cxnId="{5A88D5A9-3CF1-464D-BC2E-506AC69E73C6}">
      <dgm:prSet/>
      <dgm:spPr/>
      <dgm:t>
        <a:bodyPr/>
        <a:lstStyle/>
        <a:p>
          <a:endParaRPr lang="zh-CN" altLang="en-US" sz="1600">
            <a:latin typeface="黑体" panose="02010609060101010101" pitchFamily="49" charset="-122"/>
            <a:ea typeface="黑体" panose="02010609060101010101" pitchFamily="49" charset="-122"/>
          </a:endParaRPr>
        </a:p>
      </dgm:t>
    </dgm:pt>
    <dgm:pt modelId="{43282E0A-BFEA-4EAF-B2D3-64DABE18AE4A}" type="pres">
      <dgm:prSet presAssocID="{2FC09E76-EF8B-45A5-BC94-3AF855913588}" presName="diagram" presStyleCnt="0">
        <dgm:presLayoutVars>
          <dgm:dir/>
          <dgm:resizeHandles val="exact"/>
        </dgm:presLayoutVars>
      </dgm:prSet>
      <dgm:spPr/>
      <dgm:t>
        <a:bodyPr/>
        <a:lstStyle/>
        <a:p>
          <a:endParaRPr lang="zh-CN" altLang="en-US"/>
        </a:p>
      </dgm:t>
    </dgm:pt>
    <dgm:pt modelId="{D806675C-3D87-490E-801D-3C008C6CBE25}" type="pres">
      <dgm:prSet presAssocID="{E164C7C5-9C9D-4B5B-A22F-2C078899B1B7}" presName="node" presStyleLbl="node1" presStyleIdx="0" presStyleCnt="4">
        <dgm:presLayoutVars>
          <dgm:bulletEnabled val="1"/>
        </dgm:presLayoutVars>
      </dgm:prSet>
      <dgm:spPr/>
      <dgm:t>
        <a:bodyPr/>
        <a:lstStyle/>
        <a:p>
          <a:endParaRPr lang="zh-CN" altLang="en-US"/>
        </a:p>
      </dgm:t>
    </dgm:pt>
    <dgm:pt modelId="{44159646-D26A-4A56-8059-928B464A6723}" type="pres">
      <dgm:prSet presAssocID="{8EEC2966-AF48-45C3-A4E1-A9874AE4FD54}" presName="sibTrans" presStyleCnt="0"/>
      <dgm:spPr/>
    </dgm:pt>
    <dgm:pt modelId="{1806E3EC-626C-4DD0-8C85-34AEAD171FA2}" type="pres">
      <dgm:prSet presAssocID="{732982F4-6855-4EEB-8255-B457AA34B460}" presName="node" presStyleLbl="node1" presStyleIdx="1" presStyleCnt="4">
        <dgm:presLayoutVars>
          <dgm:bulletEnabled val="1"/>
        </dgm:presLayoutVars>
      </dgm:prSet>
      <dgm:spPr/>
      <dgm:t>
        <a:bodyPr/>
        <a:lstStyle/>
        <a:p>
          <a:endParaRPr lang="zh-CN" altLang="en-US"/>
        </a:p>
      </dgm:t>
    </dgm:pt>
    <dgm:pt modelId="{74BECFF6-5BB7-411C-A741-6B07B41667C6}" type="pres">
      <dgm:prSet presAssocID="{CBBB4023-0F9E-4AD9-9DD3-CF8A7A6DE564}" presName="sibTrans" presStyleCnt="0"/>
      <dgm:spPr/>
    </dgm:pt>
    <dgm:pt modelId="{1108D5CF-2CDE-414C-BC11-F8374466E44D}" type="pres">
      <dgm:prSet presAssocID="{F13B370D-D231-459E-96AC-F47927FB17C9}" presName="node" presStyleLbl="node1" presStyleIdx="2" presStyleCnt="4">
        <dgm:presLayoutVars>
          <dgm:bulletEnabled val="1"/>
        </dgm:presLayoutVars>
      </dgm:prSet>
      <dgm:spPr/>
      <dgm:t>
        <a:bodyPr/>
        <a:lstStyle/>
        <a:p>
          <a:endParaRPr lang="zh-CN" altLang="en-US"/>
        </a:p>
      </dgm:t>
    </dgm:pt>
    <dgm:pt modelId="{D638AC1E-5270-40C4-B99A-BE579A99E406}" type="pres">
      <dgm:prSet presAssocID="{11680EA4-F287-4460-BC4D-44C1C3CE8AA8}" presName="sibTrans" presStyleCnt="0"/>
      <dgm:spPr/>
    </dgm:pt>
    <dgm:pt modelId="{440118A2-5969-4E4E-AF9C-60CF87D03B2A}" type="pres">
      <dgm:prSet presAssocID="{7BFF43B7-6DD9-4DA9-A00B-796A1CCCBEDB}" presName="node" presStyleLbl="node1" presStyleIdx="3" presStyleCnt="4">
        <dgm:presLayoutVars>
          <dgm:bulletEnabled val="1"/>
        </dgm:presLayoutVars>
      </dgm:prSet>
      <dgm:spPr/>
      <dgm:t>
        <a:bodyPr/>
        <a:lstStyle/>
        <a:p>
          <a:endParaRPr lang="zh-CN" altLang="en-US"/>
        </a:p>
      </dgm:t>
    </dgm:pt>
  </dgm:ptLst>
  <dgm:cxnLst>
    <dgm:cxn modelId="{4F82BA13-D32E-40F5-9F04-30789B5DE889}" type="presOf" srcId="{7BFF43B7-6DD9-4DA9-A00B-796A1CCCBEDB}" destId="{440118A2-5969-4E4E-AF9C-60CF87D03B2A}" srcOrd="0" destOrd="0" presId="urn:microsoft.com/office/officeart/2005/8/layout/default"/>
    <dgm:cxn modelId="{16D3C09E-422C-4722-8D7F-7C5710E69721}" srcId="{2FC09E76-EF8B-45A5-BC94-3AF855913588}" destId="{732982F4-6855-4EEB-8255-B457AA34B460}" srcOrd="1" destOrd="0" parTransId="{A37C6327-CD78-46E8-948E-32284DBE3FE6}" sibTransId="{CBBB4023-0F9E-4AD9-9DD3-CF8A7A6DE564}"/>
    <dgm:cxn modelId="{B64768ED-BEB7-4740-BD6F-F3A14E332715}" type="presOf" srcId="{E164C7C5-9C9D-4B5B-A22F-2C078899B1B7}" destId="{D806675C-3D87-490E-801D-3C008C6CBE25}" srcOrd="0" destOrd="0" presId="urn:microsoft.com/office/officeart/2005/8/layout/default"/>
    <dgm:cxn modelId="{0160A0E0-8430-44C3-9939-69059E5786E4}" type="presOf" srcId="{2FC09E76-EF8B-45A5-BC94-3AF855913588}" destId="{43282E0A-BFEA-4EAF-B2D3-64DABE18AE4A}" srcOrd="0" destOrd="0" presId="urn:microsoft.com/office/officeart/2005/8/layout/default"/>
    <dgm:cxn modelId="{72440726-B24F-4C38-AC13-77A957EE11E5}" type="presOf" srcId="{F13B370D-D231-459E-96AC-F47927FB17C9}" destId="{1108D5CF-2CDE-414C-BC11-F8374466E44D}" srcOrd="0" destOrd="0" presId="urn:microsoft.com/office/officeart/2005/8/layout/default"/>
    <dgm:cxn modelId="{ED0FE687-3B61-44F3-8AAC-ADF3934B124A}" type="presOf" srcId="{732982F4-6855-4EEB-8255-B457AA34B460}" destId="{1806E3EC-626C-4DD0-8C85-34AEAD171FA2}" srcOrd="0" destOrd="0" presId="urn:microsoft.com/office/officeart/2005/8/layout/default"/>
    <dgm:cxn modelId="{1C54A57A-62C3-49A6-9136-868CF7ACD15C}" srcId="{2FC09E76-EF8B-45A5-BC94-3AF855913588}" destId="{F13B370D-D231-459E-96AC-F47927FB17C9}" srcOrd="2" destOrd="0" parTransId="{1807400F-3FB1-4BF4-B914-F223F68D781D}" sibTransId="{11680EA4-F287-4460-BC4D-44C1C3CE8AA8}"/>
    <dgm:cxn modelId="{5A88D5A9-3CF1-464D-BC2E-506AC69E73C6}" srcId="{2FC09E76-EF8B-45A5-BC94-3AF855913588}" destId="{7BFF43B7-6DD9-4DA9-A00B-796A1CCCBEDB}" srcOrd="3" destOrd="0" parTransId="{0605C35F-0649-42C8-9930-535F6D17E21E}" sibTransId="{45E351F0-91DB-46E4-92C6-AFFC00E03C52}"/>
    <dgm:cxn modelId="{2BA27336-CBFF-47F8-9E01-CD68B7CC4951}" srcId="{2FC09E76-EF8B-45A5-BC94-3AF855913588}" destId="{E164C7C5-9C9D-4B5B-A22F-2C078899B1B7}" srcOrd="0" destOrd="0" parTransId="{DA691EB2-CACE-4090-B88A-305040240A5C}" sibTransId="{8EEC2966-AF48-45C3-A4E1-A9874AE4FD54}"/>
    <dgm:cxn modelId="{454D81B4-D55A-4AB5-8B1D-73D151FEDF88}" type="presParOf" srcId="{43282E0A-BFEA-4EAF-B2D3-64DABE18AE4A}" destId="{D806675C-3D87-490E-801D-3C008C6CBE25}" srcOrd="0" destOrd="0" presId="urn:microsoft.com/office/officeart/2005/8/layout/default"/>
    <dgm:cxn modelId="{ED4A8E98-7644-4AE5-836C-7EEC63243435}" type="presParOf" srcId="{43282E0A-BFEA-4EAF-B2D3-64DABE18AE4A}" destId="{44159646-D26A-4A56-8059-928B464A6723}" srcOrd="1" destOrd="0" presId="urn:microsoft.com/office/officeart/2005/8/layout/default"/>
    <dgm:cxn modelId="{D4BBCE1A-E917-428C-AEF8-852BB8BEB550}" type="presParOf" srcId="{43282E0A-BFEA-4EAF-B2D3-64DABE18AE4A}" destId="{1806E3EC-626C-4DD0-8C85-34AEAD171FA2}" srcOrd="2" destOrd="0" presId="urn:microsoft.com/office/officeart/2005/8/layout/default"/>
    <dgm:cxn modelId="{A680E214-7DA7-4985-AEA6-A6A407F5BA72}" type="presParOf" srcId="{43282E0A-BFEA-4EAF-B2D3-64DABE18AE4A}" destId="{74BECFF6-5BB7-411C-A741-6B07B41667C6}" srcOrd="3" destOrd="0" presId="urn:microsoft.com/office/officeart/2005/8/layout/default"/>
    <dgm:cxn modelId="{BDA696E5-ADB8-4162-8515-890858CDB611}" type="presParOf" srcId="{43282E0A-BFEA-4EAF-B2D3-64DABE18AE4A}" destId="{1108D5CF-2CDE-414C-BC11-F8374466E44D}" srcOrd="4" destOrd="0" presId="urn:microsoft.com/office/officeart/2005/8/layout/default"/>
    <dgm:cxn modelId="{C5F46BFD-40ED-46E6-9F2E-622EEDB2B5A7}" type="presParOf" srcId="{43282E0A-BFEA-4EAF-B2D3-64DABE18AE4A}" destId="{D638AC1E-5270-40C4-B99A-BE579A99E406}" srcOrd="5" destOrd="0" presId="urn:microsoft.com/office/officeart/2005/8/layout/default"/>
    <dgm:cxn modelId="{062780B2-5E79-4411-8098-408BA0DE1A8E}" type="presParOf" srcId="{43282E0A-BFEA-4EAF-B2D3-64DABE18AE4A}" destId="{440118A2-5969-4E4E-AF9C-60CF87D03B2A}"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A896E3F-14AE-45C1-8DE2-8A9B56A2134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364FDBB0-C2BE-4586-9C2B-BF100F2F2FDD}">
      <dgm:prSet phldrT="[文本]"/>
      <dgm:spPr/>
      <dgm:t>
        <a:bodyPr/>
        <a:lstStyle/>
        <a:p>
          <a:r>
            <a:rPr lang="zh-CN" altLang="en-US" dirty="0"/>
            <a:t>重心法</a:t>
          </a:r>
        </a:p>
      </dgm:t>
    </dgm:pt>
    <dgm:pt modelId="{ADA8C096-31A7-44D4-AB4D-9C36D5357986}" type="parTrans" cxnId="{83A11948-2C1C-4E1B-8F8F-B47FA9C9FA9F}">
      <dgm:prSet/>
      <dgm:spPr/>
      <dgm:t>
        <a:bodyPr/>
        <a:lstStyle/>
        <a:p>
          <a:endParaRPr lang="zh-CN" altLang="en-US"/>
        </a:p>
      </dgm:t>
    </dgm:pt>
    <dgm:pt modelId="{1A7A59BF-BA95-4EE8-9CE3-BE8B9D36F91D}" type="sibTrans" cxnId="{83A11948-2C1C-4E1B-8F8F-B47FA9C9FA9F}">
      <dgm:prSet/>
      <dgm:spPr/>
      <dgm:t>
        <a:bodyPr/>
        <a:lstStyle/>
        <a:p>
          <a:endParaRPr lang="zh-CN" altLang="en-US"/>
        </a:p>
      </dgm:t>
    </dgm:pt>
    <dgm:pt modelId="{EDECE2CD-2361-4556-AB7A-BF64456976DC}">
      <dgm:prSet phldrT="[文本]" custT="1"/>
      <dgm:spPr/>
      <dgm:t>
        <a:bodyPr/>
        <a:lstStyle/>
        <a:p>
          <a:pPr algn="just">
            <a:lnSpc>
              <a:spcPct val="100000"/>
            </a:lnSpc>
          </a:pPr>
          <a:r>
            <a:rPr lang="zh-CN" altLang="en-US" sz="2400" dirty="0"/>
            <a:t>物流网络中仓库选址的实践中常用的方法是精确重心法</a:t>
          </a:r>
          <a:r>
            <a:rPr lang="en-US" altLang="en-US" sz="2400" dirty="0"/>
            <a:t>(</a:t>
          </a:r>
          <a:r>
            <a:rPr lang="zh-CN" altLang="en-US" sz="2400" dirty="0"/>
            <a:t>又称重心法</a:t>
          </a:r>
          <a:r>
            <a:rPr lang="en-US" altLang="en-US" sz="2400" dirty="0"/>
            <a:t>)</a:t>
          </a:r>
          <a:r>
            <a:rPr lang="zh-CN" altLang="en-US" sz="2400" dirty="0"/>
            <a:t>。重心法是一种模拟方法，它将物流系统中的需求点和资源点看成是分布在某一平面范围内的物流系统，各点的需求量和资源量分别看成是物体的重量，物体系统的重心作为物流网点的最佳设置点，利用求物体系统重心的方法来确定物流网点的位置。</a:t>
          </a:r>
        </a:p>
      </dgm:t>
    </dgm:pt>
    <dgm:pt modelId="{3992D43B-2368-43A1-8A19-3990940E8D9A}" type="parTrans" cxnId="{5522018F-DE39-4954-AE13-CEA7DB6D58CF}">
      <dgm:prSet/>
      <dgm:spPr/>
      <dgm:t>
        <a:bodyPr/>
        <a:lstStyle/>
        <a:p>
          <a:endParaRPr lang="zh-CN" altLang="en-US"/>
        </a:p>
      </dgm:t>
    </dgm:pt>
    <dgm:pt modelId="{628EFD55-CCC4-4EC8-A700-697E84A1BB0F}" type="sibTrans" cxnId="{5522018F-DE39-4954-AE13-CEA7DB6D58CF}">
      <dgm:prSet/>
      <dgm:spPr/>
      <dgm:t>
        <a:bodyPr/>
        <a:lstStyle/>
        <a:p>
          <a:endParaRPr lang="zh-CN" altLang="en-US"/>
        </a:p>
      </dgm:t>
    </dgm:pt>
    <dgm:pt modelId="{10F4B999-FBE1-42B5-A497-37C7BFC4A9C7}">
      <dgm:prSet phldrT="[文本]" custT="1"/>
      <dgm:spPr/>
      <dgm:t>
        <a:bodyPr/>
        <a:lstStyle/>
        <a:p>
          <a:pPr algn="just">
            <a:lnSpc>
              <a:spcPct val="100000"/>
            </a:lnSpc>
          </a:pPr>
          <a:r>
            <a:rPr lang="zh-CN" altLang="en-US" sz="2400" dirty="0"/>
            <a:t>这种方法主要考虑的因素是现有设施之间的距离和要运输的货物量，将商品运输量作为影响商品运输费用的主要因素，仓库尽可能接近运量较大的网点，从而使较大的商品运量走相对较短的路程，就是求出本地区实际商品运输费用的重心所在的位置。</a:t>
          </a:r>
        </a:p>
      </dgm:t>
    </dgm:pt>
    <dgm:pt modelId="{BAF9B9A2-9178-4475-A83F-869B2C07460A}" type="parTrans" cxnId="{B93399F4-66E7-4D1A-AC27-48191A211EC4}">
      <dgm:prSet/>
      <dgm:spPr/>
      <dgm:t>
        <a:bodyPr/>
        <a:lstStyle/>
        <a:p>
          <a:endParaRPr lang="zh-CN" altLang="en-US"/>
        </a:p>
      </dgm:t>
    </dgm:pt>
    <dgm:pt modelId="{DE16DE2E-3E81-4F9B-9F1E-0622DA7F7F11}" type="sibTrans" cxnId="{B93399F4-66E7-4D1A-AC27-48191A211EC4}">
      <dgm:prSet/>
      <dgm:spPr/>
      <dgm:t>
        <a:bodyPr/>
        <a:lstStyle/>
        <a:p>
          <a:endParaRPr lang="zh-CN" altLang="en-US"/>
        </a:p>
      </dgm:t>
    </dgm:pt>
    <dgm:pt modelId="{3087E58B-A79E-4F77-86C7-D74823AE2518}" type="pres">
      <dgm:prSet presAssocID="{1A896E3F-14AE-45C1-8DE2-8A9B56A21345}" presName="linear" presStyleCnt="0">
        <dgm:presLayoutVars>
          <dgm:animLvl val="lvl"/>
          <dgm:resizeHandles val="exact"/>
        </dgm:presLayoutVars>
      </dgm:prSet>
      <dgm:spPr/>
      <dgm:t>
        <a:bodyPr/>
        <a:lstStyle/>
        <a:p>
          <a:endParaRPr lang="zh-CN" altLang="en-US"/>
        </a:p>
      </dgm:t>
    </dgm:pt>
    <dgm:pt modelId="{EDB0C00A-9A23-45E1-AE81-53460662617A}" type="pres">
      <dgm:prSet presAssocID="{364FDBB0-C2BE-4586-9C2B-BF100F2F2FDD}" presName="parentText" presStyleLbl="node1" presStyleIdx="0" presStyleCnt="1" custLinFactNeighborX="-3911" custLinFactNeighborY="-11563">
        <dgm:presLayoutVars>
          <dgm:chMax val="0"/>
          <dgm:bulletEnabled val="1"/>
        </dgm:presLayoutVars>
      </dgm:prSet>
      <dgm:spPr/>
      <dgm:t>
        <a:bodyPr/>
        <a:lstStyle/>
        <a:p>
          <a:endParaRPr lang="zh-CN" altLang="en-US"/>
        </a:p>
      </dgm:t>
    </dgm:pt>
    <dgm:pt modelId="{D3CE97DD-1F46-4F12-A551-3790179CF60D}" type="pres">
      <dgm:prSet presAssocID="{364FDBB0-C2BE-4586-9C2B-BF100F2F2FDD}" presName="childText" presStyleLbl="revTx" presStyleIdx="0" presStyleCnt="1">
        <dgm:presLayoutVars>
          <dgm:bulletEnabled val="1"/>
        </dgm:presLayoutVars>
      </dgm:prSet>
      <dgm:spPr/>
      <dgm:t>
        <a:bodyPr/>
        <a:lstStyle/>
        <a:p>
          <a:endParaRPr lang="zh-CN" altLang="en-US"/>
        </a:p>
      </dgm:t>
    </dgm:pt>
  </dgm:ptLst>
  <dgm:cxnLst>
    <dgm:cxn modelId="{74ABCBDD-3F6D-4D42-AA5A-48F6ADE94540}" type="presOf" srcId="{10F4B999-FBE1-42B5-A497-37C7BFC4A9C7}" destId="{D3CE97DD-1F46-4F12-A551-3790179CF60D}" srcOrd="0" destOrd="1" presId="urn:microsoft.com/office/officeart/2005/8/layout/vList2"/>
    <dgm:cxn modelId="{83A11948-2C1C-4E1B-8F8F-B47FA9C9FA9F}" srcId="{1A896E3F-14AE-45C1-8DE2-8A9B56A21345}" destId="{364FDBB0-C2BE-4586-9C2B-BF100F2F2FDD}" srcOrd="0" destOrd="0" parTransId="{ADA8C096-31A7-44D4-AB4D-9C36D5357986}" sibTransId="{1A7A59BF-BA95-4EE8-9CE3-BE8B9D36F91D}"/>
    <dgm:cxn modelId="{B93399F4-66E7-4D1A-AC27-48191A211EC4}" srcId="{364FDBB0-C2BE-4586-9C2B-BF100F2F2FDD}" destId="{10F4B999-FBE1-42B5-A497-37C7BFC4A9C7}" srcOrd="1" destOrd="0" parTransId="{BAF9B9A2-9178-4475-A83F-869B2C07460A}" sibTransId="{DE16DE2E-3E81-4F9B-9F1E-0622DA7F7F11}"/>
    <dgm:cxn modelId="{00BECB01-6DDC-4DB3-AEE5-DF73107AD335}" type="presOf" srcId="{364FDBB0-C2BE-4586-9C2B-BF100F2F2FDD}" destId="{EDB0C00A-9A23-45E1-AE81-53460662617A}" srcOrd="0" destOrd="0" presId="urn:microsoft.com/office/officeart/2005/8/layout/vList2"/>
    <dgm:cxn modelId="{389060DE-6DB6-4246-B15D-963CC444BC83}" type="presOf" srcId="{1A896E3F-14AE-45C1-8DE2-8A9B56A21345}" destId="{3087E58B-A79E-4F77-86C7-D74823AE2518}" srcOrd="0" destOrd="0" presId="urn:microsoft.com/office/officeart/2005/8/layout/vList2"/>
    <dgm:cxn modelId="{1E862D58-B011-4BEE-BA4B-5F5C89F4E98E}" type="presOf" srcId="{EDECE2CD-2361-4556-AB7A-BF64456976DC}" destId="{D3CE97DD-1F46-4F12-A551-3790179CF60D}" srcOrd="0" destOrd="0" presId="urn:microsoft.com/office/officeart/2005/8/layout/vList2"/>
    <dgm:cxn modelId="{5522018F-DE39-4954-AE13-CEA7DB6D58CF}" srcId="{364FDBB0-C2BE-4586-9C2B-BF100F2F2FDD}" destId="{EDECE2CD-2361-4556-AB7A-BF64456976DC}" srcOrd="0" destOrd="0" parTransId="{3992D43B-2368-43A1-8A19-3990940E8D9A}" sibTransId="{628EFD55-CCC4-4EC8-A700-697E84A1BB0F}"/>
    <dgm:cxn modelId="{DBB9162A-4087-466A-8938-8E05DD8EA5EC}" type="presParOf" srcId="{3087E58B-A79E-4F77-86C7-D74823AE2518}" destId="{EDB0C00A-9A23-45E1-AE81-53460662617A}" srcOrd="0" destOrd="0" presId="urn:microsoft.com/office/officeart/2005/8/layout/vList2"/>
    <dgm:cxn modelId="{715A1D95-E307-462F-8A87-AFCFA839754C}" type="presParOf" srcId="{3087E58B-A79E-4F77-86C7-D74823AE2518}" destId="{D3CE97DD-1F46-4F12-A551-3790179CF60D}" srcOrd="1" destOrd="0" presId="urn:microsoft.com/office/officeart/2005/8/layout/vList2"/>
  </dgm:cxnLst>
  <dgm:bg/>
  <dgm:whole>
    <a:ln>
      <a:solidFill>
        <a:schemeClr val="accent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A896E3F-14AE-45C1-8DE2-8A9B56A2134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364FDBB0-C2BE-4586-9C2B-BF100F2F2FDD}">
      <dgm:prSet phldrT="[文本]"/>
      <dgm:spPr/>
      <dgm:t>
        <a:bodyPr/>
        <a:lstStyle/>
        <a:p>
          <a:pPr algn="ctr"/>
          <a:r>
            <a:rPr lang="zh-CN" altLang="en-US" dirty="0">
              <a:latin typeface="黑体" panose="02010609060101010101" pitchFamily="49" charset="-122"/>
              <a:ea typeface="黑体" panose="02010609060101010101" pitchFamily="49" charset="-122"/>
            </a:rPr>
            <a:t>因素比重法</a:t>
          </a:r>
        </a:p>
      </dgm:t>
    </dgm:pt>
    <dgm:pt modelId="{ADA8C096-31A7-44D4-AB4D-9C36D5357986}" type="parTrans" cxnId="{83A11948-2C1C-4E1B-8F8F-B47FA9C9FA9F}">
      <dgm:prSet/>
      <dgm:spPr/>
      <dgm:t>
        <a:bodyPr/>
        <a:lstStyle/>
        <a:p>
          <a:endParaRPr lang="zh-CN" altLang="en-US"/>
        </a:p>
      </dgm:t>
    </dgm:pt>
    <dgm:pt modelId="{1A7A59BF-BA95-4EE8-9CE3-BE8B9D36F91D}" type="sibTrans" cxnId="{83A11948-2C1C-4E1B-8F8F-B47FA9C9FA9F}">
      <dgm:prSet/>
      <dgm:spPr/>
      <dgm:t>
        <a:bodyPr/>
        <a:lstStyle/>
        <a:p>
          <a:endParaRPr lang="zh-CN" altLang="en-US"/>
        </a:p>
      </dgm:t>
    </dgm:pt>
    <dgm:pt modelId="{EDECE2CD-2361-4556-AB7A-BF64456976DC}">
      <dgm:prSet phldrT="[文本]" custT="1"/>
      <dgm:spPr/>
      <dgm:t>
        <a:bodyPr/>
        <a:lstStyle/>
        <a:p>
          <a:pPr algn="just">
            <a:lnSpc>
              <a:spcPct val="100000"/>
            </a:lnSpc>
          </a:pPr>
          <a:endParaRPr lang="zh-CN" altLang="en-US" sz="2400" dirty="0"/>
        </a:p>
      </dgm:t>
    </dgm:pt>
    <dgm:pt modelId="{3992D43B-2368-43A1-8A19-3990940E8D9A}" type="parTrans" cxnId="{5522018F-DE39-4954-AE13-CEA7DB6D58CF}">
      <dgm:prSet/>
      <dgm:spPr/>
      <dgm:t>
        <a:bodyPr/>
        <a:lstStyle/>
        <a:p>
          <a:endParaRPr lang="zh-CN" altLang="en-US"/>
        </a:p>
      </dgm:t>
    </dgm:pt>
    <dgm:pt modelId="{628EFD55-CCC4-4EC8-A700-697E84A1BB0F}" type="sibTrans" cxnId="{5522018F-DE39-4954-AE13-CEA7DB6D58CF}">
      <dgm:prSet/>
      <dgm:spPr/>
      <dgm:t>
        <a:bodyPr/>
        <a:lstStyle/>
        <a:p>
          <a:endParaRPr lang="zh-CN" altLang="en-US"/>
        </a:p>
      </dgm:t>
    </dgm:pt>
    <dgm:pt modelId="{3087E58B-A79E-4F77-86C7-D74823AE2518}" type="pres">
      <dgm:prSet presAssocID="{1A896E3F-14AE-45C1-8DE2-8A9B56A21345}" presName="linear" presStyleCnt="0">
        <dgm:presLayoutVars>
          <dgm:animLvl val="lvl"/>
          <dgm:resizeHandles val="exact"/>
        </dgm:presLayoutVars>
      </dgm:prSet>
      <dgm:spPr/>
      <dgm:t>
        <a:bodyPr/>
        <a:lstStyle/>
        <a:p>
          <a:endParaRPr lang="zh-CN" altLang="en-US"/>
        </a:p>
      </dgm:t>
    </dgm:pt>
    <dgm:pt modelId="{EDB0C00A-9A23-45E1-AE81-53460662617A}" type="pres">
      <dgm:prSet presAssocID="{364FDBB0-C2BE-4586-9C2B-BF100F2F2FDD}" presName="parentText" presStyleLbl="node1" presStyleIdx="0" presStyleCnt="1" custLinFactNeighborX="2703" custLinFactNeighborY="-58711">
        <dgm:presLayoutVars>
          <dgm:chMax val="0"/>
          <dgm:bulletEnabled val="1"/>
        </dgm:presLayoutVars>
      </dgm:prSet>
      <dgm:spPr/>
      <dgm:t>
        <a:bodyPr/>
        <a:lstStyle/>
        <a:p>
          <a:endParaRPr lang="zh-CN" altLang="en-US"/>
        </a:p>
      </dgm:t>
    </dgm:pt>
    <dgm:pt modelId="{D3CE97DD-1F46-4F12-A551-3790179CF60D}" type="pres">
      <dgm:prSet presAssocID="{364FDBB0-C2BE-4586-9C2B-BF100F2F2FDD}" presName="childText" presStyleLbl="revTx" presStyleIdx="0" presStyleCnt="1">
        <dgm:presLayoutVars>
          <dgm:bulletEnabled val="1"/>
        </dgm:presLayoutVars>
      </dgm:prSet>
      <dgm:spPr/>
      <dgm:t>
        <a:bodyPr/>
        <a:lstStyle/>
        <a:p>
          <a:endParaRPr lang="zh-CN" altLang="en-US"/>
        </a:p>
      </dgm:t>
    </dgm:pt>
  </dgm:ptLst>
  <dgm:cxnLst>
    <dgm:cxn modelId="{83A11948-2C1C-4E1B-8F8F-B47FA9C9FA9F}" srcId="{1A896E3F-14AE-45C1-8DE2-8A9B56A21345}" destId="{364FDBB0-C2BE-4586-9C2B-BF100F2F2FDD}" srcOrd="0" destOrd="0" parTransId="{ADA8C096-31A7-44D4-AB4D-9C36D5357986}" sibTransId="{1A7A59BF-BA95-4EE8-9CE3-BE8B9D36F91D}"/>
    <dgm:cxn modelId="{00BECB01-6DDC-4DB3-AEE5-DF73107AD335}" type="presOf" srcId="{364FDBB0-C2BE-4586-9C2B-BF100F2F2FDD}" destId="{EDB0C00A-9A23-45E1-AE81-53460662617A}" srcOrd="0" destOrd="0" presId="urn:microsoft.com/office/officeart/2005/8/layout/vList2"/>
    <dgm:cxn modelId="{389060DE-6DB6-4246-B15D-963CC444BC83}" type="presOf" srcId="{1A896E3F-14AE-45C1-8DE2-8A9B56A21345}" destId="{3087E58B-A79E-4F77-86C7-D74823AE2518}" srcOrd="0" destOrd="0" presId="urn:microsoft.com/office/officeart/2005/8/layout/vList2"/>
    <dgm:cxn modelId="{1E862D58-B011-4BEE-BA4B-5F5C89F4E98E}" type="presOf" srcId="{EDECE2CD-2361-4556-AB7A-BF64456976DC}" destId="{D3CE97DD-1F46-4F12-A551-3790179CF60D}" srcOrd="0" destOrd="0" presId="urn:microsoft.com/office/officeart/2005/8/layout/vList2"/>
    <dgm:cxn modelId="{5522018F-DE39-4954-AE13-CEA7DB6D58CF}" srcId="{364FDBB0-C2BE-4586-9C2B-BF100F2F2FDD}" destId="{EDECE2CD-2361-4556-AB7A-BF64456976DC}" srcOrd="0" destOrd="0" parTransId="{3992D43B-2368-43A1-8A19-3990940E8D9A}" sibTransId="{628EFD55-CCC4-4EC8-A700-697E84A1BB0F}"/>
    <dgm:cxn modelId="{DBB9162A-4087-466A-8938-8E05DD8EA5EC}" type="presParOf" srcId="{3087E58B-A79E-4F77-86C7-D74823AE2518}" destId="{EDB0C00A-9A23-45E1-AE81-53460662617A}" srcOrd="0" destOrd="0" presId="urn:microsoft.com/office/officeart/2005/8/layout/vList2"/>
    <dgm:cxn modelId="{715A1D95-E307-462F-8A87-AFCFA839754C}" type="presParOf" srcId="{3087E58B-A79E-4F77-86C7-D74823AE2518}" destId="{D3CE97DD-1F46-4F12-A551-3790179CF60D}" srcOrd="1" destOrd="0" presId="urn:microsoft.com/office/officeart/2005/8/layout/vList2"/>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A58D8-4850-4FAC-94F9-E32005297EA9}">
      <dsp:nvSpPr>
        <dsp:cNvPr id="0" name=""/>
        <dsp:cNvSpPr/>
      </dsp:nvSpPr>
      <dsp:spPr>
        <a:xfrm>
          <a:off x="1051062" y="2212709"/>
          <a:ext cx="1221382" cy="1048782"/>
        </a:xfrm>
        <a:prstGeom prst="hexagon">
          <a:avLst>
            <a:gd name="adj" fmla="val 25000"/>
            <a:gd name="vf" fmla="val 115470"/>
          </a:avLst>
        </a:prstGeom>
        <a:solidFill>
          <a:srgbClr val="FF9900"/>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5560" rIns="0" bIns="35560" numCol="1" spcCol="1270" anchor="ctr" anchorCtr="0">
          <a:noAutofit/>
        </a:bodyPr>
        <a:lstStyle/>
        <a:p>
          <a:pPr lvl="0" algn="ctr" defTabSz="1244600">
            <a:lnSpc>
              <a:spcPct val="90000"/>
            </a:lnSpc>
            <a:spcBef>
              <a:spcPct val="0"/>
            </a:spcBef>
            <a:spcAft>
              <a:spcPct val="35000"/>
            </a:spcAft>
          </a:pPr>
          <a:endParaRPr lang="zh-CN" altLang="en-US" sz="2800" kern="1200"/>
        </a:p>
      </dsp:txBody>
      <dsp:txXfrm>
        <a:off x="1240242" y="2375155"/>
        <a:ext cx="843022" cy="723890"/>
      </dsp:txXfrm>
    </dsp:sp>
    <dsp:sp modelId="{994E642B-3B5D-41B7-9144-0851379724CF}">
      <dsp:nvSpPr>
        <dsp:cNvPr id="0" name=""/>
        <dsp:cNvSpPr/>
      </dsp:nvSpPr>
      <dsp:spPr>
        <a:xfrm>
          <a:off x="1080204" y="2681723"/>
          <a:ext cx="142473" cy="122909"/>
        </a:xfrm>
        <a:prstGeom prst="hexagon">
          <a:avLst>
            <a:gd name="adj" fmla="val 25000"/>
            <a:gd name="vf" fmla="val 115470"/>
          </a:avLst>
        </a:prstGeom>
        <a:solidFill>
          <a:schemeClr val="lt1">
            <a:hueOff val="0"/>
            <a:satOff val="0"/>
            <a:lumOff val="0"/>
            <a:alphaOff val="0"/>
          </a:schemeClr>
        </a:solidFill>
        <a:ln w="25400" cap="flat" cmpd="sng" algn="ctr">
          <a:solidFill>
            <a:srgbClr val="ABF10F"/>
          </a:solidFill>
          <a:prstDash val="solid"/>
        </a:ln>
        <a:effectLst/>
      </dsp:spPr>
      <dsp:style>
        <a:lnRef idx="2">
          <a:scrgbClr r="0" g="0" b="0"/>
        </a:lnRef>
        <a:fillRef idx="1">
          <a:scrgbClr r="0" g="0" b="0"/>
        </a:fillRef>
        <a:effectRef idx="0">
          <a:scrgbClr r="0" g="0" b="0"/>
        </a:effectRef>
        <a:fontRef idx="minor"/>
      </dsp:style>
    </dsp:sp>
    <dsp:sp modelId="{8DC7AD04-9AE1-4590-A32F-0ABA2DB481A2}">
      <dsp:nvSpPr>
        <dsp:cNvPr id="0" name=""/>
        <dsp:cNvSpPr/>
      </dsp:nvSpPr>
      <dsp:spPr>
        <a:xfrm>
          <a:off x="0" y="1632940"/>
          <a:ext cx="1221382" cy="1048782"/>
        </a:xfrm>
        <a:prstGeom prst="hexagon">
          <a:avLst>
            <a:gd name="adj" fmla="val 25000"/>
            <a:gd name="vf" fmla="val 11547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rgbClr val="FF9900"/>
          </a:solidFill>
          <a:prstDash val="solid"/>
        </a:ln>
        <a:effectLst/>
      </dsp:spPr>
      <dsp:style>
        <a:lnRef idx="2">
          <a:scrgbClr r="0" g="0" b="0"/>
        </a:lnRef>
        <a:fillRef idx="1">
          <a:scrgbClr r="0" g="0" b="0"/>
        </a:fillRef>
        <a:effectRef idx="0">
          <a:scrgbClr r="0" g="0" b="0"/>
        </a:effectRef>
        <a:fontRef idx="minor"/>
      </dsp:style>
    </dsp:sp>
    <dsp:sp modelId="{A0157D45-BA16-4178-8C3E-7D5DAB36080E}">
      <dsp:nvSpPr>
        <dsp:cNvPr id="0" name=""/>
        <dsp:cNvSpPr/>
      </dsp:nvSpPr>
      <dsp:spPr>
        <a:xfrm>
          <a:off x="836705" y="2542606"/>
          <a:ext cx="142473" cy="122909"/>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10F76D-0195-4E43-A6AF-B2A9145F2F5A}">
      <dsp:nvSpPr>
        <dsp:cNvPr id="0" name=""/>
        <dsp:cNvSpPr/>
      </dsp:nvSpPr>
      <dsp:spPr>
        <a:xfrm>
          <a:off x="2102125" y="1629901"/>
          <a:ext cx="1221382" cy="1048782"/>
        </a:xfrm>
        <a:prstGeom prst="hexagon">
          <a:avLst>
            <a:gd name="adj" fmla="val 25000"/>
            <a:gd name="vf" fmla="val 115470"/>
          </a:avLst>
        </a:prstGeom>
        <a:solidFill>
          <a:srgbClr val="FFC671"/>
        </a:solidFill>
        <a:ln w="25400" cap="flat" cmpd="sng" algn="ctr">
          <a:solidFill>
            <a:srgbClr val="FFC67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5560" rIns="0" bIns="35560" numCol="1" spcCol="1270" anchor="ctr" anchorCtr="0">
          <a:noAutofit/>
        </a:bodyPr>
        <a:lstStyle/>
        <a:p>
          <a:pPr lvl="0" algn="ctr" defTabSz="1244600">
            <a:lnSpc>
              <a:spcPct val="90000"/>
            </a:lnSpc>
            <a:spcBef>
              <a:spcPct val="0"/>
            </a:spcBef>
            <a:spcAft>
              <a:spcPct val="35000"/>
            </a:spcAft>
          </a:pPr>
          <a:endParaRPr lang="zh-CN" altLang="en-US" sz="2800" kern="1200" dirty="0"/>
        </a:p>
      </dsp:txBody>
      <dsp:txXfrm>
        <a:off x="2291305" y="1792347"/>
        <a:ext cx="843022" cy="723890"/>
      </dsp:txXfrm>
    </dsp:sp>
    <dsp:sp modelId="{690E7BC2-B39E-457F-8187-FD9B7767DC20}">
      <dsp:nvSpPr>
        <dsp:cNvPr id="0" name=""/>
        <dsp:cNvSpPr/>
      </dsp:nvSpPr>
      <dsp:spPr>
        <a:xfrm>
          <a:off x="2942716" y="2536866"/>
          <a:ext cx="142473" cy="122909"/>
        </a:xfrm>
        <a:prstGeom prst="hexagon">
          <a:avLst>
            <a:gd name="adj" fmla="val 25000"/>
            <a:gd name="vf" fmla="val 115470"/>
          </a:avLst>
        </a:prstGeom>
        <a:solidFill>
          <a:schemeClr val="lt1">
            <a:hueOff val="0"/>
            <a:satOff val="0"/>
            <a:lumOff val="0"/>
            <a:alphaOff val="0"/>
          </a:schemeClr>
        </a:solidFill>
        <a:ln w="25400" cap="flat" cmpd="sng" algn="ctr">
          <a:solidFill>
            <a:srgbClr val="CFF170"/>
          </a:solidFill>
          <a:prstDash val="solid"/>
        </a:ln>
        <a:effectLst/>
      </dsp:spPr>
      <dsp:style>
        <a:lnRef idx="2">
          <a:scrgbClr r="0" g="0" b="0"/>
        </a:lnRef>
        <a:fillRef idx="1">
          <a:scrgbClr r="0" g="0" b="0"/>
        </a:fillRef>
        <a:effectRef idx="0">
          <a:scrgbClr r="0" g="0" b="0"/>
        </a:effectRef>
        <a:fontRef idx="minor"/>
      </dsp:style>
    </dsp:sp>
    <dsp:sp modelId="{0AD0266E-AABA-4F04-B75C-538C8FD9DF34}">
      <dsp:nvSpPr>
        <dsp:cNvPr id="0" name=""/>
        <dsp:cNvSpPr/>
      </dsp:nvSpPr>
      <dsp:spPr>
        <a:xfrm>
          <a:off x="3152540" y="2210683"/>
          <a:ext cx="1221382" cy="1048782"/>
        </a:xfrm>
        <a:prstGeom prst="hexagon">
          <a:avLst>
            <a:gd name="adj" fmla="val 25000"/>
            <a:gd name="vf" fmla="val 11547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rgbClr val="CFF170"/>
          </a:solidFill>
          <a:prstDash val="solid"/>
        </a:ln>
        <a:effectLst/>
      </dsp:spPr>
      <dsp:style>
        <a:lnRef idx="2">
          <a:scrgbClr r="0" g="0" b="0"/>
        </a:lnRef>
        <a:fillRef idx="1">
          <a:scrgbClr r="0" g="0" b="0"/>
        </a:fillRef>
        <a:effectRef idx="0">
          <a:scrgbClr r="0" g="0" b="0"/>
        </a:effectRef>
        <a:fontRef idx="minor"/>
      </dsp:style>
    </dsp:sp>
    <dsp:sp modelId="{B7C26E8A-D17C-4E5B-A1C7-6E96F3EA3FBE}">
      <dsp:nvSpPr>
        <dsp:cNvPr id="0" name=""/>
        <dsp:cNvSpPr/>
      </dsp:nvSpPr>
      <dsp:spPr>
        <a:xfrm>
          <a:off x="3182330" y="2677334"/>
          <a:ext cx="142473" cy="122909"/>
        </a:xfrm>
        <a:prstGeom prst="hexagon">
          <a:avLst>
            <a:gd name="adj" fmla="val 25000"/>
            <a:gd name="vf" fmla="val 115470"/>
          </a:avLst>
        </a:prstGeom>
        <a:solidFill>
          <a:schemeClr val="lt1">
            <a:hueOff val="0"/>
            <a:satOff val="0"/>
            <a:lumOff val="0"/>
            <a:alphaOff val="0"/>
          </a:schemeClr>
        </a:solidFill>
        <a:ln w="25400" cap="flat" cmpd="sng" algn="ctr">
          <a:solidFill>
            <a:srgbClr val="FFCB7D"/>
          </a:solidFill>
          <a:prstDash val="solid"/>
        </a:ln>
        <a:effectLst/>
      </dsp:spPr>
      <dsp:style>
        <a:lnRef idx="2">
          <a:scrgbClr r="0" g="0" b="0"/>
        </a:lnRef>
        <a:fillRef idx="1">
          <a:scrgbClr r="0" g="0" b="0"/>
        </a:fillRef>
        <a:effectRef idx="0">
          <a:scrgbClr r="0" g="0" b="0"/>
        </a:effectRef>
        <a:fontRef idx="minor"/>
      </dsp:style>
    </dsp:sp>
    <dsp:sp modelId="{E97CD24A-13CD-45D7-8AA0-839C03EE180F}">
      <dsp:nvSpPr>
        <dsp:cNvPr id="0" name=""/>
        <dsp:cNvSpPr/>
      </dsp:nvSpPr>
      <dsp:spPr>
        <a:xfrm>
          <a:off x="1051062" y="1053510"/>
          <a:ext cx="1221382" cy="1048782"/>
        </a:xfrm>
        <a:prstGeom prst="hexagon">
          <a:avLst>
            <a:gd name="adj" fmla="val 25000"/>
            <a:gd name="vf" fmla="val 115470"/>
          </a:avLst>
        </a:prstGeom>
        <a:solidFill>
          <a:srgbClr val="FFB13B"/>
        </a:solidFill>
        <a:ln w="25400" cap="flat" cmpd="sng" algn="ctr">
          <a:solidFill>
            <a:srgbClr val="FFB13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5560" rIns="0" bIns="35560" numCol="1" spcCol="1270" anchor="ctr" anchorCtr="0">
          <a:noAutofit/>
        </a:bodyPr>
        <a:lstStyle/>
        <a:p>
          <a:pPr lvl="0" algn="ctr" defTabSz="1244600">
            <a:lnSpc>
              <a:spcPct val="90000"/>
            </a:lnSpc>
            <a:spcBef>
              <a:spcPct val="0"/>
            </a:spcBef>
            <a:spcAft>
              <a:spcPct val="35000"/>
            </a:spcAft>
          </a:pPr>
          <a:endParaRPr lang="zh-CN" altLang="en-US" sz="2800" kern="1200" dirty="0"/>
        </a:p>
      </dsp:txBody>
      <dsp:txXfrm>
        <a:off x="1240242" y="1215956"/>
        <a:ext cx="843022" cy="723890"/>
      </dsp:txXfrm>
    </dsp:sp>
    <dsp:sp modelId="{4083BC50-49E5-4D44-89A7-FD14B5641891}">
      <dsp:nvSpPr>
        <dsp:cNvPr id="0" name=""/>
        <dsp:cNvSpPr/>
      </dsp:nvSpPr>
      <dsp:spPr>
        <a:xfrm>
          <a:off x="1887768" y="1073432"/>
          <a:ext cx="142473" cy="122909"/>
        </a:xfrm>
        <a:prstGeom prst="hexagon">
          <a:avLst>
            <a:gd name="adj" fmla="val 25000"/>
            <a:gd name="vf" fmla="val 115470"/>
          </a:avLst>
        </a:prstGeom>
        <a:solidFill>
          <a:schemeClr val="lt1">
            <a:hueOff val="0"/>
            <a:satOff val="0"/>
            <a:lumOff val="0"/>
            <a:alphaOff val="0"/>
          </a:schemeClr>
        </a:solidFill>
        <a:ln w="25400" cap="flat" cmpd="sng" algn="ctr">
          <a:solidFill>
            <a:srgbClr val="D2F278"/>
          </a:solidFill>
          <a:prstDash val="solid"/>
        </a:ln>
        <a:effectLst/>
      </dsp:spPr>
      <dsp:style>
        <a:lnRef idx="2">
          <a:scrgbClr r="0" g="0" b="0"/>
        </a:lnRef>
        <a:fillRef idx="1">
          <a:scrgbClr r="0" g="0" b="0"/>
        </a:fillRef>
        <a:effectRef idx="0">
          <a:scrgbClr r="0" g="0" b="0"/>
        </a:effectRef>
        <a:fontRef idx="minor"/>
      </dsp:style>
    </dsp:sp>
    <dsp:sp modelId="{B069CB91-0BDE-48E5-9400-417750B62745}">
      <dsp:nvSpPr>
        <dsp:cNvPr id="0" name=""/>
        <dsp:cNvSpPr/>
      </dsp:nvSpPr>
      <dsp:spPr>
        <a:xfrm>
          <a:off x="2102125" y="470365"/>
          <a:ext cx="1221382" cy="1048782"/>
        </a:xfrm>
        <a:prstGeom prst="hexagon">
          <a:avLst>
            <a:gd name="adj" fmla="val 25000"/>
            <a:gd name="vf" fmla="val 11547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rgbClr val="FFB74C"/>
          </a:solidFill>
          <a:prstDash val="solid"/>
        </a:ln>
        <a:effectLst/>
      </dsp:spPr>
      <dsp:style>
        <a:lnRef idx="2">
          <a:scrgbClr r="0" g="0" b="0"/>
        </a:lnRef>
        <a:fillRef idx="1">
          <a:scrgbClr r="0" g="0" b="0"/>
        </a:fillRef>
        <a:effectRef idx="0">
          <a:scrgbClr r="0" g="0" b="0"/>
        </a:effectRef>
        <a:fontRef idx="minor"/>
      </dsp:style>
    </dsp:sp>
    <dsp:sp modelId="{8D3C93DD-40E3-4440-882B-27A99C53BA45}">
      <dsp:nvSpPr>
        <dsp:cNvPr id="0" name=""/>
        <dsp:cNvSpPr/>
      </dsp:nvSpPr>
      <dsp:spPr>
        <a:xfrm>
          <a:off x="2136448" y="934990"/>
          <a:ext cx="142473" cy="122909"/>
        </a:xfrm>
        <a:prstGeom prst="hexagon">
          <a:avLst>
            <a:gd name="adj" fmla="val 25000"/>
            <a:gd name="vf" fmla="val 115470"/>
          </a:avLst>
        </a:prstGeom>
        <a:solidFill>
          <a:schemeClr val="lt1">
            <a:hueOff val="0"/>
            <a:satOff val="0"/>
            <a:lumOff val="0"/>
            <a:alphaOff val="0"/>
          </a:schemeClr>
        </a:solidFill>
        <a:ln w="25400" cap="flat" cmpd="sng" algn="ctr">
          <a:solidFill>
            <a:srgbClr val="CFF170"/>
          </a:solidFill>
          <a:prstDash val="solid"/>
        </a:ln>
        <a:effectLst/>
      </dsp:spPr>
      <dsp:style>
        <a:lnRef idx="2">
          <a:scrgbClr r="0" g="0" b="0"/>
        </a:lnRef>
        <a:fillRef idx="1">
          <a:scrgbClr r="0" g="0" b="0"/>
        </a:fillRef>
        <a:effectRef idx="0">
          <a:scrgbClr r="0" g="0" b="0"/>
        </a:effectRef>
        <a:fontRef idx="minor"/>
      </dsp:style>
    </dsp:sp>
    <dsp:sp modelId="{46516AA3-70F8-45E8-AA3F-0A66159623A5}">
      <dsp:nvSpPr>
        <dsp:cNvPr id="0" name=""/>
        <dsp:cNvSpPr/>
      </dsp:nvSpPr>
      <dsp:spPr>
        <a:xfrm>
          <a:off x="3152540" y="1051146"/>
          <a:ext cx="1221382" cy="1048782"/>
        </a:xfrm>
        <a:prstGeom prst="hexagon">
          <a:avLst>
            <a:gd name="adj" fmla="val 25000"/>
            <a:gd name="vf" fmla="val 115470"/>
          </a:avLst>
        </a:prstGeom>
        <a:solidFill>
          <a:srgbClr val="E5F7B0"/>
        </a:solidFill>
        <a:ln w="25400" cap="flat" cmpd="sng" algn="ctr">
          <a:solidFill>
            <a:srgbClr val="E5F7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610" rIns="0" bIns="54610" numCol="1" spcCol="1270" anchor="ctr" anchorCtr="0">
          <a:noAutofit/>
        </a:bodyPr>
        <a:lstStyle/>
        <a:p>
          <a:pPr lvl="0" algn="ctr" defTabSz="1911350">
            <a:lnSpc>
              <a:spcPct val="90000"/>
            </a:lnSpc>
            <a:spcBef>
              <a:spcPct val="0"/>
            </a:spcBef>
            <a:spcAft>
              <a:spcPct val="35000"/>
            </a:spcAft>
          </a:pPr>
          <a:endParaRPr lang="zh-CN" altLang="en-US" sz="4300" kern="1200" dirty="0"/>
        </a:p>
      </dsp:txBody>
      <dsp:txXfrm>
        <a:off x="3341720" y="1213592"/>
        <a:ext cx="843022" cy="723890"/>
      </dsp:txXfrm>
    </dsp:sp>
    <dsp:sp modelId="{C2CA6342-BEC0-4454-9EA7-B8E97BF7C230}">
      <dsp:nvSpPr>
        <dsp:cNvPr id="0" name=""/>
        <dsp:cNvSpPr/>
      </dsp:nvSpPr>
      <dsp:spPr>
        <a:xfrm>
          <a:off x="4209431" y="1515771"/>
          <a:ext cx="142473" cy="122909"/>
        </a:xfrm>
        <a:prstGeom prst="hexagon">
          <a:avLst>
            <a:gd name="adj" fmla="val 25000"/>
            <a:gd name="vf" fmla="val 115470"/>
          </a:avLst>
        </a:prstGeom>
        <a:solidFill>
          <a:schemeClr val="lt1">
            <a:hueOff val="0"/>
            <a:satOff val="0"/>
            <a:lumOff val="0"/>
            <a:alphaOff val="0"/>
          </a:schemeClr>
        </a:solidFill>
        <a:ln w="25400" cap="flat" cmpd="sng" algn="ctr">
          <a:solidFill>
            <a:srgbClr val="C1ED45"/>
          </a:solidFill>
          <a:prstDash val="solid"/>
        </a:ln>
        <a:effectLst/>
      </dsp:spPr>
      <dsp:style>
        <a:lnRef idx="2">
          <a:scrgbClr r="0" g="0" b="0"/>
        </a:lnRef>
        <a:fillRef idx="1">
          <a:scrgbClr r="0" g="0" b="0"/>
        </a:fillRef>
        <a:effectRef idx="0">
          <a:scrgbClr r="0" g="0" b="0"/>
        </a:effectRef>
        <a:fontRef idx="minor"/>
      </dsp:style>
    </dsp:sp>
    <dsp:sp modelId="{997B1205-ED77-4075-8609-4F60AC88EBE6}">
      <dsp:nvSpPr>
        <dsp:cNvPr id="0" name=""/>
        <dsp:cNvSpPr/>
      </dsp:nvSpPr>
      <dsp:spPr>
        <a:xfrm>
          <a:off x="4203603" y="1640707"/>
          <a:ext cx="1221382" cy="1048782"/>
        </a:xfrm>
        <a:prstGeom prst="hexagon">
          <a:avLst>
            <a:gd name="adj" fmla="val 25000"/>
            <a:gd name="vf" fmla="val 115470"/>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5400" cap="flat" cmpd="sng" algn="ctr">
          <a:solidFill>
            <a:srgbClr val="C1ED45"/>
          </a:solidFill>
          <a:prstDash val="solid"/>
        </a:ln>
        <a:effectLst/>
      </dsp:spPr>
      <dsp:style>
        <a:lnRef idx="2">
          <a:scrgbClr r="0" g="0" b="0"/>
        </a:lnRef>
        <a:fillRef idx="1">
          <a:scrgbClr r="0" g="0" b="0"/>
        </a:fillRef>
        <a:effectRef idx="0">
          <a:scrgbClr r="0" g="0" b="0"/>
        </a:effectRef>
        <a:fontRef idx="minor"/>
      </dsp:style>
    </dsp:sp>
    <dsp:sp modelId="{349423DB-014C-427A-A57D-56777B252AC9}">
      <dsp:nvSpPr>
        <dsp:cNvPr id="0" name=""/>
        <dsp:cNvSpPr/>
      </dsp:nvSpPr>
      <dsp:spPr>
        <a:xfrm>
          <a:off x="4441922" y="1659616"/>
          <a:ext cx="142473" cy="122909"/>
        </a:xfrm>
        <a:prstGeom prst="hexagon">
          <a:avLst>
            <a:gd name="adj" fmla="val 25000"/>
            <a:gd name="vf" fmla="val 115470"/>
          </a:avLst>
        </a:prstGeom>
        <a:solidFill>
          <a:schemeClr val="lt1">
            <a:hueOff val="0"/>
            <a:satOff val="0"/>
            <a:lumOff val="0"/>
            <a:alphaOff val="0"/>
          </a:schemeClr>
        </a:solidFill>
        <a:ln w="25400" cap="flat" cmpd="sng" algn="ctr">
          <a:solidFill>
            <a:srgbClr val="FFB13B"/>
          </a:solidFill>
          <a:prstDash val="solid"/>
        </a:ln>
        <a:effectLst/>
      </dsp:spPr>
      <dsp:style>
        <a:lnRef idx="2">
          <a:scrgbClr r="0" g="0" b="0"/>
        </a:lnRef>
        <a:fillRef idx="1">
          <a:scrgbClr r="0" g="0" b="0"/>
        </a:fillRef>
        <a:effectRef idx="0">
          <a:scrgbClr r="0" g="0" b="0"/>
        </a:effectRef>
        <a:fontRef idx="minor"/>
      </dsp:style>
    </dsp:sp>
    <dsp:sp modelId="{2D2AFC53-865C-4AB0-BF5A-ED8FCB25A181}">
      <dsp:nvSpPr>
        <dsp:cNvPr id="0" name=""/>
        <dsp:cNvSpPr/>
      </dsp:nvSpPr>
      <dsp:spPr>
        <a:xfrm>
          <a:off x="4203603" y="481508"/>
          <a:ext cx="1221382" cy="1048782"/>
        </a:xfrm>
        <a:prstGeom prst="hexagon">
          <a:avLst>
            <a:gd name="adj" fmla="val 25000"/>
            <a:gd name="vf" fmla="val 115470"/>
          </a:avLst>
        </a:prstGeom>
        <a:solidFill>
          <a:srgbClr val="D2F278"/>
        </a:solidFill>
        <a:ln w="25400" cap="flat" cmpd="sng" algn="ctr">
          <a:solidFill>
            <a:srgbClr val="D2F27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610" rIns="0" bIns="54610" numCol="1" spcCol="1270" anchor="ctr" anchorCtr="0">
          <a:noAutofit/>
        </a:bodyPr>
        <a:lstStyle/>
        <a:p>
          <a:pPr lvl="0" algn="ctr" defTabSz="1911350">
            <a:lnSpc>
              <a:spcPct val="90000"/>
            </a:lnSpc>
            <a:spcBef>
              <a:spcPct val="0"/>
            </a:spcBef>
            <a:spcAft>
              <a:spcPct val="35000"/>
            </a:spcAft>
          </a:pPr>
          <a:endParaRPr lang="zh-CN" altLang="en-US" sz="4300" kern="1200" dirty="0"/>
        </a:p>
      </dsp:txBody>
      <dsp:txXfrm>
        <a:off x="4392783" y="643954"/>
        <a:ext cx="843022" cy="723890"/>
      </dsp:txXfrm>
    </dsp:sp>
    <dsp:sp modelId="{78F54532-AE28-41FC-8C37-859784E8201E}">
      <dsp:nvSpPr>
        <dsp:cNvPr id="0" name=""/>
        <dsp:cNvSpPr/>
      </dsp:nvSpPr>
      <dsp:spPr>
        <a:xfrm>
          <a:off x="5260494" y="951535"/>
          <a:ext cx="142473" cy="122909"/>
        </a:xfrm>
        <a:prstGeom prst="hexagon">
          <a:avLst>
            <a:gd name="adj" fmla="val 25000"/>
            <a:gd name="vf" fmla="val 115470"/>
          </a:avLst>
        </a:prstGeom>
        <a:solidFill>
          <a:schemeClr val="lt1">
            <a:hueOff val="0"/>
            <a:satOff val="0"/>
            <a:lumOff val="0"/>
            <a:alphaOff val="0"/>
          </a:schemeClr>
        </a:solidFill>
        <a:ln w="25400" cap="flat" cmpd="sng" algn="ctr">
          <a:solidFill>
            <a:srgbClr val="CFF170"/>
          </a:solidFill>
          <a:prstDash val="solid"/>
        </a:ln>
        <a:effectLst/>
      </dsp:spPr>
      <dsp:style>
        <a:lnRef idx="2">
          <a:scrgbClr r="0" g="0" b="0"/>
        </a:lnRef>
        <a:fillRef idx="1">
          <a:scrgbClr r="0" g="0" b="0"/>
        </a:fillRef>
        <a:effectRef idx="0">
          <a:scrgbClr r="0" g="0" b="0"/>
        </a:effectRef>
        <a:fontRef idx="minor"/>
      </dsp:style>
    </dsp:sp>
    <dsp:sp modelId="{F58B0CBC-B0FE-40BB-BC30-B621E8E62935}">
      <dsp:nvSpPr>
        <dsp:cNvPr id="0" name=""/>
        <dsp:cNvSpPr/>
      </dsp:nvSpPr>
      <dsp:spPr>
        <a:xfrm>
          <a:off x="5254666" y="1066679"/>
          <a:ext cx="1221382" cy="1048782"/>
        </a:xfrm>
        <a:prstGeom prst="hexagon">
          <a:avLst>
            <a:gd name="adj" fmla="val 25000"/>
            <a:gd name="vf" fmla="val 115470"/>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25400" cap="flat" cmpd="sng" algn="ctr">
          <a:solidFill>
            <a:srgbClr val="C1ED45"/>
          </a:solidFill>
          <a:prstDash val="solid"/>
        </a:ln>
        <a:effectLst/>
      </dsp:spPr>
      <dsp:style>
        <a:lnRef idx="2">
          <a:scrgbClr r="0" g="0" b="0"/>
        </a:lnRef>
        <a:fillRef idx="1">
          <a:scrgbClr r="0" g="0" b="0"/>
        </a:fillRef>
        <a:effectRef idx="0">
          <a:scrgbClr r="0" g="0" b="0"/>
        </a:effectRef>
        <a:fontRef idx="minor"/>
      </dsp:style>
    </dsp:sp>
    <dsp:sp modelId="{A35F8E81-652D-4E64-B7E1-D021EBDDDE26}">
      <dsp:nvSpPr>
        <dsp:cNvPr id="0" name=""/>
        <dsp:cNvSpPr/>
      </dsp:nvSpPr>
      <dsp:spPr>
        <a:xfrm>
          <a:off x="5498165" y="1089977"/>
          <a:ext cx="142473" cy="122909"/>
        </a:xfrm>
        <a:prstGeom prst="hexagon">
          <a:avLst>
            <a:gd name="adj" fmla="val 25000"/>
            <a:gd name="vf" fmla="val 115470"/>
          </a:avLst>
        </a:prstGeom>
        <a:solidFill>
          <a:schemeClr val="lt1">
            <a:hueOff val="0"/>
            <a:satOff val="0"/>
            <a:lumOff val="0"/>
            <a:alphaOff val="0"/>
          </a:schemeClr>
        </a:solidFill>
        <a:ln w="25400" cap="flat" cmpd="sng" algn="ctr">
          <a:solidFill>
            <a:srgbClr val="FFDBA7"/>
          </a:solidFill>
          <a:prstDash val="solid"/>
        </a:ln>
        <a:effectLst/>
      </dsp:spPr>
      <dsp:style>
        <a:lnRef idx="2">
          <a:scrgbClr r="0" g="0" b="0"/>
        </a:lnRef>
        <a:fillRef idx="1">
          <a:scrgbClr r="0" g="0" b="0"/>
        </a:fillRef>
        <a:effectRef idx="0">
          <a:scrgbClr r="0" g="0" b="0"/>
        </a:effectRef>
        <a:fontRef idx="minor"/>
      </dsp:style>
    </dsp:sp>
    <dsp:sp modelId="{07F32EA3-47BA-4C0B-9E00-690C2647C369}">
      <dsp:nvSpPr>
        <dsp:cNvPr id="0" name=""/>
        <dsp:cNvSpPr/>
      </dsp:nvSpPr>
      <dsp:spPr>
        <a:xfrm>
          <a:off x="5254666" y="2224189"/>
          <a:ext cx="1221382" cy="1048782"/>
        </a:xfrm>
        <a:prstGeom prst="hexagon">
          <a:avLst>
            <a:gd name="adj" fmla="val 25000"/>
            <a:gd name="vf" fmla="val 115470"/>
          </a:avLst>
        </a:prstGeom>
        <a:solidFill>
          <a:srgbClr val="AAE600"/>
        </a:solidFill>
        <a:ln w="25400" cap="flat" cmpd="sng" algn="ctr">
          <a:solidFill>
            <a:srgbClr val="AAE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610" rIns="0" bIns="54610" numCol="1" spcCol="1270" anchor="ctr" anchorCtr="0">
          <a:noAutofit/>
        </a:bodyPr>
        <a:lstStyle/>
        <a:p>
          <a:pPr lvl="0" algn="ctr" defTabSz="1911350">
            <a:lnSpc>
              <a:spcPct val="90000"/>
            </a:lnSpc>
            <a:spcBef>
              <a:spcPct val="0"/>
            </a:spcBef>
            <a:spcAft>
              <a:spcPct val="35000"/>
            </a:spcAft>
          </a:pPr>
          <a:endParaRPr lang="zh-CN" altLang="en-US" sz="4300" kern="1200" dirty="0"/>
        </a:p>
      </dsp:txBody>
      <dsp:txXfrm>
        <a:off x="5443846" y="2386635"/>
        <a:ext cx="843022" cy="723890"/>
      </dsp:txXfrm>
    </dsp:sp>
    <dsp:sp modelId="{88EE753B-446B-4C04-8DFB-850D25330C9C}">
      <dsp:nvSpPr>
        <dsp:cNvPr id="0" name=""/>
        <dsp:cNvSpPr/>
      </dsp:nvSpPr>
      <dsp:spPr>
        <a:xfrm>
          <a:off x="5496870" y="3142634"/>
          <a:ext cx="142473" cy="122909"/>
        </a:xfrm>
        <a:prstGeom prst="hexagon">
          <a:avLst>
            <a:gd name="adj" fmla="val 25000"/>
            <a:gd name="vf" fmla="val 115470"/>
          </a:avLst>
        </a:prstGeom>
        <a:solidFill>
          <a:schemeClr val="lt1">
            <a:hueOff val="0"/>
            <a:satOff val="0"/>
            <a:lumOff val="0"/>
            <a:alphaOff val="0"/>
          </a:schemeClr>
        </a:solidFill>
        <a:ln w="25400" cap="flat" cmpd="sng" algn="ctr">
          <a:solidFill>
            <a:srgbClr val="FFC671"/>
          </a:solidFill>
          <a:prstDash val="solid"/>
        </a:ln>
        <a:effectLst/>
      </dsp:spPr>
      <dsp:style>
        <a:lnRef idx="2">
          <a:scrgbClr r="0" g="0" b="0"/>
        </a:lnRef>
        <a:fillRef idx="1">
          <a:scrgbClr r="0" g="0" b="0"/>
        </a:fillRef>
        <a:effectRef idx="0">
          <a:scrgbClr r="0" g="0" b="0"/>
        </a:effectRef>
        <a:fontRef idx="minor"/>
      </dsp:style>
    </dsp:sp>
    <dsp:sp modelId="{5E56336C-7274-48DA-8DA1-2F0CD2576BCC}">
      <dsp:nvSpPr>
        <dsp:cNvPr id="0" name=""/>
        <dsp:cNvSpPr/>
      </dsp:nvSpPr>
      <dsp:spPr>
        <a:xfrm>
          <a:off x="4203603" y="2798217"/>
          <a:ext cx="1221382" cy="1048782"/>
        </a:xfrm>
        <a:prstGeom prst="hexagon">
          <a:avLst>
            <a:gd name="adj" fmla="val 25000"/>
            <a:gd name="vf" fmla="val 115470"/>
          </a:avLst>
        </a:prstGeom>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w="25400" cap="flat" cmpd="sng" algn="ctr">
          <a:solidFill>
            <a:srgbClr val="D2F278"/>
          </a:solidFill>
          <a:prstDash val="solid"/>
        </a:ln>
        <a:effectLst/>
      </dsp:spPr>
      <dsp:style>
        <a:lnRef idx="2">
          <a:scrgbClr r="0" g="0" b="0"/>
        </a:lnRef>
        <a:fillRef idx="1">
          <a:scrgbClr r="0" g="0" b="0"/>
        </a:fillRef>
        <a:effectRef idx="0">
          <a:scrgbClr r="0" g="0" b="0"/>
        </a:effectRef>
        <a:fontRef idx="minor"/>
      </dsp:style>
    </dsp:sp>
    <dsp:sp modelId="{A6C3501B-1DEB-4447-9789-0F48892D3A5D}">
      <dsp:nvSpPr>
        <dsp:cNvPr id="0" name=""/>
        <dsp:cNvSpPr/>
      </dsp:nvSpPr>
      <dsp:spPr>
        <a:xfrm>
          <a:off x="5270208" y="3258453"/>
          <a:ext cx="142473" cy="122909"/>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D85B4-9631-4A68-836E-B6D24400C24E}">
      <dsp:nvSpPr>
        <dsp:cNvPr id="0" name=""/>
        <dsp:cNvSpPr/>
      </dsp:nvSpPr>
      <dsp:spPr>
        <a:xfrm rot="5400000">
          <a:off x="2153236" y="1013290"/>
          <a:ext cx="1414184" cy="1230340"/>
        </a:xfrm>
        <a:prstGeom prst="hexagon">
          <a:avLst>
            <a:gd name="adj" fmla="val 25000"/>
            <a:gd name="vf" fmla="val 115470"/>
          </a:avLst>
        </a:prstGeom>
        <a:solidFill>
          <a:srgbClr val="FFDBA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zh-CN" altLang="en-US" sz="2200" kern="1200" dirty="0"/>
        </a:p>
      </dsp:txBody>
      <dsp:txXfrm rot="-5400000">
        <a:off x="2436886" y="1141745"/>
        <a:ext cx="846884" cy="973430"/>
      </dsp:txXfrm>
    </dsp:sp>
    <dsp:sp modelId="{A41197D1-574A-4296-BA45-D938CED9A084}">
      <dsp:nvSpPr>
        <dsp:cNvPr id="0" name=""/>
        <dsp:cNvSpPr/>
      </dsp:nvSpPr>
      <dsp:spPr>
        <a:xfrm>
          <a:off x="3512833" y="1204205"/>
          <a:ext cx="1578229" cy="848510"/>
        </a:xfrm>
        <a:prstGeom prst="rect">
          <a:avLst/>
        </a:prstGeom>
        <a:noFill/>
        <a:ln>
          <a:noFill/>
        </a:ln>
        <a:effectLst/>
      </dsp:spPr>
      <dsp:style>
        <a:lnRef idx="0">
          <a:scrgbClr r="0" g="0" b="0"/>
        </a:lnRef>
        <a:fillRef idx="0">
          <a:scrgbClr r="0" g="0" b="0"/>
        </a:fillRef>
        <a:effectRef idx="0">
          <a:scrgbClr r="0" g="0" b="0"/>
        </a:effectRef>
        <a:fontRef idx="minor"/>
      </dsp:style>
    </dsp:sp>
    <dsp:sp modelId="{D02AEE1D-C521-416A-98F9-DCC54E0FFF82}">
      <dsp:nvSpPr>
        <dsp:cNvPr id="0" name=""/>
        <dsp:cNvSpPr/>
      </dsp:nvSpPr>
      <dsp:spPr>
        <a:xfrm rot="5400000">
          <a:off x="824469" y="1013290"/>
          <a:ext cx="1414184" cy="1230340"/>
        </a:xfrm>
        <a:prstGeom prst="hexagon">
          <a:avLst>
            <a:gd name="adj" fmla="val 25000"/>
            <a:gd name="vf" fmla="val 11547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rgbClr val="FFDBA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CN" altLang="en-US" sz="3600" kern="1200"/>
        </a:p>
      </dsp:txBody>
      <dsp:txXfrm rot="-5400000">
        <a:off x="1108119" y="1141745"/>
        <a:ext cx="846884" cy="973430"/>
      </dsp:txXfrm>
    </dsp:sp>
    <dsp:sp modelId="{FD234DF5-29AB-4610-B925-1F73E4A0FE83}">
      <dsp:nvSpPr>
        <dsp:cNvPr id="0" name=""/>
        <dsp:cNvSpPr/>
      </dsp:nvSpPr>
      <dsp:spPr>
        <a:xfrm rot="5400000">
          <a:off x="1486307" y="2213650"/>
          <a:ext cx="1414184" cy="1230340"/>
        </a:xfrm>
        <a:prstGeom prst="hexagon">
          <a:avLst>
            <a:gd name="adj" fmla="val 25000"/>
            <a:gd name="vf" fmla="val 115470"/>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rgbClr val="FFB55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zh-CN" altLang="en-US" sz="2200" kern="1200" dirty="0"/>
        </a:p>
      </dsp:txBody>
      <dsp:txXfrm rot="-5400000">
        <a:off x="1769957" y="2342105"/>
        <a:ext cx="846884" cy="973430"/>
      </dsp:txXfrm>
    </dsp:sp>
    <dsp:sp modelId="{DA2F0CC6-7B29-4CAC-B110-2B19C61D22E3}">
      <dsp:nvSpPr>
        <dsp:cNvPr id="0" name=""/>
        <dsp:cNvSpPr/>
      </dsp:nvSpPr>
      <dsp:spPr>
        <a:xfrm>
          <a:off x="0" y="2404564"/>
          <a:ext cx="1527318" cy="848510"/>
        </a:xfrm>
        <a:prstGeom prst="rect">
          <a:avLst/>
        </a:prstGeom>
        <a:noFill/>
        <a:ln>
          <a:noFill/>
        </a:ln>
        <a:effectLst/>
      </dsp:spPr>
      <dsp:style>
        <a:lnRef idx="0">
          <a:scrgbClr r="0" g="0" b="0"/>
        </a:lnRef>
        <a:fillRef idx="0">
          <a:scrgbClr r="0" g="0" b="0"/>
        </a:fillRef>
        <a:effectRef idx="0">
          <a:scrgbClr r="0" g="0" b="0"/>
        </a:effectRef>
        <a:fontRef idx="minor"/>
      </dsp:style>
    </dsp:sp>
    <dsp:sp modelId="{D2308AC0-C238-41A7-9318-E48F3060A5F5}">
      <dsp:nvSpPr>
        <dsp:cNvPr id="0" name=""/>
        <dsp:cNvSpPr/>
      </dsp:nvSpPr>
      <dsp:spPr>
        <a:xfrm rot="5400000">
          <a:off x="2815075" y="2213650"/>
          <a:ext cx="1414184" cy="1230340"/>
        </a:xfrm>
        <a:prstGeom prst="hexagon">
          <a:avLst>
            <a:gd name="adj" fmla="val 25000"/>
            <a:gd name="vf" fmla="val 115470"/>
          </a:avLst>
        </a:prstGeom>
        <a:solidFill>
          <a:srgbClr val="FFC27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CN" altLang="en-US" sz="3600" kern="1200"/>
        </a:p>
      </dsp:txBody>
      <dsp:txXfrm rot="-5400000">
        <a:off x="3098725" y="2342105"/>
        <a:ext cx="846884" cy="973430"/>
      </dsp:txXfrm>
    </dsp:sp>
    <dsp:sp modelId="{9F0EF142-646D-4FE2-9F62-A0BC868DB13C}">
      <dsp:nvSpPr>
        <dsp:cNvPr id="0" name=""/>
        <dsp:cNvSpPr/>
      </dsp:nvSpPr>
      <dsp:spPr>
        <a:xfrm rot="5400000">
          <a:off x="2153236" y="3414009"/>
          <a:ext cx="1414184" cy="1230340"/>
        </a:xfrm>
        <a:prstGeom prst="hexagon">
          <a:avLst>
            <a:gd name="adj" fmla="val 25000"/>
            <a:gd name="vf" fmla="val 115470"/>
          </a:avLst>
        </a:prstGeom>
        <a:blipFill dpi="0" rotWithShape="0">
          <a:blip xmlns:r="http://schemas.openxmlformats.org/officeDocument/2006/relationships" r:embed="rId3" cstate="screen">
            <a:extLst>
              <a:ext uri="{28A0092B-C50C-407E-A947-70E740481C1C}">
                <a14:useLocalDpi xmlns:a14="http://schemas.microsoft.com/office/drawing/2010/main" val="0"/>
              </a:ext>
            </a:extLst>
          </a:blip>
          <a:srcRect/>
          <a:stretch>
            <a:fillRect/>
          </a:stretch>
        </a:blipFill>
        <a:ln w="25400" cap="flat" cmpd="sng" algn="ctr">
          <a:solidFill>
            <a:srgbClr val="FFAE4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endParaRPr lang="zh-CN" altLang="en-US" sz="4500" kern="1200" dirty="0"/>
        </a:p>
      </dsp:txBody>
      <dsp:txXfrm rot="-5400000">
        <a:off x="2436886" y="3542464"/>
        <a:ext cx="846884" cy="973430"/>
      </dsp:txXfrm>
    </dsp:sp>
    <dsp:sp modelId="{56DA7DFB-6ED6-42CA-9E47-B0A65E4EB2D2}">
      <dsp:nvSpPr>
        <dsp:cNvPr id="0" name=""/>
        <dsp:cNvSpPr/>
      </dsp:nvSpPr>
      <dsp:spPr>
        <a:xfrm>
          <a:off x="3512833" y="3604924"/>
          <a:ext cx="1578229" cy="848510"/>
        </a:xfrm>
        <a:prstGeom prst="rect">
          <a:avLst/>
        </a:prstGeom>
        <a:noFill/>
        <a:ln>
          <a:noFill/>
        </a:ln>
        <a:effectLst/>
      </dsp:spPr>
      <dsp:style>
        <a:lnRef idx="0">
          <a:scrgbClr r="0" g="0" b="0"/>
        </a:lnRef>
        <a:fillRef idx="0">
          <a:scrgbClr r="0" g="0" b="0"/>
        </a:fillRef>
        <a:effectRef idx="0">
          <a:scrgbClr r="0" g="0" b="0"/>
        </a:effectRef>
        <a:fontRef idx="minor"/>
      </dsp:style>
    </dsp:sp>
    <dsp:sp modelId="{621C1174-F4E3-4EED-8BFD-262F507E78E3}">
      <dsp:nvSpPr>
        <dsp:cNvPr id="0" name=""/>
        <dsp:cNvSpPr/>
      </dsp:nvSpPr>
      <dsp:spPr>
        <a:xfrm rot="5400000">
          <a:off x="824469" y="3414009"/>
          <a:ext cx="1414184" cy="1230340"/>
        </a:xfrm>
        <a:prstGeom prst="hexagon">
          <a:avLst>
            <a:gd name="adj" fmla="val 25000"/>
            <a:gd name="vf" fmla="val 115470"/>
          </a:avLst>
        </a:prstGeom>
        <a:solidFill>
          <a:srgbClr val="FFAE4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CN" altLang="en-US" sz="3600" kern="1200"/>
        </a:p>
      </dsp:txBody>
      <dsp:txXfrm rot="-5400000">
        <a:off x="1108119" y="3542464"/>
        <a:ext cx="846884" cy="973430"/>
      </dsp:txXfrm>
    </dsp:sp>
    <dsp:sp modelId="{331AA604-DCA8-4EE9-830D-A8E4F36CE897}">
      <dsp:nvSpPr>
        <dsp:cNvPr id="0" name=""/>
        <dsp:cNvSpPr/>
      </dsp:nvSpPr>
      <dsp:spPr>
        <a:xfrm rot="5400000">
          <a:off x="1486307" y="4614369"/>
          <a:ext cx="1414184" cy="1230340"/>
        </a:xfrm>
        <a:prstGeom prst="hexagon">
          <a:avLst>
            <a:gd name="adj" fmla="val 25000"/>
            <a:gd name="vf" fmla="val 115470"/>
          </a:avLst>
        </a:prstGeom>
        <a:solidFill>
          <a:srgbClr val="FF93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zh-CN" altLang="en-US" sz="2200" kern="1200" dirty="0"/>
        </a:p>
      </dsp:txBody>
      <dsp:txXfrm rot="-5400000">
        <a:off x="1769957" y="4742824"/>
        <a:ext cx="846884" cy="973430"/>
      </dsp:txXfrm>
    </dsp:sp>
    <dsp:sp modelId="{FD18D26F-99D5-44B0-8964-835C4F0D2FA4}">
      <dsp:nvSpPr>
        <dsp:cNvPr id="0" name=""/>
        <dsp:cNvSpPr/>
      </dsp:nvSpPr>
      <dsp:spPr>
        <a:xfrm>
          <a:off x="0" y="4805284"/>
          <a:ext cx="1527318" cy="848510"/>
        </a:xfrm>
        <a:prstGeom prst="rect">
          <a:avLst/>
        </a:prstGeom>
        <a:noFill/>
        <a:ln>
          <a:noFill/>
        </a:ln>
        <a:effectLst/>
      </dsp:spPr>
      <dsp:style>
        <a:lnRef idx="0">
          <a:scrgbClr r="0" g="0" b="0"/>
        </a:lnRef>
        <a:fillRef idx="0">
          <a:scrgbClr r="0" g="0" b="0"/>
        </a:fillRef>
        <a:effectRef idx="0">
          <a:scrgbClr r="0" g="0" b="0"/>
        </a:effectRef>
        <a:fontRef idx="minor"/>
      </dsp:style>
    </dsp:sp>
    <dsp:sp modelId="{97FD4840-B9AA-4FE2-A961-EE203C7DDA4A}">
      <dsp:nvSpPr>
        <dsp:cNvPr id="0" name=""/>
        <dsp:cNvSpPr/>
      </dsp:nvSpPr>
      <dsp:spPr>
        <a:xfrm rot="5400000">
          <a:off x="2815075" y="4614369"/>
          <a:ext cx="1414184" cy="1230340"/>
        </a:xfrm>
        <a:prstGeom prst="hexagon">
          <a:avLst>
            <a:gd name="adj" fmla="val 25000"/>
            <a:gd name="vf" fmla="val 115470"/>
          </a:avLst>
        </a:prstGeom>
        <a:blipFill dpi="0" rotWithShape="0">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rgbClr val="FF93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CN" altLang="en-US" sz="3600" kern="1200"/>
        </a:p>
      </dsp:txBody>
      <dsp:txXfrm rot="-5400000">
        <a:off x="3098725" y="4742824"/>
        <a:ext cx="846884" cy="9734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298C0-F7F5-4C9E-A1FA-1F3A1960FE43}">
      <dsp:nvSpPr>
        <dsp:cNvPr id="0" name=""/>
        <dsp:cNvSpPr/>
      </dsp:nvSpPr>
      <dsp:spPr>
        <a:xfrm>
          <a:off x="3248128" y="535"/>
          <a:ext cx="1635976" cy="163597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a:latin typeface="黑体" panose="02010609060101010101" pitchFamily="49" charset="-122"/>
              <a:ea typeface="黑体" panose="02010609060101010101" pitchFamily="49" charset="-122"/>
            </a:rPr>
            <a:t>适应性原则</a:t>
          </a:r>
        </a:p>
      </dsp:txBody>
      <dsp:txXfrm>
        <a:off x="3487711" y="240118"/>
        <a:ext cx="1156810" cy="1156810"/>
      </dsp:txXfrm>
    </dsp:sp>
    <dsp:sp modelId="{583565D2-EC8B-46D6-BE0A-BF419D7F7DAC}">
      <dsp:nvSpPr>
        <dsp:cNvPr id="0" name=""/>
        <dsp:cNvSpPr/>
      </dsp:nvSpPr>
      <dsp:spPr>
        <a:xfrm rot="2160000">
          <a:off x="4832749" y="1257957"/>
          <a:ext cx="436350" cy="55214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a:off x="4845249" y="1329913"/>
        <a:ext cx="305445" cy="331286"/>
      </dsp:txXfrm>
    </dsp:sp>
    <dsp:sp modelId="{C5C1F850-F043-43EF-A0F5-E7633C272A6E}">
      <dsp:nvSpPr>
        <dsp:cNvPr id="0" name=""/>
        <dsp:cNvSpPr/>
      </dsp:nvSpPr>
      <dsp:spPr>
        <a:xfrm>
          <a:off x="5237727" y="1446063"/>
          <a:ext cx="1635976" cy="1635976"/>
        </a:xfrm>
        <a:prstGeom prst="ellipse">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a:latin typeface="黑体" panose="02010609060101010101" pitchFamily="49" charset="-122"/>
              <a:ea typeface="黑体" panose="02010609060101010101" pitchFamily="49" charset="-122"/>
            </a:rPr>
            <a:t>协调性原则</a:t>
          </a:r>
        </a:p>
      </dsp:txBody>
      <dsp:txXfrm>
        <a:off x="5477310" y="1685646"/>
        <a:ext cx="1156810" cy="1156810"/>
      </dsp:txXfrm>
    </dsp:sp>
    <dsp:sp modelId="{24D90374-01BA-4C54-A2D7-BCAE8AC5EA85}">
      <dsp:nvSpPr>
        <dsp:cNvPr id="0" name=""/>
        <dsp:cNvSpPr/>
      </dsp:nvSpPr>
      <dsp:spPr>
        <a:xfrm rot="6480000">
          <a:off x="5461376" y="3145692"/>
          <a:ext cx="436350" cy="552142"/>
        </a:xfrm>
        <a:prstGeom prst="rightArrow">
          <a:avLst>
            <a:gd name="adj1" fmla="val 60000"/>
            <a:gd name="adj2" fmla="val 50000"/>
          </a:avLst>
        </a:prstGeom>
        <a:solidFill>
          <a:schemeClr val="accent3">
            <a:hueOff val="2812566"/>
            <a:satOff val="-4220"/>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rot="10800000">
        <a:off x="5547054" y="3193871"/>
        <a:ext cx="305445" cy="331286"/>
      </dsp:txXfrm>
    </dsp:sp>
    <dsp:sp modelId="{8BD83220-C9B9-424F-B687-2ADC5501F8DB}">
      <dsp:nvSpPr>
        <dsp:cNvPr id="0" name=""/>
        <dsp:cNvSpPr/>
      </dsp:nvSpPr>
      <dsp:spPr>
        <a:xfrm>
          <a:off x="4477768" y="3784977"/>
          <a:ext cx="1635976" cy="1635976"/>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a:latin typeface="黑体" panose="02010609060101010101" pitchFamily="49" charset="-122"/>
              <a:ea typeface="黑体" panose="02010609060101010101" pitchFamily="49" charset="-122"/>
            </a:rPr>
            <a:t>经济性原则</a:t>
          </a:r>
        </a:p>
      </dsp:txBody>
      <dsp:txXfrm>
        <a:off x="4717351" y="4024560"/>
        <a:ext cx="1156810" cy="1156810"/>
      </dsp:txXfrm>
    </dsp:sp>
    <dsp:sp modelId="{73224665-5EA6-4488-B27A-07A798E4CA0C}">
      <dsp:nvSpPr>
        <dsp:cNvPr id="0" name=""/>
        <dsp:cNvSpPr/>
      </dsp:nvSpPr>
      <dsp:spPr>
        <a:xfrm rot="10800000">
          <a:off x="3860290" y="4326894"/>
          <a:ext cx="436350" cy="552142"/>
        </a:xfrm>
        <a:prstGeom prst="rightArrow">
          <a:avLst>
            <a:gd name="adj1" fmla="val 60000"/>
            <a:gd name="adj2" fmla="val 50000"/>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rot="10800000">
        <a:off x="3991195" y="4437322"/>
        <a:ext cx="305445" cy="331286"/>
      </dsp:txXfrm>
    </dsp:sp>
    <dsp:sp modelId="{79A70BFE-35B0-4624-BDF0-8904DE2EB2DE}">
      <dsp:nvSpPr>
        <dsp:cNvPr id="0" name=""/>
        <dsp:cNvSpPr/>
      </dsp:nvSpPr>
      <dsp:spPr>
        <a:xfrm>
          <a:off x="2018488" y="3784977"/>
          <a:ext cx="1635976" cy="1635976"/>
        </a:xfrm>
        <a:prstGeom prst="ellipse">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a:latin typeface="黑体" panose="02010609060101010101" pitchFamily="49" charset="-122"/>
              <a:ea typeface="黑体" panose="02010609060101010101" pitchFamily="49" charset="-122"/>
            </a:rPr>
            <a:t>战略性原则</a:t>
          </a:r>
        </a:p>
      </dsp:txBody>
      <dsp:txXfrm>
        <a:off x="2258071" y="4024560"/>
        <a:ext cx="1156810" cy="1156810"/>
      </dsp:txXfrm>
    </dsp:sp>
    <dsp:sp modelId="{6C5626AF-A326-4B9C-B1CF-BB0990080307}">
      <dsp:nvSpPr>
        <dsp:cNvPr id="0" name=""/>
        <dsp:cNvSpPr/>
      </dsp:nvSpPr>
      <dsp:spPr>
        <a:xfrm rot="15120000">
          <a:off x="2242137" y="3169182"/>
          <a:ext cx="436350" cy="552142"/>
        </a:xfrm>
        <a:prstGeom prst="rightArrow">
          <a:avLst>
            <a:gd name="adj1" fmla="val 60000"/>
            <a:gd name="adj2" fmla="val 50000"/>
          </a:avLst>
        </a:prstGeom>
        <a:solidFill>
          <a:schemeClr val="accent3">
            <a:hueOff val="8437698"/>
            <a:satOff val="-12660"/>
            <a:lumOff val="-20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rot="10800000">
        <a:off x="2327815" y="3341859"/>
        <a:ext cx="305445" cy="331286"/>
      </dsp:txXfrm>
    </dsp:sp>
    <dsp:sp modelId="{F209B65D-002F-4898-A6D8-5A88364CD2A4}">
      <dsp:nvSpPr>
        <dsp:cNvPr id="0" name=""/>
        <dsp:cNvSpPr/>
      </dsp:nvSpPr>
      <dsp:spPr>
        <a:xfrm>
          <a:off x="1258529" y="1446063"/>
          <a:ext cx="1635976" cy="1635976"/>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a:latin typeface="黑体" panose="02010609060101010101" pitchFamily="49" charset="-122"/>
              <a:ea typeface="黑体" panose="02010609060101010101" pitchFamily="49" charset="-122"/>
            </a:rPr>
            <a:t>可持续发展原则</a:t>
          </a:r>
        </a:p>
      </dsp:txBody>
      <dsp:txXfrm>
        <a:off x="1498112" y="1685646"/>
        <a:ext cx="1156810" cy="1156810"/>
      </dsp:txXfrm>
    </dsp:sp>
    <dsp:sp modelId="{43A9E07A-DA36-472A-A8E3-FCB62F8CA1E1}">
      <dsp:nvSpPr>
        <dsp:cNvPr id="0" name=""/>
        <dsp:cNvSpPr/>
      </dsp:nvSpPr>
      <dsp:spPr>
        <a:xfrm rot="19440000">
          <a:off x="2843150" y="1272475"/>
          <a:ext cx="436350" cy="552142"/>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a:off x="2855650" y="1421375"/>
        <a:ext cx="305445" cy="3312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014E2-22AB-4CBB-9B49-E596B2C85807}">
      <dsp:nvSpPr>
        <dsp:cNvPr id="0" name=""/>
        <dsp:cNvSpPr/>
      </dsp:nvSpPr>
      <dsp:spPr>
        <a:xfrm>
          <a:off x="0" y="395908"/>
          <a:ext cx="3240360" cy="5544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FE3C57-EE5D-42D1-A176-BA5503957F3A}">
      <dsp:nvSpPr>
        <dsp:cNvPr id="0" name=""/>
        <dsp:cNvSpPr/>
      </dsp:nvSpPr>
      <dsp:spPr>
        <a:xfrm>
          <a:off x="162018" y="71187"/>
          <a:ext cx="2268252" cy="6494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35" tIns="0" rIns="85735" bIns="0" numCol="1" spcCol="1270" anchor="ctr" anchorCtr="0">
          <a:noAutofit/>
        </a:bodyPr>
        <a:lstStyle/>
        <a:p>
          <a:pPr lvl="0" algn="l" defTabSz="1066800">
            <a:lnSpc>
              <a:spcPct val="90000"/>
            </a:lnSpc>
            <a:spcBef>
              <a:spcPct val="0"/>
            </a:spcBef>
            <a:spcAft>
              <a:spcPct val="35000"/>
            </a:spcAft>
          </a:pPr>
          <a:r>
            <a:rPr lang="zh-CN" altLang="en-US" sz="2400" b="0" i="0" kern="1200" dirty="0">
              <a:latin typeface="黑体" panose="02010609060101010101" pitchFamily="49" charset="-122"/>
              <a:ea typeface="黑体" panose="02010609060101010101" pitchFamily="49" charset="-122"/>
            </a:rPr>
            <a:t>仓库资质</a:t>
          </a:r>
          <a:endParaRPr lang="zh-CN" altLang="en-US" sz="2400" kern="1200" dirty="0">
            <a:latin typeface="黑体" panose="02010609060101010101" pitchFamily="49" charset="-122"/>
            <a:ea typeface="黑体" panose="02010609060101010101" pitchFamily="49" charset="-122"/>
          </a:endParaRPr>
        </a:p>
      </dsp:txBody>
      <dsp:txXfrm>
        <a:off x="193721" y="102890"/>
        <a:ext cx="2204846" cy="586034"/>
      </dsp:txXfrm>
    </dsp:sp>
    <dsp:sp modelId="{00E211C3-3415-4EB2-A39B-BA2DBEC42946}">
      <dsp:nvSpPr>
        <dsp:cNvPr id="0" name=""/>
        <dsp:cNvSpPr/>
      </dsp:nvSpPr>
      <dsp:spPr>
        <a:xfrm>
          <a:off x="0" y="1393828"/>
          <a:ext cx="3240360" cy="554400"/>
        </a:xfrm>
        <a:prstGeom prst="rect">
          <a:avLst/>
        </a:prstGeom>
        <a:solidFill>
          <a:schemeClr val="lt1">
            <a:alpha val="90000"/>
            <a:hueOff val="0"/>
            <a:satOff val="0"/>
            <a:lumOff val="0"/>
            <a:alphaOff val="0"/>
          </a:schemeClr>
        </a:solidFill>
        <a:ln w="25400" cap="flat" cmpd="sng" algn="ctr">
          <a:solidFill>
            <a:schemeClr val="accent4">
              <a:hueOff val="-1116192"/>
              <a:satOff val="6725"/>
              <a:lumOff val="539"/>
              <a:alphaOff val="0"/>
            </a:schemeClr>
          </a:solidFill>
          <a:prstDash val="solid"/>
        </a:ln>
        <a:effectLst/>
      </dsp:spPr>
      <dsp:style>
        <a:lnRef idx="2">
          <a:scrgbClr r="0" g="0" b="0"/>
        </a:lnRef>
        <a:fillRef idx="1">
          <a:scrgbClr r="0" g="0" b="0"/>
        </a:fillRef>
        <a:effectRef idx="0">
          <a:scrgbClr r="0" g="0" b="0"/>
        </a:effectRef>
        <a:fontRef idx="minor"/>
      </dsp:style>
    </dsp:sp>
    <dsp:sp modelId="{3C0220E7-75DE-4A34-B9E2-8EEA02397FD4}">
      <dsp:nvSpPr>
        <dsp:cNvPr id="0" name=""/>
        <dsp:cNvSpPr/>
      </dsp:nvSpPr>
      <dsp:spPr>
        <a:xfrm>
          <a:off x="162018" y="1069108"/>
          <a:ext cx="2268252" cy="649440"/>
        </a:xfrm>
        <a:prstGeom prst="roundRect">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35" tIns="0" rIns="85735" bIns="0" numCol="1" spcCol="1270" anchor="ctr" anchorCtr="0">
          <a:noAutofit/>
        </a:bodyPr>
        <a:lstStyle/>
        <a:p>
          <a:pPr lvl="0" algn="just" defTabSz="1066800">
            <a:lnSpc>
              <a:spcPct val="90000"/>
            </a:lnSpc>
            <a:spcBef>
              <a:spcPct val="0"/>
            </a:spcBef>
            <a:spcAft>
              <a:spcPct val="35000"/>
            </a:spcAft>
          </a:pPr>
          <a:r>
            <a:rPr lang="zh-CN" altLang="en-US" sz="2400" b="0" i="0" kern="1200" dirty="0">
              <a:latin typeface="黑体" panose="02010609060101010101" pitchFamily="49" charset="-122"/>
              <a:ea typeface="黑体" panose="02010609060101010101" pitchFamily="49" charset="-122"/>
            </a:rPr>
            <a:t>政策法规</a:t>
          </a:r>
          <a:endParaRPr lang="zh-CN" altLang="en-US" sz="2400" kern="1200" dirty="0">
            <a:latin typeface="黑体" panose="02010609060101010101" pitchFamily="49" charset="-122"/>
            <a:ea typeface="黑体" panose="02010609060101010101" pitchFamily="49" charset="-122"/>
          </a:endParaRPr>
        </a:p>
      </dsp:txBody>
      <dsp:txXfrm>
        <a:off x="193721" y="1100811"/>
        <a:ext cx="2204846" cy="586034"/>
      </dsp:txXfrm>
    </dsp:sp>
    <dsp:sp modelId="{894AAAC9-F497-4433-9CB2-AE2456A66E80}">
      <dsp:nvSpPr>
        <dsp:cNvPr id="0" name=""/>
        <dsp:cNvSpPr/>
      </dsp:nvSpPr>
      <dsp:spPr>
        <a:xfrm>
          <a:off x="0" y="2391748"/>
          <a:ext cx="3240360" cy="554400"/>
        </a:xfrm>
        <a:prstGeom prst="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666270F2-A265-4A35-A370-9F3A1EEDDBB1}">
      <dsp:nvSpPr>
        <dsp:cNvPr id="0" name=""/>
        <dsp:cNvSpPr/>
      </dsp:nvSpPr>
      <dsp:spPr>
        <a:xfrm>
          <a:off x="162018" y="2067028"/>
          <a:ext cx="2268252" cy="64944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35" tIns="0" rIns="85735" bIns="0" numCol="1" spcCol="1270" anchor="ctr" anchorCtr="0">
          <a:noAutofit/>
        </a:bodyPr>
        <a:lstStyle/>
        <a:p>
          <a:pPr lvl="0" algn="l" defTabSz="1066800">
            <a:lnSpc>
              <a:spcPct val="90000"/>
            </a:lnSpc>
            <a:spcBef>
              <a:spcPct val="0"/>
            </a:spcBef>
            <a:spcAft>
              <a:spcPct val="35000"/>
            </a:spcAft>
          </a:pPr>
          <a:r>
            <a:rPr lang="zh-CN" altLang="en-US" sz="2400" kern="1200" dirty="0">
              <a:latin typeface="黑体" panose="02010609060101010101" pitchFamily="49" charset="-122"/>
              <a:ea typeface="黑体" panose="02010609060101010101" pitchFamily="49" charset="-122"/>
            </a:rPr>
            <a:t>交通便捷</a:t>
          </a:r>
        </a:p>
      </dsp:txBody>
      <dsp:txXfrm>
        <a:off x="193721" y="2098731"/>
        <a:ext cx="2204846" cy="586034"/>
      </dsp:txXfrm>
    </dsp:sp>
    <dsp:sp modelId="{22068F63-08BC-45A2-A3E0-8A87869548F8}">
      <dsp:nvSpPr>
        <dsp:cNvPr id="0" name=""/>
        <dsp:cNvSpPr/>
      </dsp:nvSpPr>
      <dsp:spPr>
        <a:xfrm>
          <a:off x="0" y="3389668"/>
          <a:ext cx="3240360" cy="554400"/>
        </a:xfrm>
        <a:prstGeom prst="rect">
          <a:avLst/>
        </a:prstGeom>
        <a:solidFill>
          <a:schemeClr val="lt1">
            <a:alpha val="90000"/>
            <a:hueOff val="0"/>
            <a:satOff val="0"/>
            <a:lumOff val="0"/>
            <a:alphaOff val="0"/>
          </a:schemeClr>
        </a:solidFill>
        <a:ln w="25400" cap="flat" cmpd="sng" algn="ctr">
          <a:solidFill>
            <a:schemeClr val="accent4">
              <a:hueOff val="-3348577"/>
              <a:satOff val="20174"/>
              <a:lumOff val="1617"/>
              <a:alphaOff val="0"/>
            </a:schemeClr>
          </a:solidFill>
          <a:prstDash val="solid"/>
        </a:ln>
        <a:effectLst/>
      </dsp:spPr>
      <dsp:style>
        <a:lnRef idx="2">
          <a:scrgbClr r="0" g="0" b="0"/>
        </a:lnRef>
        <a:fillRef idx="1">
          <a:scrgbClr r="0" g="0" b="0"/>
        </a:fillRef>
        <a:effectRef idx="0">
          <a:scrgbClr r="0" g="0" b="0"/>
        </a:effectRef>
        <a:fontRef idx="minor"/>
      </dsp:style>
    </dsp:sp>
    <dsp:sp modelId="{8D89BC38-689B-4540-A0A8-B0DFB6F440E6}">
      <dsp:nvSpPr>
        <dsp:cNvPr id="0" name=""/>
        <dsp:cNvSpPr/>
      </dsp:nvSpPr>
      <dsp:spPr>
        <a:xfrm>
          <a:off x="162018" y="3064948"/>
          <a:ext cx="2268252" cy="649440"/>
        </a:xfrm>
        <a:prstGeom prst="roundRect">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35" tIns="0" rIns="85735" bIns="0" numCol="1" spcCol="1270" anchor="ctr" anchorCtr="0">
          <a:noAutofit/>
        </a:bodyPr>
        <a:lstStyle/>
        <a:p>
          <a:pPr lvl="0" algn="just" defTabSz="1066800">
            <a:lnSpc>
              <a:spcPct val="90000"/>
            </a:lnSpc>
            <a:spcBef>
              <a:spcPct val="0"/>
            </a:spcBef>
            <a:spcAft>
              <a:spcPct val="35000"/>
            </a:spcAft>
          </a:pPr>
          <a:r>
            <a:rPr lang="zh-CN" altLang="en-US" sz="2400" kern="1200" dirty="0">
              <a:latin typeface="黑体" panose="02010609060101010101" pitchFamily="49" charset="-122"/>
              <a:ea typeface="黑体" panose="02010609060101010101" pitchFamily="49" charset="-122"/>
            </a:rPr>
            <a:t>城区区位</a:t>
          </a:r>
        </a:p>
      </dsp:txBody>
      <dsp:txXfrm>
        <a:off x="193721" y="3096651"/>
        <a:ext cx="2204846" cy="586034"/>
      </dsp:txXfrm>
    </dsp:sp>
    <dsp:sp modelId="{05A419A2-377B-47F7-A879-FE3084E262DD}">
      <dsp:nvSpPr>
        <dsp:cNvPr id="0" name=""/>
        <dsp:cNvSpPr/>
      </dsp:nvSpPr>
      <dsp:spPr>
        <a:xfrm>
          <a:off x="0" y="4387588"/>
          <a:ext cx="3240360" cy="5544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7BA91042-BC5F-4B17-AB53-3C3AA1A4F826}">
      <dsp:nvSpPr>
        <dsp:cNvPr id="0" name=""/>
        <dsp:cNvSpPr/>
      </dsp:nvSpPr>
      <dsp:spPr>
        <a:xfrm>
          <a:off x="162018" y="4062868"/>
          <a:ext cx="2268252" cy="64944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35" tIns="0" rIns="85735" bIns="0" numCol="1" spcCol="1270" anchor="ctr" anchorCtr="0">
          <a:noAutofit/>
        </a:bodyPr>
        <a:lstStyle/>
        <a:p>
          <a:pPr lvl="0" algn="l" defTabSz="977900">
            <a:lnSpc>
              <a:spcPct val="90000"/>
            </a:lnSpc>
            <a:spcBef>
              <a:spcPct val="0"/>
            </a:spcBef>
            <a:spcAft>
              <a:spcPct val="35000"/>
            </a:spcAft>
          </a:pPr>
          <a:r>
            <a:rPr lang="zh-CN" altLang="en-US" sz="2200" kern="1200" dirty="0">
              <a:latin typeface="黑体" panose="02010609060101010101" pitchFamily="49" charset="-122"/>
              <a:ea typeface="黑体" panose="02010609060101010101" pitchFamily="49" charset="-122"/>
            </a:rPr>
            <a:t>区位环境</a:t>
          </a:r>
        </a:p>
      </dsp:txBody>
      <dsp:txXfrm>
        <a:off x="193721" y="4094571"/>
        <a:ext cx="2204846" cy="5860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014E2-22AB-4CBB-9B49-E596B2C85807}">
      <dsp:nvSpPr>
        <dsp:cNvPr id="0" name=""/>
        <dsp:cNvSpPr/>
      </dsp:nvSpPr>
      <dsp:spPr>
        <a:xfrm>
          <a:off x="0" y="395908"/>
          <a:ext cx="3240360" cy="554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FE3C57-EE5D-42D1-A176-BA5503957F3A}">
      <dsp:nvSpPr>
        <dsp:cNvPr id="0" name=""/>
        <dsp:cNvSpPr/>
      </dsp:nvSpPr>
      <dsp:spPr>
        <a:xfrm>
          <a:off x="162018" y="71187"/>
          <a:ext cx="2268252" cy="6494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35" tIns="0" rIns="85735" bIns="0" numCol="1" spcCol="1270" anchor="ctr" anchorCtr="0">
          <a:noAutofit/>
        </a:bodyPr>
        <a:lstStyle/>
        <a:p>
          <a:pPr lvl="0" algn="l" defTabSz="1066800">
            <a:lnSpc>
              <a:spcPct val="90000"/>
            </a:lnSpc>
            <a:spcBef>
              <a:spcPct val="0"/>
            </a:spcBef>
            <a:spcAft>
              <a:spcPct val="35000"/>
            </a:spcAft>
          </a:pPr>
          <a:r>
            <a:rPr lang="zh-CN" altLang="en-US" sz="2400" kern="1200" dirty="0">
              <a:latin typeface="黑体" panose="02010609060101010101" pitchFamily="49" charset="-122"/>
              <a:ea typeface="黑体" panose="02010609060101010101" pitchFamily="49" charset="-122"/>
            </a:rPr>
            <a:t>地质条件</a:t>
          </a:r>
        </a:p>
      </dsp:txBody>
      <dsp:txXfrm>
        <a:off x="193721" y="102890"/>
        <a:ext cx="2204846" cy="586034"/>
      </dsp:txXfrm>
    </dsp:sp>
    <dsp:sp modelId="{00E211C3-3415-4EB2-A39B-BA2DBEC42946}">
      <dsp:nvSpPr>
        <dsp:cNvPr id="0" name=""/>
        <dsp:cNvSpPr/>
      </dsp:nvSpPr>
      <dsp:spPr>
        <a:xfrm>
          <a:off x="0" y="1393828"/>
          <a:ext cx="3240360" cy="554400"/>
        </a:xfrm>
        <a:prstGeom prst="rect">
          <a:avLst/>
        </a:prstGeom>
        <a:solidFill>
          <a:schemeClr val="lt1">
            <a:alpha val="90000"/>
            <a:hueOff val="0"/>
            <a:satOff val="0"/>
            <a:lumOff val="0"/>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dsp:style>
    </dsp:sp>
    <dsp:sp modelId="{3C0220E7-75DE-4A34-B9E2-8EEA02397FD4}">
      <dsp:nvSpPr>
        <dsp:cNvPr id="0" name=""/>
        <dsp:cNvSpPr/>
      </dsp:nvSpPr>
      <dsp:spPr>
        <a:xfrm>
          <a:off x="162018" y="1069108"/>
          <a:ext cx="2268252" cy="649440"/>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35" tIns="0" rIns="85735" bIns="0" numCol="1" spcCol="1270" anchor="ctr" anchorCtr="0">
          <a:noAutofit/>
        </a:bodyPr>
        <a:lstStyle/>
        <a:p>
          <a:pPr lvl="0" algn="just" defTabSz="1066800">
            <a:lnSpc>
              <a:spcPct val="90000"/>
            </a:lnSpc>
            <a:spcBef>
              <a:spcPct val="0"/>
            </a:spcBef>
            <a:spcAft>
              <a:spcPct val="35000"/>
            </a:spcAft>
          </a:pPr>
          <a:r>
            <a:rPr lang="zh-CN" altLang="en-US" sz="2400" b="0" i="0" kern="1200" dirty="0">
              <a:latin typeface="黑体" panose="02010609060101010101" pitchFamily="49" charset="-122"/>
              <a:ea typeface="黑体" panose="02010609060101010101" pitchFamily="49" charset="-122"/>
            </a:rPr>
            <a:t>租赁成本</a:t>
          </a:r>
          <a:endParaRPr lang="zh-CN" altLang="en-US" sz="2400" kern="1200" dirty="0">
            <a:latin typeface="黑体" panose="02010609060101010101" pitchFamily="49" charset="-122"/>
            <a:ea typeface="黑体" panose="02010609060101010101" pitchFamily="49" charset="-122"/>
          </a:endParaRPr>
        </a:p>
      </dsp:txBody>
      <dsp:txXfrm>
        <a:off x="193721" y="1100811"/>
        <a:ext cx="2204846" cy="586034"/>
      </dsp:txXfrm>
    </dsp:sp>
    <dsp:sp modelId="{894AAAC9-F497-4433-9CB2-AE2456A66E80}">
      <dsp:nvSpPr>
        <dsp:cNvPr id="0" name=""/>
        <dsp:cNvSpPr/>
      </dsp:nvSpPr>
      <dsp:spPr>
        <a:xfrm>
          <a:off x="0" y="2391748"/>
          <a:ext cx="3240360" cy="554400"/>
        </a:xfrm>
        <a:prstGeom prst="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666270F2-A265-4A35-A370-9F3A1EEDDBB1}">
      <dsp:nvSpPr>
        <dsp:cNvPr id="0" name=""/>
        <dsp:cNvSpPr/>
      </dsp:nvSpPr>
      <dsp:spPr>
        <a:xfrm>
          <a:off x="162018" y="2067028"/>
          <a:ext cx="2268252" cy="64944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35" tIns="0" rIns="85735" bIns="0" numCol="1" spcCol="1270" anchor="ctr" anchorCtr="0">
          <a:noAutofit/>
        </a:bodyPr>
        <a:lstStyle/>
        <a:p>
          <a:pPr lvl="0" algn="l" defTabSz="1066800">
            <a:lnSpc>
              <a:spcPct val="90000"/>
            </a:lnSpc>
            <a:spcBef>
              <a:spcPct val="0"/>
            </a:spcBef>
            <a:spcAft>
              <a:spcPct val="35000"/>
            </a:spcAft>
          </a:pPr>
          <a:r>
            <a:rPr lang="zh-CN" altLang="en-US" sz="2400" kern="1200" dirty="0">
              <a:latin typeface="黑体" panose="02010609060101010101" pitchFamily="49" charset="-122"/>
              <a:ea typeface="黑体" panose="02010609060101010101" pitchFamily="49" charset="-122"/>
            </a:rPr>
            <a:t>运营成本</a:t>
          </a:r>
        </a:p>
      </dsp:txBody>
      <dsp:txXfrm>
        <a:off x="193721" y="2098731"/>
        <a:ext cx="2204846" cy="586034"/>
      </dsp:txXfrm>
    </dsp:sp>
    <dsp:sp modelId="{22068F63-08BC-45A2-A3E0-8A87869548F8}">
      <dsp:nvSpPr>
        <dsp:cNvPr id="0" name=""/>
        <dsp:cNvSpPr/>
      </dsp:nvSpPr>
      <dsp:spPr>
        <a:xfrm>
          <a:off x="0" y="3389668"/>
          <a:ext cx="3240360" cy="554400"/>
        </a:xfrm>
        <a:prstGeom prst="rect">
          <a:avLst/>
        </a:prstGeom>
        <a:solidFill>
          <a:schemeClr val="lt1">
            <a:alpha val="90000"/>
            <a:hueOff val="0"/>
            <a:satOff val="0"/>
            <a:lumOff val="0"/>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dsp:style>
    </dsp:sp>
    <dsp:sp modelId="{8D89BC38-689B-4540-A0A8-B0DFB6F440E6}">
      <dsp:nvSpPr>
        <dsp:cNvPr id="0" name=""/>
        <dsp:cNvSpPr/>
      </dsp:nvSpPr>
      <dsp:spPr>
        <a:xfrm>
          <a:off x="162018" y="3064948"/>
          <a:ext cx="2268252" cy="649440"/>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35" tIns="0" rIns="85735" bIns="0" numCol="1" spcCol="1270" anchor="ctr" anchorCtr="0">
          <a:noAutofit/>
        </a:bodyPr>
        <a:lstStyle/>
        <a:p>
          <a:pPr lvl="0" algn="just" defTabSz="1066800">
            <a:lnSpc>
              <a:spcPct val="90000"/>
            </a:lnSpc>
            <a:spcBef>
              <a:spcPct val="0"/>
            </a:spcBef>
            <a:spcAft>
              <a:spcPct val="35000"/>
            </a:spcAft>
          </a:pPr>
          <a:r>
            <a:rPr lang="zh-CN" altLang="en-US" sz="2400" kern="1200" dirty="0">
              <a:latin typeface="黑体" panose="02010609060101010101" pitchFamily="49" charset="-122"/>
              <a:ea typeface="黑体" panose="02010609060101010101" pitchFamily="49" charset="-122"/>
            </a:rPr>
            <a:t>用工成本</a:t>
          </a:r>
        </a:p>
      </dsp:txBody>
      <dsp:txXfrm>
        <a:off x="193721" y="3096651"/>
        <a:ext cx="2204846" cy="586034"/>
      </dsp:txXfrm>
    </dsp:sp>
    <dsp:sp modelId="{05A419A2-377B-47F7-A879-FE3084E262DD}">
      <dsp:nvSpPr>
        <dsp:cNvPr id="0" name=""/>
        <dsp:cNvSpPr/>
      </dsp:nvSpPr>
      <dsp:spPr>
        <a:xfrm>
          <a:off x="0" y="4387588"/>
          <a:ext cx="3240360" cy="5544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7BA91042-BC5F-4B17-AB53-3C3AA1A4F826}">
      <dsp:nvSpPr>
        <dsp:cNvPr id="0" name=""/>
        <dsp:cNvSpPr/>
      </dsp:nvSpPr>
      <dsp:spPr>
        <a:xfrm>
          <a:off x="162018" y="4062868"/>
          <a:ext cx="2268252" cy="64944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35" tIns="0" rIns="85735" bIns="0" numCol="1" spcCol="1270" anchor="ctr" anchorCtr="0">
          <a:noAutofit/>
        </a:bodyPr>
        <a:lstStyle/>
        <a:p>
          <a:pPr lvl="0" algn="l" defTabSz="977900">
            <a:lnSpc>
              <a:spcPct val="90000"/>
            </a:lnSpc>
            <a:spcBef>
              <a:spcPct val="0"/>
            </a:spcBef>
            <a:spcAft>
              <a:spcPct val="35000"/>
            </a:spcAft>
          </a:pPr>
          <a:r>
            <a:rPr lang="zh-CN" altLang="en-US" sz="2200" kern="1200" dirty="0">
              <a:latin typeface="黑体" panose="02010609060101010101" pitchFamily="49" charset="-122"/>
              <a:ea typeface="黑体" panose="02010609060101010101" pitchFamily="49" charset="-122"/>
            </a:rPr>
            <a:t>其他</a:t>
          </a:r>
        </a:p>
      </dsp:txBody>
      <dsp:txXfrm>
        <a:off x="193721" y="4094571"/>
        <a:ext cx="2204846" cy="5860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BF567-A73D-49CE-A748-7792A74ED718}">
      <dsp:nvSpPr>
        <dsp:cNvPr id="0" name=""/>
        <dsp:cNvSpPr/>
      </dsp:nvSpPr>
      <dsp:spPr>
        <a:xfrm>
          <a:off x="588" y="1013643"/>
          <a:ext cx="2296837" cy="137810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0" i="0" kern="1200" dirty="0">
              <a:latin typeface="黑体" panose="02010609060101010101" pitchFamily="49" charset="-122"/>
              <a:ea typeface="黑体" panose="02010609060101010101" pitchFamily="49" charset="-122"/>
            </a:rPr>
            <a:t>租赁面积</a:t>
          </a:r>
          <a:endParaRPr lang="zh-CN" altLang="en-US" sz="2400" kern="1200" dirty="0">
            <a:latin typeface="黑体" panose="02010609060101010101" pitchFamily="49" charset="-122"/>
            <a:ea typeface="黑体" panose="02010609060101010101" pitchFamily="49" charset="-122"/>
          </a:endParaRPr>
        </a:p>
      </dsp:txBody>
      <dsp:txXfrm>
        <a:off x="588" y="1013643"/>
        <a:ext cx="2296837" cy="1378102"/>
      </dsp:txXfrm>
    </dsp:sp>
    <dsp:sp modelId="{1D6E92C4-FC17-4A47-95D9-AA6C26AF08B8}">
      <dsp:nvSpPr>
        <dsp:cNvPr id="0" name=""/>
        <dsp:cNvSpPr/>
      </dsp:nvSpPr>
      <dsp:spPr>
        <a:xfrm>
          <a:off x="2527109" y="1013643"/>
          <a:ext cx="2296837" cy="1378102"/>
        </a:xfrm>
        <a:prstGeom prst="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0" i="0" kern="1200" dirty="0">
              <a:latin typeface="黑体" panose="02010609060101010101" pitchFamily="49" charset="-122"/>
              <a:ea typeface="黑体" panose="02010609060101010101" pitchFamily="49" charset="-122"/>
            </a:rPr>
            <a:t>仓库高度</a:t>
          </a:r>
          <a:endParaRPr lang="zh-CN" altLang="en-US" sz="2400" kern="1200" dirty="0">
            <a:latin typeface="黑体" panose="02010609060101010101" pitchFamily="49" charset="-122"/>
            <a:ea typeface="黑体" panose="02010609060101010101" pitchFamily="49" charset="-122"/>
          </a:endParaRPr>
        </a:p>
      </dsp:txBody>
      <dsp:txXfrm>
        <a:off x="2527109" y="1013643"/>
        <a:ext cx="2296837" cy="1378102"/>
      </dsp:txXfrm>
    </dsp:sp>
    <dsp:sp modelId="{23001F94-0D26-4043-B77F-FB861BEEA6EF}">
      <dsp:nvSpPr>
        <dsp:cNvPr id="0" name=""/>
        <dsp:cNvSpPr/>
      </dsp:nvSpPr>
      <dsp:spPr>
        <a:xfrm>
          <a:off x="588" y="2621429"/>
          <a:ext cx="2296837" cy="1378102"/>
        </a:xfrm>
        <a:prstGeom prst="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a:latin typeface="黑体" panose="02010609060101010101" pitchFamily="49" charset="-122"/>
              <a:ea typeface="黑体" panose="02010609060101010101" pitchFamily="49" charset="-122"/>
            </a:rPr>
            <a:t>库内结构</a:t>
          </a:r>
        </a:p>
      </dsp:txBody>
      <dsp:txXfrm>
        <a:off x="588" y="2621429"/>
        <a:ext cx="2296837" cy="1378102"/>
      </dsp:txXfrm>
    </dsp:sp>
    <dsp:sp modelId="{01F2B013-E961-4945-9A29-8D15D7D45DEF}">
      <dsp:nvSpPr>
        <dsp:cNvPr id="0" name=""/>
        <dsp:cNvSpPr/>
      </dsp:nvSpPr>
      <dsp:spPr>
        <a:xfrm>
          <a:off x="2527109" y="2621429"/>
          <a:ext cx="2296837" cy="1378102"/>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a:latin typeface="黑体" panose="02010609060101010101" pitchFamily="49" charset="-122"/>
              <a:ea typeface="黑体" panose="02010609060101010101" pitchFamily="49" charset="-122"/>
            </a:rPr>
            <a:t>地面承重</a:t>
          </a:r>
        </a:p>
      </dsp:txBody>
      <dsp:txXfrm>
        <a:off x="2527109" y="2621429"/>
        <a:ext cx="2296837" cy="13781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6675C-3D87-490E-801D-3C008C6CBE25}">
      <dsp:nvSpPr>
        <dsp:cNvPr id="0" name=""/>
        <dsp:cNvSpPr/>
      </dsp:nvSpPr>
      <dsp:spPr>
        <a:xfrm>
          <a:off x="588" y="1351371"/>
          <a:ext cx="2296837" cy="137810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a:latin typeface="黑体" panose="02010609060101010101" pitchFamily="49" charset="-122"/>
              <a:ea typeface="黑体" panose="02010609060101010101" pitchFamily="49" charset="-122"/>
            </a:rPr>
            <a:t>周转场地</a:t>
          </a:r>
        </a:p>
      </dsp:txBody>
      <dsp:txXfrm>
        <a:off x="588" y="1351371"/>
        <a:ext cx="2296837" cy="1378102"/>
      </dsp:txXfrm>
    </dsp:sp>
    <dsp:sp modelId="{1806E3EC-626C-4DD0-8C85-34AEAD171FA2}">
      <dsp:nvSpPr>
        <dsp:cNvPr id="0" name=""/>
        <dsp:cNvSpPr/>
      </dsp:nvSpPr>
      <dsp:spPr>
        <a:xfrm>
          <a:off x="2527109" y="1351371"/>
          <a:ext cx="2296837" cy="1378102"/>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0" i="0" kern="1200" dirty="0">
              <a:latin typeface="黑体" panose="02010609060101010101" pitchFamily="49" charset="-122"/>
              <a:ea typeface="黑体" panose="02010609060101010101" pitchFamily="49" charset="-122"/>
            </a:rPr>
            <a:t>配套设施</a:t>
          </a:r>
          <a:endParaRPr lang="zh-CN" altLang="en-US" sz="2400" kern="1200" dirty="0">
            <a:latin typeface="黑体" panose="02010609060101010101" pitchFamily="49" charset="-122"/>
            <a:ea typeface="黑体" panose="02010609060101010101" pitchFamily="49" charset="-122"/>
          </a:endParaRPr>
        </a:p>
      </dsp:txBody>
      <dsp:txXfrm>
        <a:off x="2527109" y="1351371"/>
        <a:ext cx="2296837" cy="1378102"/>
      </dsp:txXfrm>
    </dsp:sp>
    <dsp:sp modelId="{1108D5CF-2CDE-414C-BC11-F8374466E44D}">
      <dsp:nvSpPr>
        <dsp:cNvPr id="0" name=""/>
        <dsp:cNvSpPr/>
      </dsp:nvSpPr>
      <dsp:spPr>
        <a:xfrm>
          <a:off x="588" y="2959157"/>
          <a:ext cx="2296837" cy="1378102"/>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a:latin typeface="黑体" panose="02010609060101010101" pitchFamily="49" charset="-122"/>
              <a:ea typeface="黑体" panose="02010609060101010101" pitchFamily="49" charset="-122"/>
            </a:rPr>
            <a:t>空间预留</a:t>
          </a:r>
        </a:p>
      </dsp:txBody>
      <dsp:txXfrm>
        <a:off x="588" y="2959157"/>
        <a:ext cx="2296837" cy="1378102"/>
      </dsp:txXfrm>
    </dsp:sp>
    <dsp:sp modelId="{440118A2-5969-4E4E-AF9C-60CF87D03B2A}">
      <dsp:nvSpPr>
        <dsp:cNvPr id="0" name=""/>
        <dsp:cNvSpPr/>
      </dsp:nvSpPr>
      <dsp:spPr>
        <a:xfrm>
          <a:off x="2527109" y="2959157"/>
          <a:ext cx="2296837" cy="1378102"/>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a:latin typeface="黑体" panose="02010609060101010101" pitchFamily="49" charset="-122"/>
              <a:ea typeface="黑体" panose="02010609060101010101" pitchFamily="49" charset="-122"/>
            </a:rPr>
            <a:t>其他</a:t>
          </a:r>
        </a:p>
      </dsp:txBody>
      <dsp:txXfrm>
        <a:off x="2527109" y="2959157"/>
        <a:ext cx="2296837" cy="13781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0C00A-9A23-45E1-AE81-53460662617A}">
      <dsp:nvSpPr>
        <dsp:cNvPr id="0" name=""/>
        <dsp:cNvSpPr/>
      </dsp:nvSpPr>
      <dsp:spPr>
        <a:xfrm>
          <a:off x="0" y="0"/>
          <a:ext cx="10186797" cy="804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zh-CN" altLang="en-US" sz="3200" kern="1200" dirty="0"/>
            <a:t>重心法</a:t>
          </a:r>
        </a:p>
      </dsp:txBody>
      <dsp:txXfrm>
        <a:off x="39295" y="39295"/>
        <a:ext cx="10108207" cy="726370"/>
      </dsp:txXfrm>
    </dsp:sp>
    <dsp:sp modelId="{D3CE97DD-1F46-4F12-A551-3790179CF60D}">
      <dsp:nvSpPr>
        <dsp:cNvPr id="0" name=""/>
        <dsp:cNvSpPr/>
      </dsp:nvSpPr>
      <dsp:spPr>
        <a:xfrm>
          <a:off x="0" y="831610"/>
          <a:ext cx="10186797" cy="370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431" tIns="30480" rIns="170688" bIns="30480" numCol="1" spcCol="1270" anchor="t" anchorCtr="0">
          <a:noAutofit/>
        </a:bodyPr>
        <a:lstStyle/>
        <a:p>
          <a:pPr marL="228600" lvl="1" indent="-228600" algn="just" defTabSz="1066800">
            <a:lnSpc>
              <a:spcPct val="100000"/>
            </a:lnSpc>
            <a:spcBef>
              <a:spcPct val="0"/>
            </a:spcBef>
            <a:spcAft>
              <a:spcPct val="20000"/>
            </a:spcAft>
            <a:buChar char="••"/>
          </a:pPr>
          <a:r>
            <a:rPr lang="zh-CN" altLang="en-US" sz="2400" kern="1200" dirty="0"/>
            <a:t>物流网络中仓库选址的实践中常用的方法是精确重心法</a:t>
          </a:r>
          <a:r>
            <a:rPr lang="en-US" altLang="en-US" sz="2400" kern="1200" dirty="0"/>
            <a:t>(</a:t>
          </a:r>
          <a:r>
            <a:rPr lang="zh-CN" altLang="en-US" sz="2400" kern="1200" dirty="0"/>
            <a:t>又称重心法</a:t>
          </a:r>
          <a:r>
            <a:rPr lang="en-US" altLang="en-US" sz="2400" kern="1200" dirty="0"/>
            <a:t>)</a:t>
          </a:r>
          <a:r>
            <a:rPr lang="zh-CN" altLang="en-US" sz="2400" kern="1200" dirty="0"/>
            <a:t>。重心法是一种模拟方法，它将物流系统中的需求点和资源点看成是分布在某一平面范围内的物流系统，各点的需求量和资源量分别看成是物体的重量，物体系统的重心作为物流网点的最佳设置点，利用求物体系统重心的方法来确定物流网点的位置。</a:t>
          </a:r>
        </a:p>
        <a:p>
          <a:pPr marL="228600" lvl="1" indent="-228600" algn="just" defTabSz="1066800">
            <a:lnSpc>
              <a:spcPct val="100000"/>
            </a:lnSpc>
            <a:spcBef>
              <a:spcPct val="0"/>
            </a:spcBef>
            <a:spcAft>
              <a:spcPct val="20000"/>
            </a:spcAft>
            <a:buChar char="••"/>
          </a:pPr>
          <a:r>
            <a:rPr lang="zh-CN" altLang="en-US" sz="2400" kern="1200" dirty="0"/>
            <a:t>这种方法主要考虑的因素是现有设施之间的距离和要运输的货物量，将商品运输量作为影响商品运输费用的主要因素，仓库尽可能接近运量较大的网点，从而使较大的商品运量走相对较短的路程，就是求出本地区实际商品运输费用的重心所在的位置。</a:t>
          </a:r>
        </a:p>
      </dsp:txBody>
      <dsp:txXfrm>
        <a:off x="0" y="831610"/>
        <a:ext cx="10186797" cy="37094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0C00A-9A23-45E1-AE81-53460662617A}">
      <dsp:nvSpPr>
        <dsp:cNvPr id="0" name=""/>
        <dsp:cNvSpPr/>
      </dsp:nvSpPr>
      <dsp:spPr>
        <a:xfrm>
          <a:off x="0" y="0"/>
          <a:ext cx="2664295" cy="7294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zh-CN" altLang="en-US" sz="2900" kern="1200" dirty="0">
              <a:latin typeface="黑体" panose="02010609060101010101" pitchFamily="49" charset="-122"/>
              <a:ea typeface="黑体" panose="02010609060101010101" pitchFamily="49" charset="-122"/>
            </a:rPr>
            <a:t>因素比重法</a:t>
          </a:r>
        </a:p>
      </dsp:txBody>
      <dsp:txXfrm>
        <a:off x="35611" y="35611"/>
        <a:ext cx="2593073" cy="658273"/>
      </dsp:txXfrm>
    </dsp:sp>
    <dsp:sp modelId="{D3CE97DD-1F46-4F12-A551-3790179CF60D}">
      <dsp:nvSpPr>
        <dsp:cNvPr id="0" name=""/>
        <dsp:cNvSpPr/>
      </dsp:nvSpPr>
      <dsp:spPr>
        <a:xfrm>
          <a:off x="0" y="749974"/>
          <a:ext cx="2664295"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91" tIns="30480" rIns="170688" bIns="30480" numCol="1" spcCol="1270" anchor="t" anchorCtr="0">
          <a:noAutofit/>
        </a:bodyPr>
        <a:lstStyle/>
        <a:p>
          <a:pPr marL="228600" lvl="1" indent="-228600" algn="just" defTabSz="1066800">
            <a:lnSpc>
              <a:spcPct val="100000"/>
            </a:lnSpc>
            <a:spcBef>
              <a:spcPct val="0"/>
            </a:spcBef>
            <a:spcAft>
              <a:spcPct val="20000"/>
            </a:spcAft>
            <a:buChar char="••"/>
          </a:pPr>
          <a:endParaRPr lang="zh-CN" altLang="en-US" sz="2400" kern="1200" dirty="0"/>
        </a:p>
      </dsp:txBody>
      <dsp:txXfrm>
        <a:off x="0" y="749974"/>
        <a:ext cx="2664295" cy="480240"/>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4BE8C-96FC-43B9-BAC0-56B6C4D6C32A}" type="datetimeFigureOut">
              <a:rPr lang="zh-CN" altLang="en-US" smtClean="0"/>
              <a:t>2025/2/16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7AD6C0-38E5-4B5F-857A-E628ED06DE38}" type="slidenum">
              <a:rPr lang="zh-CN" altLang="en-US" smtClean="0"/>
              <a:t>‹#›</a:t>
            </a:fld>
            <a:endParaRPr lang="zh-CN" altLang="en-US"/>
          </a:p>
        </p:txBody>
      </p:sp>
    </p:spTree>
    <p:extLst>
      <p:ext uri="{BB962C8B-B14F-4D97-AF65-F5344CB8AC3E}">
        <p14:creationId xmlns:p14="http://schemas.microsoft.com/office/powerpoint/2010/main" val="640500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948649C4-DF96-4AB7-8EFA-C60B664AC0E4}" type="slidenum">
              <a:rPr lang="zh-CN" altLang="en-US" smtClean="0">
                <a:solidFill>
                  <a:prstClr val="black"/>
                </a:solidFill>
                <a:latin typeface="Calibri"/>
                <a:ea typeface="宋体"/>
              </a:rPr>
              <a:pPr>
                <a:defRPr/>
              </a:pPr>
              <a:t>2</a:t>
            </a:fld>
            <a:endParaRPr lang="zh-CN" altLang="en-US" dirty="0">
              <a:solidFill>
                <a:prstClr val="black"/>
              </a:solidFill>
              <a:latin typeface="Calibri"/>
              <a:ea typeface="宋体"/>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E3FC8AAC-8937-42B5-AC60-E6AFF71671E4}" type="slidenum">
              <a:rPr lang="en-US" smtClean="0"/>
              <a:t>11</a:t>
            </a:fld>
            <a:endParaRPr lang="en-US"/>
          </a:p>
        </p:txBody>
      </p:sp>
    </p:spTree>
    <p:extLst>
      <p:ext uri="{BB962C8B-B14F-4D97-AF65-F5344CB8AC3E}">
        <p14:creationId xmlns:p14="http://schemas.microsoft.com/office/powerpoint/2010/main" val="4232666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E3FC8AAC-8937-42B5-AC60-E6AFF71671E4}" type="slidenum">
              <a:rPr lang="en-US" smtClean="0"/>
              <a:t>3</a:t>
            </a:fld>
            <a:endParaRPr lang="en-US"/>
          </a:p>
        </p:txBody>
      </p:sp>
    </p:spTree>
    <p:extLst>
      <p:ext uri="{BB962C8B-B14F-4D97-AF65-F5344CB8AC3E}">
        <p14:creationId xmlns:p14="http://schemas.microsoft.com/office/powerpoint/2010/main" val="1671192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E3FC8AAC-8937-42B5-AC60-E6AFF71671E4}" type="slidenum">
              <a:rPr lang="en-US" smtClean="0"/>
              <a:t>4</a:t>
            </a:fld>
            <a:endParaRPr lang="en-US"/>
          </a:p>
        </p:txBody>
      </p:sp>
    </p:spTree>
    <p:extLst>
      <p:ext uri="{BB962C8B-B14F-4D97-AF65-F5344CB8AC3E}">
        <p14:creationId xmlns:p14="http://schemas.microsoft.com/office/powerpoint/2010/main" val="3575363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E3FC8AAC-8937-42B5-AC60-E6AFF71671E4}" type="slidenum">
              <a:rPr lang="en-US" smtClean="0"/>
              <a:t>5</a:t>
            </a:fld>
            <a:endParaRPr lang="en-US"/>
          </a:p>
        </p:txBody>
      </p:sp>
    </p:spTree>
    <p:extLst>
      <p:ext uri="{BB962C8B-B14F-4D97-AF65-F5344CB8AC3E}">
        <p14:creationId xmlns:p14="http://schemas.microsoft.com/office/powerpoint/2010/main" val="79356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E3FC8AAC-8937-42B5-AC60-E6AFF71671E4}" type="slidenum">
              <a:rPr lang="en-US" smtClean="0"/>
              <a:t>6</a:t>
            </a:fld>
            <a:endParaRPr lang="en-US"/>
          </a:p>
        </p:txBody>
      </p:sp>
    </p:spTree>
    <p:extLst>
      <p:ext uri="{BB962C8B-B14F-4D97-AF65-F5344CB8AC3E}">
        <p14:creationId xmlns:p14="http://schemas.microsoft.com/office/powerpoint/2010/main" val="3656418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E3FC8AAC-8937-42B5-AC60-E6AFF71671E4}" type="slidenum">
              <a:rPr lang="en-US" smtClean="0"/>
              <a:t>7</a:t>
            </a:fld>
            <a:endParaRPr lang="en-US"/>
          </a:p>
        </p:txBody>
      </p:sp>
    </p:spTree>
    <p:extLst>
      <p:ext uri="{BB962C8B-B14F-4D97-AF65-F5344CB8AC3E}">
        <p14:creationId xmlns:p14="http://schemas.microsoft.com/office/powerpoint/2010/main" val="479925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E3FC8AAC-8937-42B5-AC60-E6AFF71671E4}" type="slidenum">
              <a:rPr lang="en-US" smtClean="0"/>
              <a:t>8</a:t>
            </a:fld>
            <a:endParaRPr lang="en-US"/>
          </a:p>
        </p:txBody>
      </p:sp>
    </p:spTree>
    <p:extLst>
      <p:ext uri="{BB962C8B-B14F-4D97-AF65-F5344CB8AC3E}">
        <p14:creationId xmlns:p14="http://schemas.microsoft.com/office/powerpoint/2010/main" val="2901519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E3FC8AAC-8937-42B5-AC60-E6AFF71671E4}" type="slidenum">
              <a:rPr lang="en-US" smtClean="0"/>
              <a:t>9</a:t>
            </a:fld>
            <a:endParaRPr lang="en-US"/>
          </a:p>
        </p:txBody>
      </p:sp>
    </p:spTree>
    <p:extLst>
      <p:ext uri="{BB962C8B-B14F-4D97-AF65-F5344CB8AC3E}">
        <p14:creationId xmlns:p14="http://schemas.microsoft.com/office/powerpoint/2010/main" val="2954295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E3FC8AAC-8937-42B5-AC60-E6AFF71671E4}" type="slidenum">
              <a:rPr lang="en-US" smtClean="0"/>
              <a:t>10</a:t>
            </a:fld>
            <a:endParaRPr lang="en-US"/>
          </a:p>
        </p:txBody>
      </p:sp>
    </p:spTree>
    <p:extLst>
      <p:ext uri="{BB962C8B-B14F-4D97-AF65-F5344CB8AC3E}">
        <p14:creationId xmlns:p14="http://schemas.microsoft.com/office/powerpoint/2010/main" val="338837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hyperlink" Target="mailto:info@eyefulpresentations.co.uk" TargetMode="External"/><Relationship Id="rId7" Type="http://schemas.openxmlformats.org/officeDocument/2006/relationships/diagramLayout" Target="../diagrams/layout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diagramData" Target="../diagrams/data2.xml"/><Relationship Id="rId5" Type="http://schemas.openxmlformats.org/officeDocument/2006/relationships/image" Target="../media/image12.png"/><Relationship Id="rId10" Type="http://schemas.microsoft.com/office/2007/relationships/diagramDrawing" Target="../diagrams/drawing2.xml"/><Relationship Id="rId4" Type="http://schemas.openxmlformats.org/officeDocument/2006/relationships/image" Target="../media/image11.png"/><Relationship Id="rId9" Type="http://schemas.openxmlformats.org/officeDocument/2006/relationships/diagramColors" Target="../diagrams/colors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0.jpeg"/><Relationship Id="rId7" Type="http://schemas.openxmlformats.org/officeDocument/2006/relationships/image" Target="../media/image23.png"/><Relationship Id="rId2" Type="http://schemas.openxmlformats.org/officeDocument/2006/relationships/image" Target="../media/image19.jpeg"/><Relationship Id="rId1" Type="http://schemas.openxmlformats.org/officeDocument/2006/relationships/slideMaster" Target="../slideMasters/slideMaster4.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21.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
        <p:nvSpPr>
          <p:cNvPr id="7" name="矩形 6"/>
          <p:cNvSpPr/>
          <p:nvPr userDrawn="1"/>
        </p:nvSpPr>
        <p:spPr>
          <a:xfrm>
            <a:off x="1963" y="0"/>
            <a:ext cx="121983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aphicFrame>
        <p:nvGraphicFramePr>
          <p:cNvPr id="3" name="图示 2"/>
          <p:cNvGraphicFramePr/>
          <p:nvPr userDrawn="1">
            <p:extLst>
              <p:ext uri="{D42A27DB-BD31-4B8C-83A1-F6EECF244321}">
                <p14:modId xmlns:p14="http://schemas.microsoft.com/office/powerpoint/2010/main" val="519439725"/>
              </p:ext>
            </p:extLst>
          </p:nvPr>
        </p:nvGraphicFramePr>
        <p:xfrm>
          <a:off x="5595120" y="2420888"/>
          <a:ext cx="6476049" cy="4317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1"/>
          <p:cNvSpPr txBox="1"/>
          <p:nvPr userDrawn="1"/>
        </p:nvSpPr>
        <p:spPr>
          <a:xfrm>
            <a:off x="2575327" y="836714"/>
            <a:ext cx="3955896" cy="120032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7200" spc="50" dirty="0">
                <a:ln w="11430"/>
                <a:solidFill>
                  <a:srgbClr val="5C3F41"/>
                </a:solidFill>
                <a:effectLst>
                  <a:outerShdw blurRad="76200" dist="50800" dir="5400000" algn="tl" rotWithShape="0">
                    <a:srgbClr val="000000">
                      <a:alpha val="65000"/>
                    </a:srgbClr>
                  </a:outerShdw>
                </a:effectLst>
                <a:latin typeface="华康俪金黑W8(P)" panose="020B0800000000000000" pitchFamily="34" charset="-122"/>
                <a:ea typeface="华康俪金黑W8(P)" panose="020B0800000000000000" pitchFamily="34" charset="-122"/>
                <a:cs typeface="经典繁仿黑" pitchFamily="49" charset="-122"/>
              </a:rPr>
              <a:t>图形图表</a:t>
            </a:r>
          </a:p>
        </p:txBody>
      </p:sp>
      <p:sp>
        <p:nvSpPr>
          <p:cNvPr id="5" name="矩形 4"/>
          <p:cNvSpPr/>
          <p:nvPr userDrawn="1"/>
        </p:nvSpPr>
        <p:spPr>
          <a:xfrm>
            <a:off x="2575328" y="620688"/>
            <a:ext cx="2800701" cy="369332"/>
          </a:xfrm>
          <a:prstGeom prst="rect">
            <a:avLst/>
          </a:prstGeom>
        </p:spPr>
        <p:txBody>
          <a:bodyPr wrap="square">
            <a:spAutoFit/>
          </a:bodyPr>
          <a:lstStyle/>
          <a:p>
            <a:r>
              <a:rPr lang="en-US" altLang="zh-CN" dirty="0">
                <a:solidFill>
                  <a:schemeClr val="bg2">
                    <a:lumMod val="25000"/>
                  </a:schemeClr>
                </a:solidFill>
                <a:latin typeface="微软雅黑" panose="020B0503020204020204" pitchFamily="34" charset="-122"/>
                <a:ea typeface="微软雅黑" panose="020B0503020204020204" pitchFamily="34" charset="-122"/>
                <a:cs typeface="经典繁仿黑" pitchFamily="49" charset="-122"/>
              </a:rPr>
              <a:t>——PPT</a:t>
            </a:r>
            <a:r>
              <a:rPr lang="zh-CN" altLang="en-US" dirty="0">
                <a:solidFill>
                  <a:schemeClr val="bg2">
                    <a:lumMod val="25000"/>
                  </a:schemeClr>
                </a:solidFill>
                <a:latin typeface="微软雅黑" panose="020B0503020204020204" pitchFamily="34" charset="-122"/>
                <a:ea typeface="微软雅黑" panose="020B0503020204020204" pitchFamily="34" charset="-122"/>
                <a:cs typeface="经典繁仿黑" pitchFamily="49" charset="-122"/>
              </a:rPr>
              <a:t>技能分享四</a:t>
            </a:r>
          </a:p>
        </p:txBody>
      </p:sp>
      <p:grpSp>
        <p:nvGrpSpPr>
          <p:cNvPr id="6" name="组合 5"/>
          <p:cNvGrpSpPr/>
          <p:nvPr userDrawn="1"/>
        </p:nvGrpSpPr>
        <p:grpSpPr>
          <a:xfrm>
            <a:off x="554560" y="404666"/>
            <a:ext cx="1976823" cy="1887693"/>
            <a:chOff x="554559" y="404664"/>
            <a:chExt cx="1976823" cy="1887693"/>
          </a:xfrm>
        </p:grpSpPr>
        <p:sp>
          <p:nvSpPr>
            <p:cNvPr id="8" name="椭圆形标注 7"/>
            <p:cNvSpPr/>
            <p:nvPr/>
          </p:nvSpPr>
          <p:spPr>
            <a:xfrm>
              <a:off x="599124" y="404664"/>
              <a:ext cx="1887693" cy="1887693"/>
            </a:xfrm>
            <a:prstGeom prst="wedgeEllipseCallout">
              <a:avLst>
                <a:gd name="adj1" fmla="val 41387"/>
                <a:gd name="adj2" fmla="val 45037"/>
              </a:avLst>
            </a:prstGeom>
            <a:solidFill>
              <a:srgbClr val="5C3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99"/>
            <p:cNvSpPr txBox="1"/>
            <p:nvPr/>
          </p:nvSpPr>
          <p:spPr>
            <a:xfrm>
              <a:off x="554559" y="748346"/>
              <a:ext cx="1976823" cy="1200329"/>
            </a:xfrm>
            <a:prstGeom prst="rect">
              <a:avLst/>
            </a:prstGeom>
            <a:noFill/>
          </p:spPr>
          <p:txBody>
            <a:bodyPr wrap="none" rtlCol="0">
              <a:spAutoFit/>
            </a:bodyPr>
            <a:lstStyle/>
            <a:p>
              <a:r>
                <a:rPr lang="en-US" altLang="zh-CN" sz="7000" b="1" dirty="0">
                  <a:solidFill>
                    <a:schemeClr val="bg1"/>
                  </a:solidFill>
                  <a:latin typeface="Microsoft YaHei UI" panose="020B0503020204020204" pitchFamily="34" charset="-122"/>
                  <a:ea typeface="Microsoft YaHei UI" panose="020B0503020204020204" pitchFamily="34" charset="-122"/>
                  <a:cs typeface="Arial Unicode MS" panose="020B0604020202020204" pitchFamily="34" charset="-122"/>
                </a:rPr>
                <a:t>PPT</a:t>
              </a:r>
            </a:p>
          </p:txBody>
        </p:sp>
      </p:grpSp>
      <p:grpSp>
        <p:nvGrpSpPr>
          <p:cNvPr id="10" name="组合 9"/>
          <p:cNvGrpSpPr/>
          <p:nvPr userDrawn="1"/>
        </p:nvGrpSpPr>
        <p:grpSpPr>
          <a:xfrm>
            <a:off x="921915" y="6245854"/>
            <a:ext cx="1936901" cy="495514"/>
            <a:chOff x="403607" y="6173846"/>
            <a:chExt cx="1936145" cy="495514"/>
          </a:xfrm>
        </p:grpSpPr>
        <p:sp>
          <p:nvSpPr>
            <p:cNvPr id="11" name="Text Box 62"/>
            <p:cNvSpPr txBox="1">
              <a:spLocks noChangeArrowheads="1"/>
            </p:cNvSpPr>
            <p:nvPr/>
          </p:nvSpPr>
          <p:spPr bwMode="auto">
            <a:xfrm>
              <a:off x="828349" y="6252326"/>
              <a:ext cx="1511403" cy="338554"/>
            </a:xfrm>
            <a:prstGeom prst="rect">
              <a:avLst/>
            </a:prstGeom>
            <a:noFill/>
            <a:effectLst>
              <a:reflection blurRad="6350" stA="50000" endA="300" endPos="38500" dist="50800" dir="5400000" sy="-100000" algn="bl" rotWithShape="0"/>
            </a:effectLst>
          </p:spPr>
          <p:txBody>
            <a:bodyPr wrap="square" rtlCol="0">
              <a:spAutoFit/>
            </a:bodyPr>
            <a:lstStyle>
              <a:defPPr>
                <a:defRPr lang="zh-CN"/>
              </a:defPPr>
              <a:lvl1pPr marL="0" defTabSz="914400" eaLnBrk="1" latinLnBrk="0" hangingPunct="1">
                <a:defRPr sz="1800">
                  <a:solidFill>
                    <a:schemeClr val="bg2">
                      <a:lumMod val="2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zh-CN" altLang="en-US" sz="1600" dirty="0">
                  <a:solidFill>
                    <a:schemeClr val="bg1">
                      <a:lumMod val="50000"/>
                    </a:schemeClr>
                  </a:solidFill>
                  <a:latin typeface="微软雅黑" pitchFamily="34" charset="-122"/>
                  <a:ea typeface="微软雅黑" pitchFamily="34" charset="-122"/>
                </a:rPr>
                <a:t>布衣公子</a:t>
              </a:r>
              <a:r>
                <a:rPr lang="zh-CN" altLang="en-US" sz="1600" dirty="0">
                  <a:solidFill>
                    <a:srgbClr val="FF9500"/>
                  </a:solidFill>
                  <a:latin typeface="微软雅黑" pitchFamily="34" charset="-122"/>
                  <a:ea typeface="微软雅黑" pitchFamily="34" charset="-122"/>
                </a:rPr>
                <a:t>作品</a:t>
              </a:r>
              <a:endParaRPr lang="en-GB" altLang="zh-CN" sz="1600" dirty="0">
                <a:solidFill>
                  <a:srgbClr val="FF9500"/>
                </a:solidFill>
                <a:latin typeface="微软雅黑" pitchFamily="34" charset="-122"/>
                <a:ea typeface="微软雅黑" pitchFamily="34" charset="-122"/>
              </a:endParaRPr>
            </a:p>
          </p:txBody>
        </p:sp>
        <p:pic>
          <p:nvPicPr>
            <p:cNvPr id="12" name="Picture 9" descr="E:\仝德志文件，勿删！\03-参考文档\！PPT图片及版面资源\06-PPT精选插图\05-头像\嘿嘿.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03607" y="6173846"/>
              <a:ext cx="495514" cy="49551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 fill="hold"/>
                                        <p:tgtEl>
                                          <p:spTgt spid="6"/>
                                        </p:tgtEl>
                                        <p:attrNameLst>
                                          <p:attrName>ppt_w</p:attrName>
                                        </p:attrNameLst>
                                      </p:cBhvr>
                                      <p:tavLst>
                                        <p:tav tm="0">
                                          <p:val>
                                            <p:fltVal val="0"/>
                                          </p:val>
                                        </p:tav>
                                        <p:tav tm="100000">
                                          <p:val>
                                            <p:strVal val="#ppt_w"/>
                                          </p:val>
                                        </p:tav>
                                      </p:tavLst>
                                    </p:anim>
                                    <p:anim calcmode="lin" valueType="num">
                                      <p:cBhvr>
                                        <p:cTn id="8" dur="100" fill="hold"/>
                                        <p:tgtEl>
                                          <p:spTgt spid="6"/>
                                        </p:tgtEl>
                                        <p:attrNameLst>
                                          <p:attrName>ppt_h</p:attrName>
                                        </p:attrNameLst>
                                      </p:cBhvr>
                                      <p:tavLst>
                                        <p:tav tm="0">
                                          <p:val>
                                            <p:fltVal val="0"/>
                                          </p:val>
                                        </p:tav>
                                        <p:tav tm="100000">
                                          <p:val>
                                            <p:strVal val="#ppt_h"/>
                                          </p:val>
                                        </p:tav>
                                      </p:tavLst>
                                    </p:anim>
                                    <p:animEffect transition="in" filter="fade">
                                      <p:cBhvr>
                                        <p:cTn id="9" dur="100"/>
                                        <p:tgtEl>
                                          <p:spTgt spid="6"/>
                                        </p:tgtEl>
                                      </p:cBhvr>
                                    </p:animEffect>
                                  </p:childTnLst>
                                </p:cTn>
                              </p:par>
                              <p:par>
                                <p:cTn id="10" presetID="6" presetClass="emph" presetSubtype="0" fill="hold" nodeType="withEffect">
                                  <p:stCondLst>
                                    <p:cond delay="600"/>
                                  </p:stCondLst>
                                  <p:childTnLst>
                                    <p:animScale>
                                      <p:cBhvr>
                                        <p:cTn id="11" dur="100" fill="hold"/>
                                        <p:tgtEl>
                                          <p:spTgt spid="6"/>
                                        </p:tgtEl>
                                      </p:cBhvr>
                                      <p:by x="110000" y="110000"/>
                                    </p:animScale>
                                  </p:childTnLst>
                                </p:cTn>
                              </p:par>
                              <p:par>
                                <p:cTn id="12" presetID="6" presetClass="emph" presetSubtype="0" fill="hold" nodeType="withEffect">
                                  <p:stCondLst>
                                    <p:cond delay="700"/>
                                  </p:stCondLst>
                                  <p:childTnLst>
                                    <p:animScale>
                                      <p:cBhvr>
                                        <p:cTn id="13" dur="200" fill="hold"/>
                                        <p:tgtEl>
                                          <p:spTgt spid="6"/>
                                        </p:tgtEl>
                                      </p:cBhvr>
                                      <p:by x="90000" y="90000"/>
                                    </p:animScale>
                                  </p:childTnLst>
                                </p:cTn>
                              </p:par>
                              <p:par>
                                <p:cTn id="14" presetID="6" presetClass="emph" presetSubtype="0" fill="hold" nodeType="withEffect">
                                  <p:stCondLst>
                                    <p:cond delay="900"/>
                                  </p:stCondLst>
                                  <p:childTnLst>
                                    <p:animScale>
                                      <p:cBhvr>
                                        <p:cTn id="15" dur="100" fill="hold"/>
                                        <p:tgtEl>
                                          <p:spTgt spid="6"/>
                                        </p:tgtEl>
                                      </p:cBhvr>
                                      <p:by x="105000" y="105000"/>
                                    </p:animScale>
                                  </p:childTnLst>
                                </p:cTn>
                              </p:par>
                              <p:par>
                                <p:cTn id="16" presetID="6" presetClass="emph" presetSubtype="0" fill="hold" nodeType="withEffect">
                                  <p:stCondLst>
                                    <p:cond delay="1000"/>
                                  </p:stCondLst>
                                  <p:childTnLst>
                                    <p:animScale>
                                      <p:cBhvr>
                                        <p:cTn id="17" dur="200" fill="hold"/>
                                        <p:tgtEl>
                                          <p:spTgt spid="6"/>
                                        </p:tgtEl>
                                      </p:cBhvr>
                                      <p:by x="95000" y="95000"/>
                                    </p:animScale>
                                  </p:childTnLst>
                                </p:cTn>
                              </p:par>
                            </p:childTnLst>
                          </p:cTn>
                        </p:par>
                        <p:par>
                          <p:cTn id="18" fill="hold">
                            <p:stCondLst>
                              <p:cond delay="1200"/>
                            </p:stCondLst>
                            <p:childTnLst>
                              <p:par>
                                <p:cTn id="19" presetID="2" presetClass="entr" presetSubtype="1" decel="100000" fill="hold" grpId="0" nodeType="after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childTnLst>
                          </p:cTn>
                        </p:par>
                        <p:par>
                          <p:cTn id="23" fill="hold">
                            <p:stCondLst>
                              <p:cond delay="215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2800"/>
                            </p:stCondLst>
                            <p:childTnLst>
                              <p:par>
                                <p:cTn id="30" presetID="23" presetClass="entr" presetSubtype="32"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strVal val="4*#ppt_w"/>
                                          </p:val>
                                        </p:tav>
                                        <p:tav tm="100000">
                                          <p:val>
                                            <p:strVal val="#ppt_w"/>
                                          </p:val>
                                        </p:tav>
                                      </p:tavLst>
                                    </p:anim>
                                    <p:anim calcmode="lin" valueType="num">
                                      <p:cBhvr>
                                        <p:cTn id="33" dur="500" fill="hold"/>
                                        <p:tgtEl>
                                          <p:spTgt spid="1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封底">
    <p:bg>
      <p:bgRef idx="1001">
        <a:schemeClr val="bg1"/>
      </p:bgRef>
    </p:bg>
    <p:spTree>
      <p:nvGrpSpPr>
        <p:cNvPr id="1" name=""/>
        <p:cNvGrpSpPr/>
        <p:nvPr/>
      </p:nvGrpSpPr>
      <p:grpSpPr>
        <a:xfrm>
          <a:off x="0" y="0"/>
          <a:ext cx="0" cy="0"/>
          <a:chOff x="0" y="0"/>
          <a:chExt cx="0" cy="0"/>
        </a:xfrm>
      </p:grpSpPr>
      <p:sp>
        <p:nvSpPr>
          <p:cNvPr id="23" name="矩形 22"/>
          <p:cNvSpPr/>
          <p:nvPr userDrawn="1"/>
        </p:nvSpPr>
        <p:spPr>
          <a:xfrm>
            <a:off x="0" y="0"/>
            <a:ext cx="12198350" cy="6858000"/>
          </a:xfrm>
          <a:prstGeom prst="rect">
            <a:avLst/>
          </a:prstGeom>
          <a:solidFill>
            <a:srgbClr val="F9F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TextBox 3"/>
          <p:cNvSpPr txBox="1"/>
          <p:nvPr userDrawn="1"/>
        </p:nvSpPr>
        <p:spPr>
          <a:xfrm>
            <a:off x="4659015" y="2276872"/>
            <a:ext cx="6768752" cy="923330"/>
          </a:xfrm>
          <a:prstGeom prst="rect">
            <a:avLst/>
          </a:prstGeom>
          <a:noFill/>
        </p:spPr>
        <p:txBody>
          <a:bodyPr wrap="square"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lvl="0">
              <a:defRPr sz="8000" spc="50">
                <a:ln w="11430"/>
                <a:solidFill>
                  <a:srgbClr val="CD1F06"/>
                </a:solidFill>
                <a:effectLst>
                  <a:outerShdw blurRad="38100" dist="38100" dir="2700000" algn="tl">
                    <a:srgbClr val="000000">
                      <a:alpha val="43137"/>
                    </a:srgbClr>
                  </a:outerShdw>
                </a:effectLst>
                <a:latin typeface="华康俪金黑W8(P)" pitchFamily="34" charset="-122"/>
                <a:ea typeface="华康俪金黑W8(P)" pitchFamily="34" charset="-122"/>
                <a:cs typeface="经典繁仿黑" pitchFamily="49" charset="-122"/>
              </a:defRPr>
            </a:lvl1pPr>
          </a:lstStyle>
          <a:p>
            <a:pPr lvl="0"/>
            <a:r>
              <a:rPr lang="zh-CN" altLang="en-US" sz="5400" dirty="0">
                <a:solidFill>
                  <a:srgbClr val="5C3F41"/>
                </a:solidFill>
              </a:rPr>
              <a:t>个人经验 请多指点！</a:t>
            </a:r>
          </a:p>
        </p:txBody>
      </p:sp>
      <p:pic>
        <p:nvPicPr>
          <p:cNvPr id="12" name="Picture 6" descr="C:\Documents and Settings\tdz\桌面\未标题-2.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171183" y="3501008"/>
            <a:ext cx="349412" cy="396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54">
            <a:hlinkClick r:id="rId3"/>
          </p:cNvPr>
          <p:cNvSpPr txBox="1">
            <a:spLocks noChangeArrowheads="1"/>
          </p:cNvSpPr>
          <p:nvPr userDrawn="1"/>
        </p:nvSpPr>
        <p:spPr bwMode="auto">
          <a:xfrm>
            <a:off x="6636109" y="3523391"/>
            <a:ext cx="3569111" cy="351234"/>
          </a:xfrm>
          <a:prstGeom prst="rect">
            <a:avLst/>
          </a:prstGeom>
          <a:noFill/>
          <a:ln w="9525">
            <a:noFill/>
            <a:miter lim="800000"/>
            <a:headEnd/>
            <a:tailEnd/>
          </a:ln>
        </p:spPr>
        <p:txBody>
          <a:bodyPr lIns="91417" tIns="45708" rIns="91417" bIns="45708" anchor="ctr"/>
          <a:lstStyle/>
          <a:p>
            <a:pPr marL="0" algn="l" defTabSz="914400" rtl="0" eaLnBrk="1" fontAlgn="base" latinLnBrk="0" hangingPunct="1">
              <a:spcBef>
                <a:spcPct val="50000"/>
              </a:spcBef>
              <a:spcAft>
                <a:spcPct val="0"/>
              </a:spcAft>
            </a:pPr>
            <a:r>
              <a:rPr lang="en-US" altLang="zh-CN" sz="2000" kern="1200" dirty="0">
                <a:solidFill>
                  <a:schemeClr val="tx1">
                    <a:lumMod val="65000"/>
                    <a:lumOff val="35000"/>
                  </a:schemeClr>
                </a:solidFill>
                <a:latin typeface="微软雅黑" pitchFamily="34" charset="-122"/>
                <a:ea typeface="微软雅黑" pitchFamily="34" charset="-122"/>
                <a:cs typeface="+mn-cs"/>
              </a:rPr>
              <a:t>11020228@qq.com</a:t>
            </a:r>
          </a:p>
        </p:txBody>
      </p:sp>
      <p:sp>
        <p:nvSpPr>
          <p:cNvPr id="14" name="TextBox 10"/>
          <p:cNvSpPr>
            <a:spLocks noChangeArrowheads="1"/>
          </p:cNvSpPr>
          <p:nvPr userDrawn="1"/>
        </p:nvSpPr>
        <p:spPr bwMode="auto">
          <a:xfrm>
            <a:off x="6636109" y="4603974"/>
            <a:ext cx="3569111" cy="39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a:solidFill>
                  <a:schemeClr val="tx1">
                    <a:lumMod val="65000"/>
                    <a:lumOff val="35000"/>
                  </a:schemeClr>
                </a:solidFill>
                <a:latin typeface="微软雅黑" pitchFamily="34" charset="-122"/>
                <a:ea typeface="微软雅黑" pitchFamily="34" charset="-122"/>
                <a:sym typeface="Arial" pitchFamily="34" charset="0"/>
              </a:rPr>
              <a:t>http://weibo.com/teliss</a:t>
            </a:r>
          </a:p>
        </p:txBody>
      </p:sp>
      <p:pic>
        <p:nvPicPr>
          <p:cNvPr id="15" name="Picture 3" descr="C:\Documents and Settings\tdz\桌面\未标题-2.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6171183" y="4625834"/>
            <a:ext cx="396000" cy="3562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user\Desktop\未标题-4 拷贝.png"/>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6171183" y="4059489"/>
            <a:ext cx="339429" cy="432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54">
            <a:hlinkClick r:id="rId3"/>
          </p:cNvPr>
          <p:cNvSpPr txBox="1">
            <a:spLocks noChangeArrowheads="1"/>
          </p:cNvSpPr>
          <p:nvPr userDrawn="1"/>
        </p:nvSpPr>
        <p:spPr bwMode="auto">
          <a:xfrm>
            <a:off x="6636109" y="4063681"/>
            <a:ext cx="3569111" cy="351234"/>
          </a:xfrm>
          <a:prstGeom prst="rect">
            <a:avLst/>
          </a:prstGeom>
          <a:noFill/>
          <a:ln w="9525">
            <a:noFill/>
            <a:miter lim="800000"/>
            <a:headEnd/>
            <a:tailEnd/>
          </a:ln>
        </p:spPr>
        <p:txBody>
          <a:bodyPr lIns="91417" tIns="45708" rIns="91417" bIns="45708" anchor="ctr"/>
          <a:lstStyle/>
          <a:p>
            <a:pPr marL="0" algn="l" defTabSz="914400" rtl="0" eaLnBrk="1" fontAlgn="base" latinLnBrk="0" hangingPunct="1">
              <a:spcBef>
                <a:spcPct val="50000"/>
              </a:spcBef>
              <a:spcAft>
                <a:spcPct val="0"/>
              </a:spcAft>
            </a:pPr>
            <a:r>
              <a:rPr lang="en-US" altLang="zh-CN" sz="2000" kern="1200" dirty="0">
                <a:solidFill>
                  <a:schemeClr val="tx1">
                    <a:lumMod val="65000"/>
                    <a:lumOff val="35000"/>
                  </a:schemeClr>
                </a:solidFill>
                <a:latin typeface="微软雅黑" pitchFamily="34" charset="-122"/>
                <a:ea typeface="微软雅黑" pitchFamily="34" charset="-122"/>
                <a:cs typeface="+mn-cs"/>
              </a:rPr>
              <a:t>http://teliss.blog.163.com</a:t>
            </a:r>
          </a:p>
        </p:txBody>
      </p:sp>
      <p:graphicFrame>
        <p:nvGraphicFramePr>
          <p:cNvPr id="18" name="图示 17"/>
          <p:cNvGraphicFramePr/>
          <p:nvPr userDrawn="1">
            <p:extLst>
              <p:ext uri="{D42A27DB-BD31-4B8C-83A1-F6EECF244321}">
                <p14:modId xmlns:p14="http://schemas.microsoft.com/office/powerpoint/2010/main" val="639414376"/>
              </p:ext>
            </p:extLst>
          </p:nvPr>
        </p:nvGraphicFramePr>
        <p:xfrm>
          <a:off x="288033" y="0"/>
          <a:ext cx="5091063" cy="685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lt">
                                    <p:tmPct val="18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6*min(max(#ppt_w*#ppt_h,.3),1)-7.4)/-.7*#ppt_w"/>
                                          </p:val>
                                        </p:tav>
                                        <p:tav tm="100000">
                                          <p:val>
                                            <p:strVal val="#ppt_w"/>
                                          </p:val>
                                        </p:tav>
                                      </p:tavLst>
                                    </p:anim>
                                    <p:anim calcmode="lin" valueType="num">
                                      <p:cBhvr>
                                        <p:cTn id="8" dur="500" fill="hold"/>
                                        <p:tgtEl>
                                          <p:spTgt spid="11"/>
                                        </p:tgtEl>
                                        <p:attrNameLst>
                                          <p:attrName>ppt_h</p:attrName>
                                        </p:attrNameLst>
                                      </p:cBhvr>
                                      <p:tavLst>
                                        <p:tav tm="0">
                                          <p:val>
                                            <p:strVal val="(6*min(max(#ppt_w*#ppt_h,.3),1)-7.4)/-.7*#ppt_h"/>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22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72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2220"/>
                            </p:stCondLst>
                            <p:childTnLst>
                              <p:par>
                                <p:cTn id="20" presetID="10"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272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3220"/>
                            </p:stCondLst>
                            <p:childTnLst>
                              <p:par>
                                <p:cTn id="28" presetID="10"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3720"/>
                            </p:stCondLst>
                            <p:childTnLst>
                              <p:par>
                                <p:cTn id="32" presetID="2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7"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70379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802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246154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283" y="1709749"/>
            <a:ext cx="10521077"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2283" y="4589474"/>
            <a:ext cx="1052107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80145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636" y="1825625"/>
            <a:ext cx="5184299"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5420" y="1825625"/>
            <a:ext cx="5184299"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42663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225" y="365129"/>
            <a:ext cx="10521077" cy="1325563"/>
          </a:xfrm>
        </p:spPr>
        <p:txBody>
          <a:bodyPr/>
          <a:lstStyle/>
          <a:p>
            <a:r>
              <a:rPr lang="zh-CN" altLang="en-US"/>
              <a:t>单击此处编辑母版标题样式</a:t>
            </a:r>
          </a:p>
        </p:txBody>
      </p:sp>
      <p:sp>
        <p:nvSpPr>
          <p:cNvPr id="3" name="文本占位符 2"/>
          <p:cNvSpPr>
            <a:spLocks noGrp="1"/>
          </p:cNvSpPr>
          <p:nvPr>
            <p:ph type="body" idx="1"/>
          </p:nvPr>
        </p:nvSpPr>
        <p:spPr>
          <a:xfrm>
            <a:off x="840231" y="1681163"/>
            <a:ext cx="516047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231" y="2505075"/>
            <a:ext cx="5160473"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5414" y="1681163"/>
            <a:ext cx="51858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5414" y="2505075"/>
            <a:ext cx="51858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81303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334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文本框 4"/>
          <p:cNvSpPr txBox="1"/>
          <p:nvPr userDrawn="1"/>
        </p:nvSpPr>
        <p:spPr>
          <a:xfrm>
            <a:off x="237346" y="145153"/>
            <a:ext cx="1569893" cy="1015663"/>
          </a:xfrm>
          <a:prstGeom prst="rect">
            <a:avLst/>
          </a:prstGeom>
          <a:noFill/>
        </p:spPr>
        <p:txBody>
          <a:bodyPr wrap="square" rtlCol="0">
            <a:spAutoFit/>
          </a:bodyPr>
          <a:lstStyle/>
          <a:p>
            <a:r>
              <a:rPr lang="en-US" altLang="zh-CN" sz="6000" b="1" dirty="0">
                <a:solidFill>
                  <a:srgbClr val="0E5FB3"/>
                </a:solidFill>
                <a:cs typeface="+mn-ea"/>
                <a:sym typeface="+mn-lt"/>
              </a:rPr>
              <a:t>01</a:t>
            </a:r>
            <a:endParaRPr lang="zh-CN" altLang="en-US" sz="6000" b="1" dirty="0">
              <a:solidFill>
                <a:srgbClr val="0E5FB3"/>
              </a:solidFill>
              <a:cs typeface="+mn-ea"/>
              <a:sym typeface="+mn-lt"/>
            </a:endParaRPr>
          </a:p>
        </p:txBody>
      </p:sp>
      <p:grpSp>
        <p:nvGrpSpPr>
          <p:cNvPr id="6" name="组合 5"/>
          <p:cNvGrpSpPr/>
          <p:nvPr userDrawn="1"/>
        </p:nvGrpSpPr>
        <p:grpSpPr>
          <a:xfrm>
            <a:off x="1263947" y="315268"/>
            <a:ext cx="2845733" cy="722903"/>
            <a:chOff x="1508246" y="405143"/>
            <a:chExt cx="2325140" cy="722903"/>
          </a:xfrm>
        </p:grpSpPr>
        <p:sp>
          <p:nvSpPr>
            <p:cNvPr id="7" name="文本框 6"/>
            <p:cNvSpPr txBox="1"/>
            <p:nvPr/>
          </p:nvSpPr>
          <p:spPr>
            <a:xfrm>
              <a:off x="1562378" y="405143"/>
              <a:ext cx="2271008" cy="584775"/>
            </a:xfrm>
            <a:prstGeom prst="rect">
              <a:avLst/>
            </a:prstGeom>
            <a:noFill/>
          </p:spPr>
          <p:txBody>
            <a:bodyPr wrap="square" rtlCol="0">
              <a:spAutoFit/>
            </a:bodyPr>
            <a:lstStyle/>
            <a:p>
              <a:r>
                <a:rPr lang="zh-CN" altLang="en-US" sz="3200" b="1" dirty="0">
                  <a:solidFill>
                    <a:srgbClr val="0E5FB3"/>
                  </a:solidFill>
                  <a:cs typeface="+mn-ea"/>
                  <a:sym typeface="+mn-lt"/>
                </a:rPr>
                <a:t>物流运营状况</a:t>
              </a:r>
            </a:p>
          </p:txBody>
        </p:sp>
        <p:sp>
          <p:nvSpPr>
            <p:cNvPr id="8" name="矩形 7"/>
            <p:cNvSpPr/>
            <p:nvPr/>
          </p:nvSpPr>
          <p:spPr>
            <a:xfrm>
              <a:off x="1590973" y="851047"/>
              <a:ext cx="1724054" cy="276999"/>
            </a:xfrm>
            <a:prstGeom prst="rect">
              <a:avLst/>
            </a:prstGeom>
          </p:spPr>
          <p:txBody>
            <a:bodyPr wrap="square">
              <a:spAutoFit/>
            </a:bodyPr>
            <a:lstStyle/>
            <a:p>
              <a:pPr algn="dist"/>
              <a:r>
                <a:rPr lang="en-US" altLang="zh-CN" sz="1200" dirty="0">
                  <a:solidFill>
                    <a:srgbClr val="0E5FB3"/>
                  </a:solidFill>
                  <a:cs typeface="+mn-ea"/>
                  <a:sym typeface="+mn-lt"/>
                </a:rPr>
                <a:t>Add  Your  text  here</a:t>
              </a:r>
              <a:endParaRPr lang="zh-CN" altLang="en-US" sz="1200" dirty="0">
                <a:solidFill>
                  <a:srgbClr val="0E5FB3"/>
                </a:solidFill>
                <a:cs typeface="+mn-ea"/>
                <a:sym typeface="+mn-lt"/>
              </a:endParaRPr>
            </a:p>
          </p:txBody>
        </p:sp>
        <p:cxnSp>
          <p:nvCxnSpPr>
            <p:cNvPr id="9" name="直接连接符 8"/>
            <p:cNvCxnSpPr/>
            <p:nvPr/>
          </p:nvCxnSpPr>
          <p:spPr>
            <a:xfrm>
              <a:off x="1508246" y="502920"/>
              <a:ext cx="0" cy="5501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99949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文本框 4"/>
          <p:cNvSpPr txBox="1"/>
          <p:nvPr userDrawn="1"/>
        </p:nvSpPr>
        <p:spPr>
          <a:xfrm>
            <a:off x="237346" y="145153"/>
            <a:ext cx="1569893" cy="1015663"/>
          </a:xfrm>
          <a:prstGeom prst="rect">
            <a:avLst/>
          </a:prstGeom>
          <a:noFill/>
        </p:spPr>
        <p:txBody>
          <a:bodyPr wrap="square" rtlCol="0">
            <a:spAutoFit/>
          </a:bodyPr>
          <a:lstStyle/>
          <a:p>
            <a:r>
              <a:rPr lang="en-US" altLang="zh-CN" sz="6000" b="1" dirty="0">
                <a:solidFill>
                  <a:srgbClr val="0E5FB3"/>
                </a:solidFill>
                <a:cs typeface="+mn-ea"/>
                <a:sym typeface="+mn-lt"/>
              </a:rPr>
              <a:t>02</a:t>
            </a:r>
            <a:endParaRPr lang="zh-CN" altLang="en-US" sz="6000" b="1" dirty="0">
              <a:solidFill>
                <a:srgbClr val="0E5FB3"/>
              </a:solidFill>
              <a:cs typeface="+mn-ea"/>
              <a:sym typeface="+mn-lt"/>
            </a:endParaRPr>
          </a:p>
        </p:txBody>
      </p:sp>
      <p:grpSp>
        <p:nvGrpSpPr>
          <p:cNvPr id="6" name="组合 5"/>
          <p:cNvGrpSpPr/>
          <p:nvPr userDrawn="1"/>
        </p:nvGrpSpPr>
        <p:grpSpPr>
          <a:xfrm>
            <a:off x="1263947" y="315268"/>
            <a:ext cx="2845733" cy="722903"/>
            <a:chOff x="1508246" y="405143"/>
            <a:chExt cx="2325140" cy="722903"/>
          </a:xfrm>
        </p:grpSpPr>
        <p:sp>
          <p:nvSpPr>
            <p:cNvPr id="7" name="文本框 6"/>
            <p:cNvSpPr txBox="1"/>
            <p:nvPr/>
          </p:nvSpPr>
          <p:spPr>
            <a:xfrm>
              <a:off x="1562378" y="405143"/>
              <a:ext cx="2271008" cy="584775"/>
            </a:xfrm>
            <a:prstGeom prst="rect">
              <a:avLst/>
            </a:prstGeom>
            <a:noFill/>
          </p:spPr>
          <p:txBody>
            <a:bodyPr wrap="square" rtlCol="0">
              <a:spAutoFit/>
            </a:bodyPr>
            <a:lstStyle/>
            <a:p>
              <a:r>
                <a:rPr lang="zh-CN" altLang="en-US" sz="3200" b="1" dirty="0">
                  <a:solidFill>
                    <a:srgbClr val="0E5FB3"/>
                  </a:solidFill>
                  <a:cs typeface="+mn-ea"/>
                  <a:sym typeface="+mn-lt"/>
                </a:rPr>
                <a:t>内部运作管理</a:t>
              </a:r>
            </a:p>
          </p:txBody>
        </p:sp>
        <p:sp>
          <p:nvSpPr>
            <p:cNvPr id="8" name="矩形 7"/>
            <p:cNvSpPr/>
            <p:nvPr/>
          </p:nvSpPr>
          <p:spPr>
            <a:xfrm>
              <a:off x="1590973" y="851047"/>
              <a:ext cx="1724054" cy="276999"/>
            </a:xfrm>
            <a:prstGeom prst="rect">
              <a:avLst/>
            </a:prstGeom>
          </p:spPr>
          <p:txBody>
            <a:bodyPr wrap="square">
              <a:spAutoFit/>
            </a:bodyPr>
            <a:lstStyle/>
            <a:p>
              <a:pPr algn="dist"/>
              <a:r>
                <a:rPr lang="en-US" altLang="zh-CN" sz="1200" dirty="0">
                  <a:solidFill>
                    <a:srgbClr val="0E5FB3"/>
                  </a:solidFill>
                  <a:cs typeface="+mn-ea"/>
                  <a:sym typeface="+mn-lt"/>
                </a:rPr>
                <a:t>Add  Your  text  here</a:t>
              </a:r>
              <a:endParaRPr lang="zh-CN" altLang="en-US" sz="1200" dirty="0">
                <a:solidFill>
                  <a:srgbClr val="0E5FB3"/>
                </a:solidFill>
                <a:cs typeface="+mn-ea"/>
                <a:sym typeface="+mn-lt"/>
              </a:endParaRPr>
            </a:p>
          </p:txBody>
        </p:sp>
        <p:cxnSp>
          <p:nvCxnSpPr>
            <p:cNvPr id="9" name="直接连接符 8"/>
            <p:cNvCxnSpPr/>
            <p:nvPr/>
          </p:nvCxnSpPr>
          <p:spPr>
            <a:xfrm>
              <a:off x="1508246" y="502920"/>
              <a:ext cx="0" cy="5501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20018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7" name="矩形 6"/>
          <p:cNvSpPr/>
          <p:nvPr userDrawn="1"/>
        </p:nvSpPr>
        <p:spPr>
          <a:xfrm>
            <a:off x="0" y="0"/>
            <a:ext cx="12198350" cy="6858000"/>
          </a:xfrm>
          <a:prstGeom prst="rect">
            <a:avLst/>
          </a:prstGeom>
          <a:solidFill>
            <a:srgbClr val="F9F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图片 7"/>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3664890" y="4479193"/>
            <a:ext cx="4804064" cy="2378809"/>
          </a:xfrm>
          <a:prstGeom prst="rect">
            <a:avLst/>
          </a:prstGeom>
          <a:noFill/>
          <a:ln>
            <a:noFill/>
          </a:ln>
        </p:spPr>
      </p:pic>
      <p:sp>
        <p:nvSpPr>
          <p:cNvPr id="9" name="椭圆 8"/>
          <p:cNvSpPr/>
          <p:nvPr userDrawn="1"/>
        </p:nvSpPr>
        <p:spPr>
          <a:xfrm>
            <a:off x="2174923" y="1844824"/>
            <a:ext cx="1656000"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图形绘制</a:t>
            </a:r>
          </a:p>
        </p:txBody>
      </p:sp>
      <p:sp>
        <p:nvSpPr>
          <p:cNvPr id="10" name="椭圆 9"/>
          <p:cNvSpPr/>
          <p:nvPr userDrawn="1"/>
        </p:nvSpPr>
        <p:spPr>
          <a:xfrm>
            <a:off x="4203148" y="1844824"/>
            <a:ext cx="1656000"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图片处理</a:t>
            </a:r>
          </a:p>
        </p:txBody>
      </p:sp>
      <p:sp>
        <p:nvSpPr>
          <p:cNvPr id="11" name="椭圆 10"/>
          <p:cNvSpPr/>
          <p:nvPr userDrawn="1"/>
        </p:nvSpPr>
        <p:spPr>
          <a:xfrm>
            <a:off x="6231373" y="1844824"/>
            <a:ext cx="1656000"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图表设计</a:t>
            </a:r>
          </a:p>
        </p:txBody>
      </p:sp>
      <p:sp>
        <p:nvSpPr>
          <p:cNvPr id="12" name="椭圆 11"/>
          <p:cNvSpPr/>
          <p:nvPr userDrawn="1"/>
        </p:nvSpPr>
        <p:spPr>
          <a:xfrm>
            <a:off x="8259599" y="1844824"/>
            <a:ext cx="1656000"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典型案例</a:t>
            </a:r>
          </a:p>
        </p:txBody>
      </p:sp>
      <p:grpSp>
        <p:nvGrpSpPr>
          <p:cNvPr id="13" name="组合 12"/>
          <p:cNvGrpSpPr/>
          <p:nvPr userDrawn="1"/>
        </p:nvGrpSpPr>
        <p:grpSpPr>
          <a:xfrm>
            <a:off x="3562930" y="5719055"/>
            <a:ext cx="692150" cy="692150"/>
            <a:chOff x="3927867" y="5719055"/>
            <a:chExt cx="692150" cy="692150"/>
          </a:xfrm>
        </p:grpSpPr>
        <p:sp>
          <p:nvSpPr>
            <p:cNvPr id="14" name="椭圆 13"/>
            <p:cNvSpPr/>
            <p:nvPr/>
          </p:nvSpPr>
          <p:spPr>
            <a:xfrm>
              <a:off x="3927867" y="5719055"/>
              <a:ext cx="692150"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Impact" pitchFamily="34" charset="0"/>
              </a:endParaRPr>
            </a:p>
          </p:txBody>
        </p:sp>
        <p:sp>
          <p:nvSpPr>
            <p:cNvPr id="15" name="椭圆 14"/>
            <p:cNvSpPr/>
            <p:nvPr/>
          </p:nvSpPr>
          <p:spPr>
            <a:xfrm>
              <a:off x="4004067" y="5795255"/>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itchFamily="34" charset="0"/>
                </a:rPr>
                <a:t>1</a:t>
              </a:r>
              <a:endParaRPr lang="zh-CN" altLang="en-US" dirty="0">
                <a:latin typeface="Impact" pitchFamily="34" charset="0"/>
              </a:endParaRPr>
            </a:p>
          </p:txBody>
        </p:sp>
      </p:grpSp>
      <p:grpSp>
        <p:nvGrpSpPr>
          <p:cNvPr id="16" name="组合 15"/>
          <p:cNvGrpSpPr/>
          <p:nvPr userDrawn="1"/>
        </p:nvGrpSpPr>
        <p:grpSpPr>
          <a:xfrm>
            <a:off x="4903153" y="4390936"/>
            <a:ext cx="692150" cy="692150"/>
            <a:chOff x="5191288" y="4388838"/>
            <a:chExt cx="692150" cy="692150"/>
          </a:xfrm>
        </p:grpSpPr>
        <p:sp>
          <p:nvSpPr>
            <p:cNvPr id="17" name="椭圆 16"/>
            <p:cNvSpPr/>
            <p:nvPr/>
          </p:nvSpPr>
          <p:spPr>
            <a:xfrm>
              <a:off x="5191288" y="4388838"/>
              <a:ext cx="692150"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Impact" pitchFamily="34" charset="0"/>
              </a:endParaRPr>
            </a:p>
          </p:txBody>
        </p:sp>
        <p:sp>
          <p:nvSpPr>
            <p:cNvPr id="18" name="椭圆 17"/>
            <p:cNvSpPr/>
            <p:nvPr/>
          </p:nvSpPr>
          <p:spPr>
            <a:xfrm>
              <a:off x="5267488" y="4465038"/>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itchFamily="34" charset="0"/>
                </a:rPr>
                <a:t>2</a:t>
              </a:r>
              <a:endParaRPr lang="zh-CN" altLang="en-US" dirty="0">
                <a:latin typeface="Impact" pitchFamily="34" charset="0"/>
              </a:endParaRPr>
            </a:p>
          </p:txBody>
        </p:sp>
      </p:grpSp>
      <p:grpSp>
        <p:nvGrpSpPr>
          <p:cNvPr id="19" name="组合 18"/>
          <p:cNvGrpSpPr/>
          <p:nvPr userDrawn="1"/>
        </p:nvGrpSpPr>
        <p:grpSpPr>
          <a:xfrm>
            <a:off x="6519890" y="4390936"/>
            <a:ext cx="692150" cy="692150"/>
            <a:chOff x="6884827" y="4388838"/>
            <a:chExt cx="692150" cy="692150"/>
          </a:xfrm>
        </p:grpSpPr>
        <p:sp>
          <p:nvSpPr>
            <p:cNvPr id="20" name="椭圆 19"/>
            <p:cNvSpPr/>
            <p:nvPr/>
          </p:nvSpPr>
          <p:spPr>
            <a:xfrm>
              <a:off x="6884827" y="4388838"/>
              <a:ext cx="692150"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Impact" pitchFamily="34" charset="0"/>
              </a:endParaRPr>
            </a:p>
          </p:txBody>
        </p:sp>
        <p:sp>
          <p:nvSpPr>
            <p:cNvPr id="21" name="椭圆 20"/>
            <p:cNvSpPr/>
            <p:nvPr/>
          </p:nvSpPr>
          <p:spPr>
            <a:xfrm>
              <a:off x="6957852" y="4465038"/>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itchFamily="34" charset="0"/>
                </a:rPr>
                <a:t>3</a:t>
              </a:r>
              <a:endParaRPr lang="zh-CN" altLang="en-US" dirty="0">
                <a:latin typeface="Impact" pitchFamily="34" charset="0"/>
              </a:endParaRPr>
            </a:p>
          </p:txBody>
        </p:sp>
      </p:grpSp>
      <p:grpSp>
        <p:nvGrpSpPr>
          <p:cNvPr id="22" name="组合 21"/>
          <p:cNvGrpSpPr/>
          <p:nvPr userDrawn="1"/>
        </p:nvGrpSpPr>
        <p:grpSpPr>
          <a:xfrm>
            <a:off x="7853895" y="5719055"/>
            <a:ext cx="693737" cy="692150"/>
            <a:chOff x="8218831" y="5719055"/>
            <a:chExt cx="693737" cy="692150"/>
          </a:xfrm>
        </p:grpSpPr>
        <p:sp>
          <p:nvSpPr>
            <p:cNvPr id="23" name="椭圆 22"/>
            <p:cNvSpPr/>
            <p:nvPr/>
          </p:nvSpPr>
          <p:spPr>
            <a:xfrm>
              <a:off x="8218831" y="5719055"/>
              <a:ext cx="693737"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Impact" pitchFamily="34" charset="0"/>
              </a:endParaRPr>
            </a:p>
          </p:txBody>
        </p:sp>
        <p:sp>
          <p:nvSpPr>
            <p:cNvPr id="24" name="椭圆 23"/>
            <p:cNvSpPr/>
            <p:nvPr/>
          </p:nvSpPr>
          <p:spPr>
            <a:xfrm>
              <a:off x="8295824" y="5795255"/>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itchFamily="34" charset="0"/>
                </a:rPr>
                <a:t>4</a:t>
              </a:r>
              <a:endParaRPr lang="zh-CN" altLang="en-US" dirty="0">
                <a:latin typeface="Impact" pitchFamily="34" charset="0"/>
              </a:endParaRPr>
            </a:p>
          </p:txBody>
        </p:sp>
      </p:grpSp>
      <p:sp>
        <p:nvSpPr>
          <p:cNvPr id="25" name="任意多边形 24"/>
          <p:cNvSpPr/>
          <p:nvPr userDrawn="1"/>
        </p:nvSpPr>
        <p:spPr>
          <a:xfrm rot="5400000">
            <a:off x="7693735" y="4499629"/>
            <a:ext cx="2375559" cy="523750"/>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zh-CN" altLang="en-US"/>
          </a:p>
        </p:txBody>
      </p:sp>
      <p:sp>
        <p:nvSpPr>
          <p:cNvPr id="26" name="任意多边形 25"/>
          <p:cNvSpPr/>
          <p:nvPr userDrawn="1"/>
        </p:nvSpPr>
        <p:spPr>
          <a:xfrm rot="5400000">
            <a:off x="4662122" y="3910546"/>
            <a:ext cx="738052" cy="108000"/>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zh-CN" altLang="en-US"/>
          </a:p>
        </p:txBody>
      </p:sp>
      <p:sp>
        <p:nvSpPr>
          <p:cNvPr id="28" name="任意多边形 27"/>
          <p:cNvSpPr/>
          <p:nvPr userDrawn="1"/>
        </p:nvSpPr>
        <p:spPr>
          <a:xfrm rot="5400000" flipV="1">
            <a:off x="2011485" y="4474831"/>
            <a:ext cx="2384357" cy="564549"/>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0" name="TextBox 15"/>
          <p:cNvSpPr txBox="1"/>
          <p:nvPr userDrawn="1"/>
        </p:nvSpPr>
        <p:spPr>
          <a:xfrm>
            <a:off x="5249228" y="5957765"/>
            <a:ext cx="1656184" cy="338554"/>
          </a:xfrm>
          <a:prstGeom prst="rect">
            <a:avLst/>
          </a:prstGeom>
          <a:noFill/>
        </p:spPr>
        <p:txBody>
          <a:bodyPr wrap="square" rtlCol="0">
            <a:spAutoFit/>
          </a:bodyPr>
          <a:lstStyle/>
          <a:p>
            <a:pPr algn="ctr"/>
            <a:r>
              <a:rPr lang="en-US" altLang="zh-CN" sz="1600" dirty="0">
                <a:solidFill>
                  <a:schemeClr val="tx1">
                    <a:lumMod val="65000"/>
                    <a:lumOff val="35000"/>
                  </a:schemeClr>
                </a:solidFill>
                <a:latin typeface="Agency FB" panose="020B0503020202020204" pitchFamily="34" charset="0"/>
                <a:ea typeface="Adobe 宋体 Std L" pitchFamily="18" charset="-122"/>
              </a:rPr>
              <a:t>Contents Page</a:t>
            </a:r>
            <a:endParaRPr lang="zh-CN" altLang="en-US" sz="1600" dirty="0">
              <a:solidFill>
                <a:schemeClr val="tx1">
                  <a:lumMod val="65000"/>
                  <a:lumOff val="35000"/>
                </a:schemeClr>
              </a:solidFill>
              <a:latin typeface="Agency FB" panose="020B0503020202020204" pitchFamily="34" charset="0"/>
              <a:ea typeface="Adobe 宋体 Std L" pitchFamily="18" charset="-122"/>
            </a:endParaRPr>
          </a:p>
        </p:txBody>
      </p:sp>
      <p:sp>
        <p:nvSpPr>
          <p:cNvPr id="31" name="文本框 13"/>
          <p:cNvSpPr txBox="1"/>
          <p:nvPr userDrawn="1"/>
        </p:nvSpPr>
        <p:spPr>
          <a:xfrm>
            <a:off x="5249228" y="5517234"/>
            <a:ext cx="1656184" cy="461665"/>
          </a:xfrm>
          <a:prstGeom prst="rect">
            <a:avLst/>
          </a:prstGeom>
          <a:noFill/>
        </p:spPr>
        <p:txBody>
          <a:bodyPr wrap="square" rtlCol="0">
            <a:spAutoFit/>
          </a:bodyPr>
          <a:lstStyle/>
          <a:p>
            <a:pPr algn="ctr"/>
            <a:r>
              <a:rPr lang="zh-CN" altLang="en-US" sz="2400" b="1" dirty="0">
                <a:solidFill>
                  <a:schemeClr val="tx1">
                    <a:lumMod val="65000"/>
                    <a:lumOff val="35000"/>
                  </a:schemeClr>
                </a:solidFill>
                <a:ea typeface="微软雅黑"/>
              </a:rPr>
              <a:t>目录页</a:t>
            </a:r>
          </a:p>
        </p:txBody>
      </p:sp>
      <p:sp>
        <p:nvSpPr>
          <p:cNvPr id="33" name="任意多边形 32"/>
          <p:cNvSpPr/>
          <p:nvPr userDrawn="1"/>
        </p:nvSpPr>
        <p:spPr>
          <a:xfrm rot="5400000" flipV="1">
            <a:off x="6690347" y="3910546"/>
            <a:ext cx="738052" cy="108000"/>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zh-CN" altLang="en-US"/>
          </a:p>
        </p:txBody>
      </p:sp>
      <p:sp>
        <p:nvSpPr>
          <p:cNvPr id="36" name="椭圆 1"/>
          <p:cNvSpPr/>
          <p:nvPr userDrawn="1"/>
        </p:nvSpPr>
        <p:spPr>
          <a:xfrm>
            <a:off x="5703131" y="6453336"/>
            <a:ext cx="792088" cy="404664"/>
          </a:xfrm>
          <a:custGeom>
            <a:avLst/>
            <a:gdLst/>
            <a:ahLst/>
            <a:cxnLst/>
            <a:rect l="l" t="t" r="r" b="b"/>
            <a:pathLst>
              <a:path w="792088" h="404664">
                <a:moveTo>
                  <a:pt x="396044" y="0"/>
                </a:moveTo>
                <a:cubicBezTo>
                  <a:pt x="614773" y="0"/>
                  <a:pt x="792088" y="177315"/>
                  <a:pt x="792088" y="396044"/>
                </a:cubicBezTo>
                <a:lnTo>
                  <a:pt x="791219" y="404664"/>
                </a:lnTo>
                <a:lnTo>
                  <a:pt x="869" y="404664"/>
                </a:lnTo>
                <a:cubicBezTo>
                  <a:pt x="31" y="401809"/>
                  <a:pt x="0" y="398930"/>
                  <a:pt x="0" y="396044"/>
                </a:cubicBezTo>
                <a:cubicBezTo>
                  <a:pt x="0" y="177315"/>
                  <a:pt x="177315" y="0"/>
                  <a:pt x="396044"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7" name="TextBox 15"/>
          <p:cNvSpPr txBox="1"/>
          <p:nvPr userDrawn="1"/>
        </p:nvSpPr>
        <p:spPr>
          <a:xfrm>
            <a:off x="5773961" y="6519446"/>
            <a:ext cx="650430" cy="338554"/>
          </a:xfrm>
          <a:prstGeom prst="rect">
            <a:avLst/>
          </a:prstGeom>
          <a:noFill/>
        </p:spPr>
        <p:txBody>
          <a:bodyPr wrap="square" rtlCol="0">
            <a:spAutoFit/>
          </a:bodyPr>
          <a:lstStyle/>
          <a:p>
            <a:pPr algn="ctr"/>
            <a:fld id="{2EEF1883-7A0E-4F66-9932-E581691AD397}" type="slidenum">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文本框 4"/>
          <p:cNvSpPr txBox="1"/>
          <p:nvPr userDrawn="1"/>
        </p:nvSpPr>
        <p:spPr>
          <a:xfrm>
            <a:off x="237346" y="145153"/>
            <a:ext cx="1569893" cy="1015663"/>
          </a:xfrm>
          <a:prstGeom prst="rect">
            <a:avLst/>
          </a:prstGeom>
          <a:noFill/>
        </p:spPr>
        <p:txBody>
          <a:bodyPr wrap="square" rtlCol="0">
            <a:spAutoFit/>
          </a:bodyPr>
          <a:lstStyle/>
          <a:p>
            <a:r>
              <a:rPr lang="en-US" altLang="zh-CN" sz="6000" b="1" dirty="0">
                <a:solidFill>
                  <a:srgbClr val="0E5FB3"/>
                </a:solidFill>
                <a:cs typeface="+mn-ea"/>
                <a:sym typeface="+mn-lt"/>
              </a:rPr>
              <a:t>03</a:t>
            </a:r>
            <a:endParaRPr lang="zh-CN" altLang="en-US" sz="6000" b="1" dirty="0">
              <a:solidFill>
                <a:srgbClr val="0E5FB3"/>
              </a:solidFill>
              <a:cs typeface="+mn-ea"/>
              <a:sym typeface="+mn-lt"/>
            </a:endParaRPr>
          </a:p>
        </p:txBody>
      </p:sp>
      <p:grpSp>
        <p:nvGrpSpPr>
          <p:cNvPr id="6" name="组合 5"/>
          <p:cNvGrpSpPr/>
          <p:nvPr userDrawn="1"/>
        </p:nvGrpSpPr>
        <p:grpSpPr>
          <a:xfrm>
            <a:off x="1263947" y="315268"/>
            <a:ext cx="2845733" cy="722903"/>
            <a:chOff x="1508246" y="405143"/>
            <a:chExt cx="2325140" cy="722903"/>
          </a:xfrm>
        </p:grpSpPr>
        <p:sp>
          <p:nvSpPr>
            <p:cNvPr id="7" name="文本框 6"/>
            <p:cNvSpPr txBox="1"/>
            <p:nvPr/>
          </p:nvSpPr>
          <p:spPr>
            <a:xfrm>
              <a:off x="1562378" y="405143"/>
              <a:ext cx="2271008" cy="584775"/>
            </a:xfrm>
            <a:prstGeom prst="rect">
              <a:avLst/>
            </a:prstGeom>
            <a:noFill/>
          </p:spPr>
          <p:txBody>
            <a:bodyPr wrap="square" rtlCol="0">
              <a:spAutoFit/>
            </a:bodyPr>
            <a:lstStyle/>
            <a:p>
              <a:r>
                <a:rPr lang="zh-CN" altLang="en-US" sz="3200" b="1" dirty="0">
                  <a:solidFill>
                    <a:srgbClr val="0E5FB3"/>
                  </a:solidFill>
                  <a:cs typeface="+mn-ea"/>
                  <a:sym typeface="+mn-lt"/>
                </a:rPr>
                <a:t>仓管对接问题</a:t>
              </a:r>
            </a:p>
          </p:txBody>
        </p:sp>
        <p:sp>
          <p:nvSpPr>
            <p:cNvPr id="8" name="矩形 7"/>
            <p:cNvSpPr/>
            <p:nvPr/>
          </p:nvSpPr>
          <p:spPr>
            <a:xfrm>
              <a:off x="1590973" y="851047"/>
              <a:ext cx="1724054" cy="276999"/>
            </a:xfrm>
            <a:prstGeom prst="rect">
              <a:avLst/>
            </a:prstGeom>
          </p:spPr>
          <p:txBody>
            <a:bodyPr wrap="square">
              <a:spAutoFit/>
            </a:bodyPr>
            <a:lstStyle/>
            <a:p>
              <a:pPr algn="dist"/>
              <a:r>
                <a:rPr lang="en-US" altLang="zh-CN" sz="1200" dirty="0">
                  <a:solidFill>
                    <a:srgbClr val="0E5FB3"/>
                  </a:solidFill>
                  <a:cs typeface="+mn-ea"/>
                  <a:sym typeface="+mn-lt"/>
                </a:rPr>
                <a:t>Add  Your  text  here</a:t>
              </a:r>
              <a:endParaRPr lang="zh-CN" altLang="en-US" sz="1200" dirty="0">
                <a:solidFill>
                  <a:srgbClr val="0E5FB3"/>
                </a:solidFill>
                <a:cs typeface="+mn-ea"/>
                <a:sym typeface="+mn-lt"/>
              </a:endParaRPr>
            </a:p>
          </p:txBody>
        </p:sp>
        <p:cxnSp>
          <p:nvCxnSpPr>
            <p:cNvPr id="9" name="直接连接符 8"/>
            <p:cNvCxnSpPr/>
            <p:nvPr/>
          </p:nvCxnSpPr>
          <p:spPr>
            <a:xfrm>
              <a:off x="1508246" y="502920"/>
              <a:ext cx="0" cy="5501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0325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5" name="文本框 4"/>
          <p:cNvSpPr txBox="1"/>
          <p:nvPr userDrawn="1"/>
        </p:nvSpPr>
        <p:spPr>
          <a:xfrm>
            <a:off x="237346" y="145153"/>
            <a:ext cx="1569893" cy="1015663"/>
          </a:xfrm>
          <a:prstGeom prst="rect">
            <a:avLst/>
          </a:prstGeom>
          <a:noFill/>
        </p:spPr>
        <p:txBody>
          <a:bodyPr wrap="square" rtlCol="0">
            <a:spAutoFit/>
          </a:bodyPr>
          <a:lstStyle/>
          <a:p>
            <a:r>
              <a:rPr lang="en-US" altLang="zh-CN" sz="6000" b="1" dirty="0">
                <a:solidFill>
                  <a:srgbClr val="0E5FB3"/>
                </a:solidFill>
                <a:cs typeface="+mn-ea"/>
                <a:sym typeface="+mn-lt"/>
              </a:rPr>
              <a:t>04</a:t>
            </a:r>
            <a:endParaRPr lang="zh-CN" altLang="en-US" sz="6000" b="1" dirty="0">
              <a:solidFill>
                <a:srgbClr val="0E5FB3"/>
              </a:solidFill>
              <a:cs typeface="+mn-ea"/>
              <a:sym typeface="+mn-lt"/>
            </a:endParaRPr>
          </a:p>
        </p:txBody>
      </p:sp>
      <p:grpSp>
        <p:nvGrpSpPr>
          <p:cNvPr id="6" name="组合 5"/>
          <p:cNvGrpSpPr/>
          <p:nvPr userDrawn="1"/>
        </p:nvGrpSpPr>
        <p:grpSpPr>
          <a:xfrm>
            <a:off x="1263947" y="315268"/>
            <a:ext cx="2845733" cy="722903"/>
            <a:chOff x="1508246" y="405143"/>
            <a:chExt cx="2325140" cy="722903"/>
          </a:xfrm>
        </p:grpSpPr>
        <p:sp>
          <p:nvSpPr>
            <p:cNvPr id="7" name="文本框 6"/>
            <p:cNvSpPr txBox="1"/>
            <p:nvPr/>
          </p:nvSpPr>
          <p:spPr>
            <a:xfrm>
              <a:off x="1562378" y="405143"/>
              <a:ext cx="2271008" cy="584775"/>
            </a:xfrm>
            <a:prstGeom prst="rect">
              <a:avLst/>
            </a:prstGeom>
            <a:noFill/>
          </p:spPr>
          <p:txBody>
            <a:bodyPr wrap="square" rtlCol="0">
              <a:spAutoFit/>
            </a:bodyPr>
            <a:lstStyle/>
            <a:p>
              <a:r>
                <a:rPr lang="zh-CN" altLang="en-US" sz="3200" b="1" dirty="0">
                  <a:solidFill>
                    <a:srgbClr val="0E5FB3"/>
                  </a:solidFill>
                  <a:cs typeface="+mn-ea"/>
                  <a:sym typeface="+mn-lt"/>
                </a:rPr>
                <a:t>未来工作调整</a:t>
              </a:r>
            </a:p>
          </p:txBody>
        </p:sp>
        <p:sp>
          <p:nvSpPr>
            <p:cNvPr id="8" name="矩形 7"/>
            <p:cNvSpPr/>
            <p:nvPr/>
          </p:nvSpPr>
          <p:spPr>
            <a:xfrm>
              <a:off x="1590973" y="851047"/>
              <a:ext cx="1724054" cy="276999"/>
            </a:xfrm>
            <a:prstGeom prst="rect">
              <a:avLst/>
            </a:prstGeom>
          </p:spPr>
          <p:txBody>
            <a:bodyPr wrap="square">
              <a:spAutoFit/>
            </a:bodyPr>
            <a:lstStyle/>
            <a:p>
              <a:pPr algn="dist"/>
              <a:r>
                <a:rPr lang="en-US" altLang="zh-CN" sz="1200" dirty="0">
                  <a:solidFill>
                    <a:srgbClr val="0E5FB3"/>
                  </a:solidFill>
                  <a:cs typeface="+mn-ea"/>
                  <a:sym typeface="+mn-lt"/>
                </a:rPr>
                <a:t>Add  Your  text  here</a:t>
              </a:r>
              <a:endParaRPr lang="zh-CN" altLang="en-US" sz="1200" dirty="0">
                <a:solidFill>
                  <a:srgbClr val="0E5FB3"/>
                </a:solidFill>
                <a:cs typeface="+mn-ea"/>
                <a:sym typeface="+mn-lt"/>
              </a:endParaRPr>
            </a:p>
          </p:txBody>
        </p:sp>
        <p:cxnSp>
          <p:nvCxnSpPr>
            <p:cNvPr id="9" name="直接连接符 8"/>
            <p:cNvCxnSpPr/>
            <p:nvPr/>
          </p:nvCxnSpPr>
          <p:spPr>
            <a:xfrm>
              <a:off x="1508246" y="502920"/>
              <a:ext cx="0" cy="5501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2775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31" y="457200"/>
            <a:ext cx="393428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5887" y="987436"/>
            <a:ext cx="617541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40231" y="2057400"/>
            <a:ext cx="393428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80467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31" y="457200"/>
            <a:ext cx="393428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5887" y="987436"/>
            <a:ext cx="617541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231" y="2057400"/>
            <a:ext cx="393428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56307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73740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9444" y="365125"/>
            <a:ext cx="2630269"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637" y="365125"/>
            <a:ext cx="7738328"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559903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内容与标题">
    <p:spTree>
      <p:nvGrpSpPr>
        <p:cNvPr id="1" name=""/>
        <p:cNvGrpSpPr/>
        <p:nvPr/>
      </p:nvGrpSpPr>
      <p:grpSpPr>
        <a:xfrm>
          <a:off x="0" y="0"/>
          <a:ext cx="0" cy="0"/>
          <a:chOff x="0" y="0"/>
          <a:chExt cx="0" cy="0"/>
        </a:xfrm>
      </p:grpSpPr>
      <p:grpSp>
        <p:nvGrpSpPr>
          <p:cNvPr id="8" name="组合 7"/>
          <p:cNvGrpSpPr/>
          <p:nvPr userDrawn="1"/>
        </p:nvGrpSpPr>
        <p:grpSpPr>
          <a:xfrm flipV="1">
            <a:off x="6" y="14165"/>
            <a:ext cx="12198351" cy="479322"/>
            <a:chOff x="-1" y="5901234"/>
            <a:chExt cx="12192001" cy="956766"/>
          </a:xfrm>
        </p:grpSpPr>
        <p:grpSp>
          <p:nvGrpSpPr>
            <p:cNvPr id="9" name="组合 8"/>
            <p:cNvGrpSpPr/>
            <p:nvPr/>
          </p:nvGrpSpPr>
          <p:grpSpPr>
            <a:xfrm>
              <a:off x="-1" y="5901234"/>
              <a:ext cx="6168571" cy="956766"/>
              <a:chOff x="0" y="5901234"/>
              <a:chExt cx="5660570" cy="956766"/>
            </a:xfrm>
          </p:grpSpPr>
          <p:sp>
            <p:nvSpPr>
              <p:cNvPr id="13" name="任意多边形: 形状 12"/>
              <p:cNvSpPr/>
              <p:nvPr/>
            </p:nvSpPr>
            <p:spPr>
              <a:xfrm flipH="1">
                <a:off x="0" y="5901234"/>
                <a:ext cx="5660570" cy="377721"/>
              </a:xfrm>
              <a:custGeom>
                <a:avLst/>
                <a:gdLst>
                  <a:gd name="connsiteX0" fmla="*/ 5906975 w 12191999"/>
                  <a:gd name="connsiteY0" fmla="*/ 864278 h 864278"/>
                  <a:gd name="connsiteX1" fmla="*/ 0 w 12191999"/>
                  <a:gd name="connsiteY1" fmla="*/ 864278 h 864278"/>
                  <a:gd name="connsiteX2" fmla="*/ 0 w 12191999"/>
                  <a:gd name="connsiteY2" fmla="*/ 518658 h 864278"/>
                  <a:gd name="connsiteX3" fmla="*/ 5906975 w 12191999"/>
                  <a:gd name="connsiteY3" fmla="*/ 518658 h 864278"/>
                  <a:gd name="connsiteX4" fmla="*/ 8949395 w 12191999"/>
                  <a:gd name="connsiteY4" fmla="*/ 516375 h 864278"/>
                  <a:gd name="connsiteX5" fmla="*/ 9593227 w 12191999"/>
                  <a:gd name="connsiteY5" fmla="*/ 2 h 864278"/>
                  <a:gd name="connsiteX6" fmla="*/ 12191999 w 12191999"/>
                  <a:gd name="connsiteY6" fmla="*/ 2 h 864278"/>
                  <a:gd name="connsiteX7" fmla="*/ 12191999 w 12191999"/>
                  <a:gd name="connsiteY7" fmla="*/ 345622 h 864278"/>
                  <a:gd name="connsiteX8" fmla="*/ 9593227 w 12191999"/>
                  <a:gd name="connsiteY8" fmla="*/ 345622 h 864278"/>
                  <a:gd name="connsiteX9" fmla="*/ 8949395 w 12191999"/>
                  <a:gd name="connsiteY9" fmla="*/ 861995 h 86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9" h="864278">
                    <a:moveTo>
                      <a:pt x="5906975" y="864278"/>
                    </a:moveTo>
                    <a:lnTo>
                      <a:pt x="0" y="864278"/>
                    </a:lnTo>
                    <a:lnTo>
                      <a:pt x="0" y="518658"/>
                    </a:lnTo>
                    <a:lnTo>
                      <a:pt x="5906975" y="518658"/>
                    </a:lnTo>
                    <a:lnTo>
                      <a:pt x="8949395" y="516375"/>
                    </a:lnTo>
                    <a:cubicBezTo>
                      <a:pt x="9254900" y="530144"/>
                      <a:pt x="9257425" y="-1375"/>
                      <a:pt x="9593227" y="2"/>
                    </a:cubicBezTo>
                    <a:lnTo>
                      <a:pt x="12191999" y="2"/>
                    </a:lnTo>
                    <a:lnTo>
                      <a:pt x="12191999" y="345622"/>
                    </a:lnTo>
                    <a:lnTo>
                      <a:pt x="9593227" y="345622"/>
                    </a:lnTo>
                    <a:cubicBezTo>
                      <a:pt x="9257425" y="344245"/>
                      <a:pt x="9254900" y="875764"/>
                      <a:pt x="8949395" y="861995"/>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rgbClr val="FFFFFF"/>
                  </a:solidFill>
                </a:endParaRPr>
              </a:p>
            </p:txBody>
          </p:sp>
          <p:sp>
            <p:nvSpPr>
              <p:cNvPr id="14" name="任意多边形: 形状 13"/>
              <p:cNvSpPr/>
              <p:nvPr/>
            </p:nvSpPr>
            <p:spPr>
              <a:xfrm flipH="1">
                <a:off x="0" y="6161314"/>
                <a:ext cx="5660570" cy="696686"/>
              </a:xfrm>
              <a:custGeom>
                <a:avLst/>
                <a:gdLst>
                  <a:gd name="connsiteX0" fmla="*/ 9650866 w 12265252"/>
                  <a:gd name="connsiteY0" fmla="*/ 2 h 1342570"/>
                  <a:gd name="connsiteX1" fmla="*/ 12265252 w 12265252"/>
                  <a:gd name="connsiteY1" fmla="*/ 2 h 1342570"/>
                  <a:gd name="connsiteX2" fmla="*/ 12265252 w 12265252"/>
                  <a:gd name="connsiteY2" fmla="*/ 1342570 h 1342570"/>
                  <a:gd name="connsiteX3" fmla="*/ 5979885 w 12265252"/>
                  <a:gd name="connsiteY3" fmla="*/ 1342570 h 1342570"/>
                  <a:gd name="connsiteX4" fmla="*/ 5942466 w 12265252"/>
                  <a:gd name="connsiteY4" fmla="*/ 1342570 h 1342570"/>
                  <a:gd name="connsiteX5" fmla="*/ 0 w 12265252"/>
                  <a:gd name="connsiteY5" fmla="*/ 1342570 h 1342570"/>
                  <a:gd name="connsiteX6" fmla="*/ 0 w 12265252"/>
                  <a:gd name="connsiteY6" fmla="*/ 518658 h 1342570"/>
                  <a:gd name="connsiteX7" fmla="*/ 5942466 w 12265252"/>
                  <a:gd name="connsiteY7" fmla="*/ 518658 h 1342570"/>
                  <a:gd name="connsiteX8" fmla="*/ 5942466 w 12265252"/>
                  <a:gd name="connsiteY8" fmla="*/ 516375 h 1342570"/>
                  <a:gd name="connsiteX9" fmla="*/ 9003166 w 12265252"/>
                  <a:gd name="connsiteY9" fmla="*/ 516375 h 1342570"/>
                  <a:gd name="connsiteX10" fmla="*/ 9650866 w 12265252"/>
                  <a:gd name="connsiteY10" fmla="*/ 2 h 1342570"/>
                  <a:gd name="connsiteX0-1" fmla="*/ 9650866 w 12265252"/>
                  <a:gd name="connsiteY0-2" fmla="*/ 2 h 1342570"/>
                  <a:gd name="connsiteX1-3" fmla="*/ 12265252 w 12265252"/>
                  <a:gd name="connsiteY1-4" fmla="*/ 2 h 1342570"/>
                  <a:gd name="connsiteX2-5" fmla="*/ 12265252 w 12265252"/>
                  <a:gd name="connsiteY2-6" fmla="*/ 1342570 h 1342570"/>
                  <a:gd name="connsiteX3-7" fmla="*/ 5979885 w 12265252"/>
                  <a:gd name="connsiteY3-8" fmla="*/ 1342570 h 1342570"/>
                  <a:gd name="connsiteX4-9" fmla="*/ 5942466 w 12265252"/>
                  <a:gd name="connsiteY4-10" fmla="*/ 1342570 h 1342570"/>
                  <a:gd name="connsiteX5-11" fmla="*/ 0 w 12265252"/>
                  <a:gd name="connsiteY5-12" fmla="*/ 1342570 h 1342570"/>
                  <a:gd name="connsiteX6-13" fmla="*/ 0 w 12265252"/>
                  <a:gd name="connsiteY6-14" fmla="*/ 518658 h 1342570"/>
                  <a:gd name="connsiteX7-15" fmla="*/ 5942466 w 12265252"/>
                  <a:gd name="connsiteY7-16" fmla="*/ 518658 h 1342570"/>
                  <a:gd name="connsiteX8-17" fmla="*/ 9003166 w 12265252"/>
                  <a:gd name="connsiteY8-18" fmla="*/ 516375 h 1342570"/>
                  <a:gd name="connsiteX9-19" fmla="*/ 9650866 w 12265252"/>
                  <a:gd name="connsiteY9-20" fmla="*/ 2 h 13425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265252" h="1342570">
                    <a:moveTo>
                      <a:pt x="9650866" y="2"/>
                    </a:moveTo>
                    <a:lnTo>
                      <a:pt x="12265252" y="2"/>
                    </a:lnTo>
                    <a:lnTo>
                      <a:pt x="12265252" y="1342570"/>
                    </a:lnTo>
                    <a:lnTo>
                      <a:pt x="5979885" y="1342570"/>
                    </a:lnTo>
                    <a:lnTo>
                      <a:pt x="5942466" y="1342570"/>
                    </a:lnTo>
                    <a:lnTo>
                      <a:pt x="0" y="1342570"/>
                    </a:lnTo>
                    <a:lnTo>
                      <a:pt x="0" y="518658"/>
                    </a:lnTo>
                    <a:lnTo>
                      <a:pt x="5942466" y="518658"/>
                    </a:lnTo>
                    <a:lnTo>
                      <a:pt x="9003166" y="516375"/>
                    </a:lnTo>
                    <a:cubicBezTo>
                      <a:pt x="9310506" y="530144"/>
                      <a:pt x="9313046" y="-1375"/>
                      <a:pt x="9650866" y="2"/>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FFFFFF"/>
                  </a:solidFill>
                </a:endParaRPr>
              </a:p>
            </p:txBody>
          </p:sp>
        </p:grpSp>
        <p:grpSp>
          <p:nvGrpSpPr>
            <p:cNvPr id="10" name="组合 9"/>
            <p:cNvGrpSpPr/>
            <p:nvPr/>
          </p:nvGrpSpPr>
          <p:grpSpPr>
            <a:xfrm flipH="1">
              <a:off x="5907314" y="5901234"/>
              <a:ext cx="6284686" cy="956766"/>
              <a:chOff x="3367314" y="5874020"/>
              <a:chExt cx="5660570" cy="956766"/>
            </a:xfrm>
          </p:grpSpPr>
          <p:sp>
            <p:nvSpPr>
              <p:cNvPr id="11" name="任意多边形: 形状 10"/>
              <p:cNvSpPr/>
              <p:nvPr/>
            </p:nvSpPr>
            <p:spPr>
              <a:xfrm flipH="1">
                <a:off x="3367314" y="5874020"/>
                <a:ext cx="5660570" cy="377721"/>
              </a:xfrm>
              <a:custGeom>
                <a:avLst/>
                <a:gdLst>
                  <a:gd name="connsiteX0" fmla="*/ 5906975 w 12191999"/>
                  <a:gd name="connsiteY0" fmla="*/ 864278 h 864278"/>
                  <a:gd name="connsiteX1" fmla="*/ 0 w 12191999"/>
                  <a:gd name="connsiteY1" fmla="*/ 864278 h 864278"/>
                  <a:gd name="connsiteX2" fmla="*/ 0 w 12191999"/>
                  <a:gd name="connsiteY2" fmla="*/ 518658 h 864278"/>
                  <a:gd name="connsiteX3" fmla="*/ 5906975 w 12191999"/>
                  <a:gd name="connsiteY3" fmla="*/ 518658 h 864278"/>
                  <a:gd name="connsiteX4" fmla="*/ 8949395 w 12191999"/>
                  <a:gd name="connsiteY4" fmla="*/ 516375 h 864278"/>
                  <a:gd name="connsiteX5" fmla="*/ 9593227 w 12191999"/>
                  <a:gd name="connsiteY5" fmla="*/ 2 h 864278"/>
                  <a:gd name="connsiteX6" fmla="*/ 12191999 w 12191999"/>
                  <a:gd name="connsiteY6" fmla="*/ 2 h 864278"/>
                  <a:gd name="connsiteX7" fmla="*/ 12191999 w 12191999"/>
                  <a:gd name="connsiteY7" fmla="*/ 345622 h 864278"/>
                  <a:gd name="connsiteX8" fmla="*/ 9593227 w 12191999"/>
                  <a:gd name="connsiteY8" fmla="*/ 345622 h 864278"/>
                  <a:gd name="connsiteX9" fmla="*/ 8949395 w 12191999"/>
                  <a:gd name="connsiteY9" fmla="*/ 861995 h 86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9" h="864278">
                    <a:moveTo>
                      <a:pt x="5906975" y="864278"/>
                    </a:moveTo>
                    <a:lnTo>
                      <a:pt x="0" y="864278"/>
                    </a:lnTo>
                    <a:lnTo>
                      <a:pt x="0" y="518658"/>
                    </a:lnTo>
                    <a:lnTo>
                      <a:pt x="5906975" y="518658"/>
                    </a:lnTo>
                    <a:lnTo>
                      <a:pt x="8949395" y="516375"/>
                    </a:lnTo>
                    <a:cubicBezTo>
                      <a:pt x="9254900" y="530144"/>
                      <a:pt x="9257425" y="-1375"/>
                      <a:pt x="9593227" y="2"/>
                    </a:cubicBezTo>
                    <a:lnTo>
                      <a:pt x="12191999" y="2"/>
                    </a:lnTo>
                    <a:lnTo>
                      <a:pt x="12191999" y="345622"/>
                    </a:lnTo>
                    <a:lnTo>
                      <a:pt x="9593227" y="345622"/>
                    </a:lnTo>
                    <a:cubicBezTo>
                      <a:pt x="9257425" y="344245"/>
                      <a:pt x="9254900" y="875764"/>
                      <a:pt x="8949395" y="861995"/>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FFFFFF"/>
                  </a:solidFill>
                </a:endParaRPr>
              </a:p>
            </p:txBody>
          </p:sp>
          <p:sp>
            <p:nvSpPr>
              <p:cNvPr id="12" name="任意多边形: 形状 11"/>
              <p:cNvSpPr/>
              <p:nvPr/>
            </p:nvSpPr>
            <p:spPr>
              <a:xfrm flipH="1">
                <a:off x="3367314" y="6134100"/>
                <a:ext cx="5660570" cy="696686"/>
              </a:xfrm>
              <a:custGeom>
                <a:avLst/>
                <a:gdLst>
                  <a:gd name="connsiteX0" fmla="*/ 9650866 w 12265252"/>
                  <a:gd name="connsiteY0" fmla="*/ 2 h 1342570"/>
                  <a:gd name="connsiteX1" fmla="*/ 12265252 w 12265252"/>
                  <a:gd name="connsiteY1" fmla="*/ 2 h 1342570"/>
                  <a:gd name="connsiteX2" fmla="*/ 12265252 w 12265252"/>
                  <a:gd name="connsiteY2" fmla="*/ 1342570 h 1342570"/>
                  <a:gd name="connsiteX3" fmla="*/ 5979885 w 12265252"/>
                  <a:gd name="connsiteY3" fmla="*/ 1342570 h 1342570"/>
                  <a:gd name="connsiteX4" fmla="*/ 5942466 w 12265252"/>
                  <a:gd name="connsiteY4" fmla="*/ 1342570 h 1342570"/>
                  <a:gd name="connsiteX5" fmla="*/ 0 w 12265252"/>
                  <a:gd name="connsiteY5" fmla="*/ 1342570 h 1342570"/>
                  <a:gd name="connsiteX6" fmla="*/ 0 w 12265252"/>
                  <a:gd name="connsiteY6" fmla="*/ 518658 h 1342570"/>
                  <a:gd name="connsiteX7" fmla="*/ 5942466 w 12265252"/>
                  <a:gd name="connsiteY7" fmla="*/ 518658 h 1342570"/>
                  <a:gd name="connsiteX8" fmla="*/ 5942466 w 12265252"/>
                  <a:gd name="connsiteY8" fmla="*/ 516375 h 1342570"/>
                  <a:gd name="connsiteX9" fmla="*/ 9003166 w 12265252"/>
                  <a:gd name="connsiteY9" fmla="*/ 516375 h 1342570"/>
                  <a:gd name="connsiteX10" fmla="*/ 9650866 w 12265252"/>
                  <a:gd name="connsiteY10" fmla="*/ 2 h 1342570"/>
                  <a:gd name="connsiteX0-1" fmla="*/ 9650866 w 12265252"/>
                  <a:gd name="connsiteY0-2" fmla="*/ 2 h 1342570"/>
                  <a:gd name="connsiteX1-3" fmla="*/ 12265252 w 12265252"/>
                  <a:gd name="connsiteY1-4" fmla="*/ 2 h 1342570"/>
                  <a:gd name="connsiteX2-5" fmla="*/ 12265252 w 12265252"/>
                  <a:gd name="connsiteY2-6" fmla="*/ 1342570 h 1342570"/>
                  <a:gd name="connsiteX3-7" fmla="*/ 5979885 w 12265252"/>
                  <a:gd name="connsiteY3-8" fmla="*/ 1342570 h 1342570"/>
                  <a:gd name="connsiteX4-9" fmla="*/ 5942466 w 12265252"/>
                  <a:gd name="connsiteY4-10" fmla="*/ 1342570 h 1342570"/>
                  <a:gd name="connsiteX5-11" fmla="*/ 0 w 12265252"/>
                  <a:gd name="connsiteY5-12" fmla="*/ 1342570 h 1342570"/>
                  <a:gd name="connsiteX6-13" fmla="*/ 0 w 12265252"/>
                  <a:gd name="connsiteY6-14" fmla="*/ 518658 h 1342570"/>
                  <a:gd name="connsiteX7-15" fmla="*/ 5942466 w 12265252"/>
                  <a:gd name="connsiteY7-16" fmla="*/ 518658 h 1342570"/>
                  <a:gd name="connsiteX8-17" fmla="*/ 9003166 w 12265252"/>
                  <a:gd name="connsiteY8-18" fmla="*/ 516375 h 1342570"/>
                  <a:gd name="connsiteX9-19" fmla="*/ 9650866 w 12265252"/>
                  <a:gd name="connsiteY9-20" fmla="*/ 2 h 13425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265252" h="1342570">
                    <a:moveTo>
                      <a:pt x="9650866" y="2"/>
                    </a:moveTo>
                    <a:lnTo>
                      <a:pt x="12265252" y="2"/>
                    </a:lnTo>
                    <a:lnTo>
                      <a:pt x="12265252" y="1342570"/>
                    </a:lnTo>
                    <a:lnTo>
                      <a:pt x="5979885" y="1342570"/>
                    </a:lnTo>
                    <a:lnTo>
                      <a:pt x="5942466" y="1342570"/>
                    </a:lnTo>
                    <a:lnTo>
                      <a:pt x="0" y="1342570"/>
                    </a:lnTo>
                    <a:lnTo>
                      <a:pt x="0" y="518658"/>
                    </a:lnTo>
                    <a:lnTo>
                      <a:pt x="5942466" y="518658"/>
                    </a:lnTo>
                    <a:lnTo>
                      <a:pt x="9003166" y="516375"/>
                    </a:lnTo>
                    <a:cubicBezTo>
                      <a:pt x="9310506" y="530144"/>
                      <a:pt x="9313046" y="-1375"/>
                      <a:pt x="9650866" y="2"/>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FFFFFF"/>
                  </a:solidFill>
                </a:endParaRPr>
              </a:p>
            </p:txBody>
          </p:sp>
        </p:grpSp>
      </p:grpSp>
    </p:spTree>
    <p:extLst>
      <p:ext uri="{BB962C8B-B14F-4D97-AF65-F5344CB8AC3E}">
        <p14:creationId xmlns:p14="http://schemas.microsoft.com/office/powerpoint/2010/main" val="460180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798" y="1122363"/>
            <a:ext cx="9148763"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798"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595593562"/>
      </p:ext>
    </p:extLst>
  </p:cSld>
  <p:clrMapOvr>
    <a:masterClrMapping/>
  </p:clrMapOvr>
  <p:transition spd="slow" advTm="300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109998789"/>
      </p:ext>
    </p:extLst>
  </p:cSld>
  <p:clrMapOvr>
    <a:masterClrMapping/>
  </p:clrMapOvr>
  <p:transition spd="slow" advTm="3000">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283" y="1709747"/>
            <a:ext cx="10521077"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2283" y="4589472"/>
            <a:ext cx="1052107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654452237"/>
      </p:ext>
    </p:extLst>
  </p:cSld>
  <p:clrMapOvr>
    <a:masterClrMapping/>
  </p:clrMapOvr>
  <p:transition spd="slow" advTm="3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
        <p:nvSpPr>
          <p:cNvPr id="7" name="矩形 6"/>
          <p:cNvSpPr/>
          <p:nvPr userDrawn="1"/>
        </p:nvSpPr>
        <p:spPr>
          <a:xfrm>
            <a:off x="0" y="0"/>
            <a:ext cx="12198350" cy="6858000"/>
          </a:xfrm>
          <a:prstGeom prst="rect">
            <a:avLst/>
          </a:prstGeom>
          <a:solidFill>
            <a:srgbClr val="F9F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userDrawn="1"/>
        </p:nvSpPr>
        <p:spPr>
          <a:xfrm>
            <a:off x="0" y="0"/>
            <a:ext cx="12198350" cy="6858000"/>
          </a:xfrm>
          <a:prstGeom prst="rect">
            <a:avLst/>
          </a:prstGeom>
          <a:solidFill>
            <a:srgbClr val="F9F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4" name="图片 13"/>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3664890" y="4479193"/>
            <a:ext cx="4804064" cy="2378809"/>
          </a:xfrm>
          <a:prstGeom prst="rect">
            <a:avLst/>
          </a:prstGeom>
          <a:noFill/>
          <a:ln>
            <a:noFill/>
          </a:ln>
        </p:spPr>
      </p:pic>
      <p:sp>
        <p:nvSpPr>
          <p:cNvPr id="36" name="TextBox 15"/>
          <p:cNvSpPr txBox="1"/>
          <p:nvPr userDrawn="1"/>
        </p:nvSpPr>
        <p:spPr>
          <a:xfrm>
            <a:off x="5249228" y="5957765"/>
            <a:ext cx="1656184" cy="338554"/>
          </a:xfrm>
          <a:prstGeom prst="rect">
            <a:avLst/>
          </a:prstGeom>
          <a:noFill/>
        </p:spPr>
        <p:txBody>
          <a:bodyPr wrap="square" rtlCol="0">
            <a:spAutoFit/>
          </a:bodyPr>
          <a:lstStyle/>
          <a:p>
            <a:pPr algn="ctr"/>
            <a:r>
              <a:rPr lang="en-US" altLang="zh-CN" sz="1600" dirty="0">
                <a:solidFill>
                  <a:schemeClr val="tx1">
                    <a:lumMod val="65000"/>
                    <a:lumOff val="35000"/>
                  </a:schemeClr>
                </a:solidFill>
                <a:latin typeface="Agency FB" panose="020B0503020202020204" pitchFamily="34" charset="0"/>
                <a:ea typeface="Adobe 宋体 Std L" pitchFamily="18" charset="-122"/>
              </a:rPr>
              <a:t>Transition Page</a:t>
            </a:r>
          </a:p>
        </p:txBody>
      </p:sp>
      <p:sp>
        <p:nvSpPr>
          <p:cNvPr id="37" name="文本框 13"/>
          <p:cNvSpPr txBox="1"/>
          <p:nvPr userDrawn="1"/>
        </p:nvSpPr>
        <p:spPr>
          <a:xfrm>
            <a:off x="5249228" y="5517234"/>
            <a:ext cx="1656184" cy="461665"/>
          </a:xfrm>
          <a:prstGeom prst="rect">
            <a:avLst/>
          </a:prstGeom>
          <a:noFill/>
        </p:spPr>
        <p:txBody>
          <a:bodyPr wrap="square" rtlCol="0">
            <a:spAutoFit/>
          </a:bodyPr>
          <a:lstStyle/>
          <a:p>
            <a:pPr algn="ctr"/>
            <a:r>
              <a:rPr lang="zh-CN" altLang="en-US" sz="2400" b="1" dirty="0">
                <a:solidFill>
                  <a:schemeClr val="tx1">
                    <a:lumMod val="65000"/>
                    <a:lumOff val="35000"/>
                  </a:schemeClr>
                </a:solidFill>
                <a:ea typeface="微软雅黑"/>
              </a:rPr>
              <a:t>过渡页</a:t>
            </a:r>
          </a:p>
        </p:txBody>
      </p:sp>
      <p:sp>
        <p:nvSpPr>
          <p:cNvPr id="39" name="椭圆 1"/>
          <p:cNvSpPr/>
          <p:nvPr userDrawn="1"/>
        </p:nvSpPr>
        <p:spPr>
          <a:xfrm>
            <a:off x="5703131" y="6453336"/>
            <a:ext cx="792088" cy="404664"/>
          </a:xfrm>
          <a:custGeom>
            <a:avLst/>
            <a:gdLst/>
            <a:ahLst/>
            <a:cxnLst/>
            <a:rect l="l" t="t" r="r" b="b"/>
            <a:pathLst>
              <a:path w="792088" h="404664">
                <a:moveTo>
                  <a:pt x="396044" y="0"/>
                </a:moveTo>
                <a:cubicBezTo>
                  <a:pt x="614773" y="0"/>
                  <a:pt x="792088" y="177315"/>
                  <a:pt x="792088" y="396044"/>
                </a:cubicBezTo>
                <a:lnTo>
                  <a:pt x="791219" y="404664"/>
                </a:lnTo>
                <a:lnTo>
                  <a:pt x="869" y="404664"/>
                </a:lnTo>
                <a:cubicBezTo>
                  <a:pt x="31" y="401809"/>
                  <a:pt x="0" y="398930"/>
                  <a:pt x="0" y="396044"/>
                </a:cubicBezTo>
                <a:cubicBezTo>
                  <a:pt x="0" y="177315"/>
                  <a:pt x="177315" y="0"/>
                  <a:pt x="396044"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0" name="TextBox 15"/>
          <p:cNvSpPr txBox="1"/>
          <p:nvPr userDrawn="1"/>
        </p:nvSpPr>
        <p:spPr>
          <a:xfrm>
            <a:off x="5773961" y="6519446"/>
            <a:ext cx="650430" cy="338554"/>
          </a:xfrm>
          <a:prstGeom prst="rect">
            <a:avLst/>
          </a:prstGeom>
          <a:noFill/>
        </p:spPr>
        <p:txBody>
          <a:bodyPr wrap="square" rtlCol="0">
            <a:spAutoFit/>
          </a:bodyPr>
          <a:lstStyle/>
          <a:p>
            <a:pPr algn="ctr"/>
            <a:fld id="{2EEF1883-7A0E-4F66-9932-E581691AD397}" type="slidenum">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636" y="1825625"/>
            <a:ext cx="5184299"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5419" y="1825625"/>
            <a:ext cx="5184299"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039844646"/>
      </p:ext>
    </p:extLst>
  </p:cSld>
  <p:clrMapOvr>
    <a:masterClrMapping/>
  </p:clrMapOvr>
  <p:transition spd="slow" advTm="3000">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225" y="365129"/>
            <a:ext cx="10521077" cy="1325563"/>
          </a:xfrm>
        </p:spPr>
        <p:txBody>
          <a:bodyPr/>
          <a:lstStyle/>
          <a:p>
            <a:r>
              <a:rPr lang="zh-CN" altLang="en-US"/>
              <a:t>单击此处编辑母版标题样式</a:t>
            </a:r>
          </a:p>
        </p:txBody>
      </p:sp>
      <p:sp>
        <p:nvSpPr>
          <p:cNvPr id="3" name="文本占位符 2"/>
          <p:cNvSpPr>
            <a:spLocks noGrp="1"/>
          </p:cNvSpPr>
          <p:nvPr>
            <p:ph type="body" idx="1"/>
          </p:nvPr>
        </p:nvSpPr>
        <p:spPr>
          <a:xfrm>
            <a:off x="840230" y="1681163"/>
            <a:ext cx="516047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230" y="2505075"/>
            <a:ext cx="5160473"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5414" y="1681163"/>
            <a:ext cx="51858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5414" y="2505075"/>
            <a:ext cx="51858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28044881"/>
      </p:ext>
    </p:extLst>
  </p:cSld>
  <p:clrMapOvr>
    <a:masterClrMapping/>
  </p:clrMapOvr>
  <p:transition spd="slow" advTm="3000">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90880228"/>
      </p:ext>
    </p:extLst>
  </p:cSld>
  <p:clrMapOvr>
    <a:masterClrMapping/>
  </p:clrMapOvr>
  <p:transition spd="slow" advTm="300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233535670"/>
      </p:ext>
    </p:extLst>
  </p:cSld>
  <p:clrMapOvr>
    <a:masterClrMapping/>
  </p:clrMapOvr>
  <p:transition spd="slow" advTm="3000">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817084699"/>
      </p:ext>
    </p:extLst>
  </p:cSld>
  <p:clrMapOvr>
    <a:masterClrMapping/>
  </p:clrMapOvr>
  <p:transition spd="slow" advTm="3000">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30" y="457200"/>
            <a:ext cx="393428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5887" y="987434"/>
            <a:ext cx="617541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40230" y="2057400"/>
            <a:ext cx="393428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858871756"/>
      </p:ext>
    </p:extLst>
  </p:cSld>
  <p:clrMapOvr>
    <a:masterClrMapping/>
  </p:clrMapOvr>
  <p:transition spd="slow" advTm="3000">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30" y="457200"/>
            <a:ext cx="393428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5887" y="987434"/>
            <a:ext cx="617541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230" y="2057400"/>
            <a:ext cx="393428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50747952"/>
      </p:ext>
    </p:extLst>
  </p:cSld>
  <p:clrMapOvr>
    <a:masterClrMapping/>
  </p:clrMapOvr>
  <p:transition spd="slow" advTm="3000">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63194946"/>
      </p:ext>
    </p:extLst>
  </p:cSld>
  <p:clrMapOvr>
    <a:masterClrMapping/>
  </p:clrMapOvr>
  <p:transition spd="slow" advTm="3000">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9444" y="365125"/>
            <a:ext cx="2630269"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637" y="365125"/>
            <a:ext cx="7738328"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715228995"/>
      </p:ext>
    </p:extLst>
  </p:cSld>
  <p:clrMapOvr>
    <a:masterClrMapping/>
  </p:clrMapOvr>
  <p:transition spd="slow" advTm="3000">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过渡页一">
    <p:bg>
      <p:bgPr>
        <a:solidFill>
          <a:schemeClr val="bg1"/>
        </a:solidFill>
        <a:effectLst/>
      </p:bgPr>
    </p:bg>
    <p:spTree>
      <p:nvGrpSpPr>
        <p:cNvPr id="1" name=""/>
        <p:cNvGrpSpPr/>
        <p:nvPr/>
      </p:nvGrpSpPr>
      <p:grpSpPr>
        <a:xfrm>
          <a:off x="0" y="0"/>
          <a:ext cx="0" cy="0"/>
          <a:chOff x="0" y="0"/>
          <a:chExt cx="0" cy="0"/>
        </a:xfrm>
      </p:grpSpPr>
      <p:sp>
        <p:nvSpPr>
          <p:cNvPr id="4" name="文本框 3"/>
          <p:cNvSpPr txBox="1"/>
          <p:nvPr userDrawn="1"/>
        </p:nvSpPr>
        <p:spPr>
          <a:xfrm>
            <a:off x="133888" y="284830"/>
            <a:ext cx="2598503" cy="584775"/>
          </a:xfrm>
          <a:prstGeom prst="rect">
            <a:avLst/>
          </a:prstGeom>
          <a:noFill/>
        </p:spPr>
        <p:txBody>
          <a:bodyPr wrap="square" rtlCol="0">
            <a:spAutoFit/>
          </a:bodyPr>
          <a:lstStyle/>
          <a:p>
            <a:pPr algn="ctr"/>
            <a:r>
              <a:rPr lang="zh-CN" altLang="en-US" sz="3200" b="1" dirty="0">
                <a:solidFill>
                  <a:srgbClr val="0677C7"/>
                </a:solidFill>
                <a:latin typeface="微软雅黑" panose="020B0503020204020204" pitchFamily="34" charset="-122"/>
                <a:ea typeface="微软雅黑" panose="020B0503020204020204" pitchFamily="34" charset="-122"/>
              </a:rPr>
              <a:t>输入标题一</a:t>
            </a:r>
          </a:p>
        </p:txBody>
      </p:sp>
      <p:sp>
        <p:nvSpPr>
          <p:cNvPr id="5" name="矩形 4"/>
          <p:cNvSpPr/>
          <p:nvPr userDrawn="1"/>
        </p:nvSpPr>
        <p:spPr>
          <a:xfrm>
            <a:off x="5" y="340389"/>
            <a:ext cx="267768" cy="473659"/>
          </a:xfrm>
          <a:prstGeom prst="rect">
            <a:avLst/>
          </a:prstGeom>
          <a:solidFill>
            <a:schemeClr val="accent2"/>
          </a:solidFill>
          <a:ln>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391834691"/>
      </p:ext>
    </p:extLst>
  </p:cSld>
  <p:clrMapOvr>
    <a:masterClrMapping/>
  </p:clrMapOvr>
  <p:transition spd="slow"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第一章">
    <p:spTree>
      <p:nvGrpSpPr>
        <p:cNvPr id="1" name=""/>
        <p:cNvGrpSpPr/>
        <p:nvPr/>
      </p:nvGrpSpPr>
      <p:grpSpPr>
        <a:xfrm>
          <a:off x="0" y="0"/>
          <a:ext cx="0" cy="0"/>
          <a:chOff x="0" y="0"/>
          <a:chExt cx="0" cy="0"/>
        </a:xfrm>
      </p:grpSpPr>
      <p:sp>
        <p:nvSpPr>
          <p:cNvPr id="4" name="矩形 3"/>
          <p:cNvSpPr/>
          <p:nvPr userDrawn="1"/>
        </p:nvSpPr>
        <p:spPr>
          <a:xfrm>
            <a:off x="4659016"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zh-CN" altLang="en-US" dirty="0">
                <a:latin typeface="微软雅黑" panose="020B0503020204020204" pitchFamily="34" charset="-122"/>
                <a:ea typeface="微软雅黑" panose="020B0503020204020204" pitchFamily="34" charset="-122"/>
              </a:rPr>
              <a:t>前情回顾</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过渡页一">
    <p:bg>
      <p:bgPr>
        <a:solidFill>
          <a:schemeClr val="bg1"/>
        </a:solidFill>
        <a:effectLst/>
      </p:bgPr>
    </p:bg>
    <p:spTree>
      <p:nvGrpSpPr>
        <p:cNvPr id="1" name=""/>
        <p:cNvGrpSpPr/>
        <p:nvPr/>
      </p:nvGrpSpPr>
      <p:grpSpPr>
        <a:xfrm>
          <a:off x="0" y="0"/>
          <a:ext cx="0" cy="0"/>
          <a:chOff x="0" y="0"/>
          <a:chExt cx="0" cy="0"/>
        </a:xfrm>
      </p:grpSpPr>
      <p:sp>
        <p:nvSpPr>
          <p:cNvPr id="4" name="文本框 3"/>
          <p:cNvSpPr txBox="1"/>
          <p:nvPr userDrawn="1"/>
        </p:nvSpPr>
        <p:spPr>
          <a:xfrm>
            <a:off x="133888" y="284830"/>
            <a:ext cx="2598503" cy="584775"/>
          </a:xfrm>
          <a:prstGeom prst="rect">
            <a:avLst/>
          </a:prstGeom>
          <a:noFill/>
        </p:spPr>
        <p:txBody>
          <a:bodyPr wrap="square" rtlCol="0">
            <a:spAutoFit/>
          </a:bodyPr>
          <a:lstStyle/>
          <a:p>
            <a:pPr algn="ctr"/>
            <a:r>
              <a:rPr lang="zh-CN" altLang="en-US" sz="3200" b="1" dirty="0">
                <a:solidFill>
                  <a:srgbClr val="0677C7"/>
                </a:solidFill>
                <a:latin typeface="微软雅黑" panose="020B0503020204020204" pitchFamily="34" charset="-122"/>
                <a:ea typeface="微软雅黑" panose="020B0503020204020204" pitchFamily="34" charset="-122"/>
              </a:rPr>
              <a:t>输入标题二</a:t>
            </a:r>
          </a:p>
        </p:txBody>
      </p:sp>
      <p:sp>
        <p:nvSpPr>
          <p:cNvPr id="5" name="矩形 4"/>
          <p:cNvSpPr/>
          <p:nvPr userDrawn="1"/>
        </p:nvSpPr>
        <p:spPr>
          <a:xfrm>
            <a:off x="5" y="340389"/>
            <a:ext cx="267768" cy="473659"/>
          </a:xfrm>
          <a:prstGeom prst="rect">
            <a:avLst/>
          </a:prstGeom>
          <a:solidFill>
            <a:schemeClr val="accent2"/>
          </a:solidFill>
          <a:ln>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469360834"/>
      </p:ext>
    </p:extLst>
  </p:cSld>
  <p:clrMapOvr>
    <a:masterClrMapping/>
  </p:clrMapOvr>
  <p:transition spd="slow" advTm="3000">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_过渡页一">
    <p:bg>
      <p:bgPr>
        <a:solidFill>
          <a:schemeClr val="bg1"/>
        </a:solidFill>
        <a:effectLst/>
      </p:bgPr>
    </p:bg>
    <p:spTree>
      <p:nvGrpSpPr>
        <p:cNvPr id="1" name=""/>
        <p:cNvGrpSpPr/>
        <p:nvPr/>
      </p:nvGrpSpPr>
      <p:grpSpPr>
        <a:xfrm>
          <a:off x="0" y="0"/>
          <a:ext cx="0" cy="0"/>
          <a:chOff x="0" y="0"/>
          <a:chExt cx="0" cy="0"/>
        </a:xfrm>
      </p:grpSpPr>
      <p:sp>
        <p:nvSpPr>
          <p:cNvPr id="4" name="文本框 3"/>
          <p:cNvSpPr txBox="1"/>
          <p:nvPr userDrawn="1"/>
        </p:nvSpPr>
        <p:spPr>
          <a:xfrm>
            <a:off x="133888" y="284830"/>
            <a:ext cx="2598503" cy="584775"/>
          </a:xfrm>
          <a:prstGeom prst="rect">
            <a:avLst/>
          </a:prstGeom>
          <a:noFill/>
        </p:spPr>
        <p:txBody>
          <a:bodyPr wrap="square" rtlCol="0">
            <a:spAutoFit/>
          </a:bodyPr>
          <a:lstStyle/>
          <a:p>
            <a:pPr algn="ctr"/>
            <a:r>
              <a:rPr lang="zh-CN" altLang="en-US" sz="3200" b="1" dirty="0">
                <a:solidFill>
                  <a:srgbClr val="0677C7"/>
                </a:solidFill>
                <a:latin typeface="微软雅黑" panose="020B0503020204020204" pitchFamily="34" charset="-122"/>
                <a:ea typeface="微软雅黑" panose="020B0503020204020204" pitchFamily="34" charset="-122"/>
              </a:rPr>
              <a:t>输入标题三</a:t>
            </a:r>
          </a:p>
        </p:txBody>
      </p:sp>
      <p:sp>
        <p:nvSpPr>
          <p:cNvPr id="5" name="矩形 4"/>
          <p:cNvSpPr/>
          <p:nvPr userDrawn="1"/>
        </p:nvSpPr>
        <p:spPr>
          <a:xfrm>
            <a:off x="5" y="340389"/>
            <a:ext cx="267768" cy="473659"/>
          </a:xfrm>
          <a:prstGeom prst="rect">
            <a:avLst/>
          </a:prstGeom>
          <a:solidFill>
            <a:schemeClr val="accent2"/>
          </a:solidFill>
          <a:ln>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927542175"/>
      </p:ext>
    </p:extLst>
  </p:cSld>
  <p:clrMapOvr>
    <a:masterClrMapping/>
  </p:clrMapOvr>
  <p:transition spd="slow" advTm="3000">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过渡页一">
    <p:bg>
      <p:bgPr>
        <a:solidFill>
          <a:schemeClr val="bg1"/>
        </a:solidFill>
        <a:effectLst/>
      </p:bgPr>
    </p:bg>
    <p:spTree>
      <p:nvGrpSpPr>
        <p:cNvPr id="1" name=""/>
        <p:cNvGrpSpPr/>
        <p:nvPr/>
      </p:nvGrpSpPr>
      <p:grpSpPr>
        <a:xfrm>
          <a:off x="0" y="0"/>
          <a:ext cx="0" cy="0"/>
          <a:chOff x="0" y="0"/>
          <a:chExt cx="0" cy="0"/>
        </a:xfrm>
      </p:grpSpPr>
      <p:sp>
        <p:nvSpPr>
          <p:cNvPr id="4" name="文本框 3"/>
          <p:cNvSpPr txBox="1"/>
          <p:nvPr userDrawn="1"/>
        </p:nvSpPr>
        <p:spPr>
          <a:xfrm>
            <a:off x="133888" y="284830"/>
            <a:ext cx="2598503" cy="584775"/>
          </a:xfrm>
          <a:prstGeom prst="rect">
            <a:avLst/>
          </a:prstGeom>
          <a:noFill/>
        </p:spPr>
        <p:txBody>
          <a:bodyPr wrap="square" rtlCol="0">
            <a:spAutoFit/>
          </a:bodyPr>
          <a:lstStyle/>
          <a:p>
            <a:pPr algn="ctr"/>
            <a:r>
              <a:rPr lang="zh-CN" altLang="en-US" sz="3200" b="1" dirty="0">
                <a:solidFill>
                  <a:srgbClr val="0677C7"/>
                </a:solidFill>
                <a:latin typeface="微软雅黑" panose="020B0503020204020204" pitchFamily="34" charset="-122"/>
                <a:ea typeface="微软雅黑" panose="020B0503020204020204" pitchFamily="34" charset="-122"/>
              </a:rPr>
              <a:t>输入标题四</a:t>
            </a:r>
          </a:p>
        </p:txBody>
      </p:sp>
      <p:sp>
        <p:nvSpPr>
          <p:cNvPr id="5" name="矩形 4"/>
          <p:cNvSpPr/>
          <p:nvPr userDrawn="1"/>
        </p:nvSpPr>
        <p:spPr>
          <a:xfrm>
            <a:off x="5" y="340389"/>
            <a:ext cx="267768" cy="473659"/>
          </a:xfrm>
          <a:prstGeom prst="rect">
            <a:avLst/>
          </a:prstGeom>
          <a:solidFill>
            <a:schemeClr val="accent2"/>
          </a:solidFill>
          <a:ln>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485949397"/>
      </p:ext>
    </p:extLst>
  </p:cSld>
  <p:clrMapOvr>
    <a:masterClrMapping/>
  </p:clrMapOvr>
  <p:transition spd="slow" advTm="3000">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3549421"/>
      </p:ext>
    </p:extLst>
  </p:cSld>
  <p:clrMapOvr>
    <a:masterClrMapping/>
  </p:clrMapOvr>
  <p:transition spd="slow" advTm="3000">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774223"/>
      </p:ext>
    </p:extLst>
  </p:cSld>
  <p:clrMapOvr>
    <a:masterClrMapping/>
  </p:clrMapOvr>
  <p:transition spd="slow" advTm="3000">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748863"/>
      </p:ext>
    </p:extLst>
  </p:cSld>
  <p:clrMapOvr>
    <a:masterClrMapping/>
  </p:clrMapOvr>
  <p:transition spd="slow" advTm="3000">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687994"/>
      </p:ext>
    </p:extLst>
  </p:cSld>
  <p:clrMapOvr>
    <a:masterClrMapping/>
  </p:clrMapOvr>
  <p:transition spd="slow" advTm="3000">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3" name="矩形 1"/>
          <p:cNvSpPr/>
          <p:nvPr userDrawn="1"/>
        </p:nvSpPr>
        <p:spPr>
          <a:xfrm>
            <a:off x="0" y="-1"/>
            <a:ext cx="12198350" cy="3920982"/>
          </a:xfrm>
          <a:prstGeom prst="rect">
            <a:avLst/>
          </a:prstGeom>
          <a:solidFill>
            <a:srgbClr val="003366"/>
          </a:solidFill>
          <a:ln w="12700">
            <a:miter lim="400000"/>
          </a:ln>
        </p:spPr>
        <p:txBody>
          <a:bodyPr lIns="45719" rIns="45719" anchor="ctr"/>
          <a:lstStyle/>
          <a:p>
            <a:pPr algn="ctr" hangingPunct="0">
              <a:defRPr>
                <a:solidFill>
                  <a:srgbClr val="FFFFFF"/>
                </a:solidFill>
              </a:defRPr>
            </a:pPr>
            <a:endParaRPr kern="0">
              <a:solidFill>
                <a:srgbClr val="FFFFFF"/>
              </a:solidFill>
              <a:sym typeface="Calibri"/>
            </a:endParaRPr>
          </a:p>
        </p:txBody>
      </p:sp>
    </p:spTree>
    <p:extLst>
      <p:ext uri="{BB962C8B-B14F-4D97-AF65-F5344CB8AC3E}">
        <p14:creationId xmlns:p14="http://schemas.microsoft.com/office/powerpoint/2010/main" val="2116419616"/>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575B595A-8E08-5491-67E7-6E38BED9B8CF}"/>
              </a:ext>
            </a:extLst>
          </p:cNvPr>
          <p:cNvPicPr>
            <a:picLocks noChangeAspect="1"/>
          </p:cNvPicPr>
          <p:nvPr userDrawn="1"/>
        </p:nvPicPr>
        <p:blipFill>
          <a:blip r:embed="rId2" cstate="print"/>
          <a:stretch>
            <a:fillRect/>
          </a:stretch>
        </p:blipFill>
        <p:spPr>
          <a:xfrm>
            <a:off x="0" y="18288"/>
            <a:ext cx="12204703" cy="6821424"/>
          </a:xfrm>
          <a:prstGeom prst="rect">
            <a:avLst/>
          </a:prstGeom>
        </p:spPr>
      </p:pic>
      <p:pic>
        <p:nvPicPr>
          <p:cNvPr id="8" name="图片 7">
            <a:extLst>
              <a:ext uri="{FF2B5EF4-FFF2-40B4-BE49-F238E27FC236}">
                <a16:creationId xmlns:a16="http://schemas.microsoft.com/office/drawing/2014/main" xmlns="" id="{C866838C-2BD6-0A63-8739-A518C522D805}"/>
              </a:ext>
            </a:extLst>
          </p:cNvPr>
          <p:cNvPicPr>
            <a:picLocks noChangeAspect="1"/>
          </p:cNvPicPr>
          <p:nvPr userDrawn="1"/>
        </p:nvPicPr>
        <p:blipFill rotWithShape="1">
          <a:blip r:embed="rId3" cstate="print"/>
          <a:srcRect/>
          <a:stretch>
            <a:fillRect/>
          </a:stretch>
        </p:blipFill>
        <p:spPr>
          <a:xfrm>
            <a:off x="0" y="18288"/>
            <a:ext cx="12204703" cy="6839712"/>
          </a:xfrm>
          <a:prstGeom prst="rect">
            <a:avLst/>
          </a:prstGeom>
        </p:spPr>
      </p:pic>
      <p:sp>
        <p:nvSpPr>
          <p:cNvPr id="9" name="矩形 8">
            <a:extLst>
              <a:ext uri="{FF2B5EF4-FFF2-40B4-BE49-F238E27FC236}">
                <a16:creationId xmlns:a16="http://schemas.microsoft.com/office/drawing/2014/main" xmlns="" id="{CD2D2832-A590-B12A-D853-B38378807E0D}"/>
              </a:ext>
            </a:extLst>
          </p:cNvPr>
          <p:cNvSpPr/>
          <p:nvPr userDrawn="1"/>
        </p:nvSpPr>
        <p:spPr>
          <a:xfrm>
            <a:off x="0" y="-25257"/>
            <a:ext cx="12204703" cy="6883257"/>
          </a:xfrm>
          <a:prstGeom prst="rect">
            <a:avLst/>
          </a:prstGeom>
          <a:solidFill>
            <a:srgbClr val="0E387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 name="矩形 33"/>
          <p:cNvSpPr/>
          <p:nvPr userDrawn="1"/>
        </p:nvSpPr>
        <p:spPr>
          <a:xfrm>
            <a:off x="0" y="5689600"/>
            <a:ext cx="12198350" cy="1168400"/>
          </a:xfrm>
          <a:prstGeom prst="rect">
            <a:avLst/>
          </a:prstGeom>
          <a:solidFill>
            <a:schemeClr val="accent5">
              <a:lumMod val="75000"/>
              <a:lumOff val="25000"/>
              <a:alpha val="34000"/>
            </a:schemeClr>
          </a:solidFill>
          <a:ln w="12700">
            <a:miter lim="400000"/>
          </a:ln>
        </p:spPr>
        <p:txBody>
          <a:bodyPr lIns="45719" rIns="45719" anchor="ctr"/>
          <a:lstStyle/>
          <a:p>
            <a:pPr algn="ctr">
              <a:defRPr sz="2400">
                <a:solidFill>
                  <a:srgbClr val="FFFFFF"/>
                </a:solidFill>
              </a:defRPr>
            </a:pPr>
            <a:endParaRPr sz="2400">
              <a:solidFill>
                <a:srgbClr val="FFFFFF"/>
              </a:solidFill>
            </a:endParaRPr>
          </a:p>
        </p:txBody>
      </p:sp>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3402" y="6055147"/>
            <a:ext cx="1408199" cy="570790"/>
          </a:xfrm>
          <a:prstGeom prst="rect">
            <a:avLst/>
          </a:prstGeom>
        </p:spPr>
      </p:pic>
      <p:pic>
        <p:nvPicPr>
          <p:cNvPr id="2" name="图片 1">
            <a:extLst>
              <a:ext uri="{FF2B5EF4-FFF2-40B4-BE49-F238E27FC236}">
                <a16:creationId xmlns:a16="http://schemas.microsoft.com/office/drawing/2014/main" xmlns="" id="{27D815B0-6D10-A450-3FEA-E912C7E6498E}"/>
              </a:ext>
            </a:extLst>
          </p:cNvPr>
          <p:cNvPicPr>
            <a:picLocks noChangeAspect="1"/>
          </p:cNvPicPr>
          <p:nvPr userDrawn="1"/>
        </p:nvPicPr>
        <p:blipFill>
          <a:blip r:embed="rId5" cstate="print">
            <a:extLst>
              <a:ext uri="{BEBA8EAE-BF5A-486C-A8C5-ECC9F3942E4B}">
                <a14:imgProps xmlns:a14="http://schemas.microsoft.com/office/drawing/2010/main">
                  <a14:imgLayer r:embed="rId6">
                    <a14:imgEffect>
                      <a14:saturation sat="300000"/>
                    </a14:imgEffect>
                  </a14:imgLayer>
                </a14:imgProps>
              </a:ext>
            </a:extLst>
          </a:blip>
          <a:stretch>
            <a:fillRect/>
          </a:stretch>
        </p:blipFill>
        <p:spPr>
          <a:xfrm>
            <a:off x="1" y="1"/>
            <a:ext cx="2053389" cy="536669"/>
          </a:xfrm>
          <a:prstGeom prst="rect">
            <a:avLst/>
          </a:prstGeom>
        </p:spPr>
      </p:pic>
      <p:pic>
        <p:nvPicPr>
          <p:cNvPr id="3" name="图片 2">
            <a:extLst>
              <a:ext uri="{FF2B5EF4-FFF2-40B4-BE49-F238E27FC236}">
                <a16:creationId xmlns:a16="http://schemas.microsoft.com/office/drawing/2014/main" xmlns="" id="{9A9B0786-F6A5-3D36-090B-07E0372EBD4A}"/>
              </a:ext>
            </a:extLst>
          </p:cNvPr>
          <p:cNvPicPr>
            <a:picLocks noChangeAspect="1"/>
          </p:cNvPicPr>
          <p:nvPr userDrawn="1"/>
        </p:nvPicPr>
        <p:blipFill>
          <a:blip r:embed="rId7" cstate="print">
            <a:extLst>
              <a:ext uri="{BEBA8EAE-BF5A-486C-A8C5-ECC9F3942E4B}">
                <a14:imgProps xmlns:a14="http://schemas.microsoft.com/office/drawing/2010/main">
                  <a14:imgLayer r:embed="rId8">
                    <a14:imgEffect>
                      <a14:colorTemperature colorTemp="112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386645" y="5797829"/>
            <a:ext cx="1014855" cy="1085429"/>
          </a:xfrm>
          <a:prstGeom prst="rect">
            <a:avLst/>
          </a:prstGeom>
        </p:spPr>
      </p:pic>
      <p:sp>
        <p:nvSpPr>
          <p:cNvPr id="12" name="文本框 11">
            <a:extLst>
              <a:ext uri="{FF2B5EF4-FFF2-40B4-BE49-F238E27FC236}">
                <a16:creationId xmlns:a16="http://schemas.microsoft.com/office/drawing/2014/main" xmlns="" id="{9B5CCC57-A57B-2C08-877D-57061FDA827C}"/>
              </a:ext>
            </a:extLst>
          </p:cNvPr>
          <p:cNvSpPr txBox="1"/>
          <p:nvPr userDrawn="1"/>
        </p:nvSpPr>
        <p:spPr>
          <a:xfrm>
            <a:off x="7474630" y="6160579"/>
            <a:ext cx="214487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zh-CN" altLang="en-US" sz="1400" dirty="0">
                <a:solidFill>
                  <a:srgbClr val="003366">
                    <a:lumMod val="40000"/>
                    <a:lumOff val="60000"/>
                  </a:srgbClr>
                </a:solidFill>
                <a:latin typeface="黑体" panose="02010609060101010101" pitchFamily="49" charset="-122"/>
                <a:ea typeface="黑体" panose="02010609060101010101" pitchFamily="49" charset="-122"/>
                <a:sym typeface="Calibri"/>
              </a:rPr>
              <a:t>合作企业与技术支持：</a:t>
            </a:r>
          </a:p>
        </p:txBody>
      </p:sp>
    </p:spTree>
    <p:extLst>
      <p:ext uri="{BB962C8B-B14F-4D97-AF65-F5344CB8AC3E}">
        <p14:creationId xmlns:p14="http://schemas.microsoft.com/office/powerpoint/2010/main" val="1763130151"/>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3_标题和内容">
    <p:spTree>
      <p:nvGrpSpPr>
        <p:cNvPr id="1" name=""/>
        <p:cNvGrpSpPr/>
        <p:nvPr/>
      </p:nvGrpSpPr>
      <p:grpSpPr>
        <a:xfrm>
          <a:off x="0" y="0"/>
          <a:ext cx="0" cy="0"/>
          <a:chOff x="0" y="0"/>
          <a:chExt cx="0" cy="0"/>
        </a:xfrm>
      </p:grpSpPr>
      <p:sp>
        <p:nvSpPr>
          <p:cNvPr id="25" name="直接连接符 8"/>
          <p:cNvSpPr/>
          <p:nvPr/>
        </p:nvSpPr>
        <p:spPr>
          <a:xfrm flipH="1" flipV="1">
            <a:off x="715193" y="858647"/>
            <a:ext cx="10673558" cy="1"/>
          </a:xfrm>
          <a:prstGeom prst="line">
            <a:avLst/>
          </a:prstGeom>
          <a:ln w="6350">
            <a:solidFill>
              <a:srgbClr val="595959"/>
            </a:solidFill>
            <a:miter/>
          </a:ln>
        </p:spPr>
        <p:txBody>
          <a:bodyPr lIns="45719" rIns="45719"/>
          <a:lstStyle/>
          <a:p>
            <a:endParaRPr>
              <a:solidFill>
                <a:srgbClr val="000000"/>
              </a:solidFill>
            </a:endParaRPr>
          </a:p>
        </p:txBody>
      </p:sp>
      <p:sp>
        <p:nvSpPr>
          <p:cNvPr id="26" name="Freeform 40"/>
          <p:cNvSpPr/>
          <p:nvPr/>
        </p:nvSpPr>
        <p:spPr>
          <a:xfrm>
            <a:off x="570612" y="315558"/>
            <a:ext cx="279682" cy="556601"/>
          </a:xfrm>
          <a:custGeom>
            <a:avLst/>
            <a:gdLst/>
            <a:ahLst/>
            <a:cxnLst>
              <a:cxn ang="0">
                <a:pos x="wd2" y="hd2"/>
              </a:cxn>
              <a:cxn ang="5400000">
                <a:pos x="wd2" y="hd2"/>
              </a:cxn>
              <a:cxn ang="10800000">
                <a:pos x="wd2" y="hd2"/>
              </a:cxn>
              <a:cxn ang="16200000">
                <a:pos x="wd2" y="hd2"/>
              </a:cxn>
            </a:cxnLst>
            <a:rect l="0" t="0" r="r" b="b"/>
            <a:pathLst>
              <a:path w="21293" h="21429" extrusionOk="0">
                <a:moveTo>
                  <a:pt x="6390" y="20446"/>
                </a:moveTo>
                <a:lnTo>
                  <a:pt x="20491" y="20446"/>
                </a:lnTo>
                <a:cubicBezTo>
                  <a:pt x="20902" y="20446"/>
                  <a:pt x="21238" y="20673"/>
                  <a:pt x="21238" y="20950"/>
                </a:cubicBezTo>
                <a:cubicBezTo>
                  <a:pt x="21238" y="21227"/>
                  <a:pt x="20902" y="21429"/>
                  <a:pt x="20491" y="21429"/>
                </a:cubicBezTo>
                <a:lnTo>
                  <a:pt x="6390" y="21429"/>
                </a:lnTo>
                <a:cubicBezTo>
                  <a:pt x="5980" y="21429"/>
                  <a:pt x="5644" y="21227"/>
                  <a:pt x="5644" y="20950"/>
                </a:cubicBezTo>
                <a:cubicBezTo>
                  <a:pt x="5644" y="20673"/>
                  <a:pt x="5980" y="20446"/>
                  <a:pt x="6390" y="20446"/>
                </a:cubicBezTo>
                <a:close/>
                <a:moveTo>
                  <a:pt x="6688" y="15758"/>
                </a:moveTo>
                <a:lnTo>
                  <a:pt x="14448" y="7138"/>
                </a:lnTo>
                <a:lnTo>
                  <a:pt x="17171" y="8247"/>
                </a:lnTo>
                <a:lnTo>
                  <a:pt x="9449" y="16867"/>
                </a:lnTo>
                <a:lnTo>
                  <a:pt x="6688" y="15758"/>
                </a:lnTo>
                <a:close/>
                <a:moveTo>
                  <a:pt x="1242" y="13515"/>
                </a:moveTo>
                <a:lnTo>
                  <a:pt x="9001" y="4895"/>
                </a:lnTo>
                <a:lnTo>
                  <a:pt x="11725" y="6004"/>
                </a:lnTo>
                <a:lnTo>
                  <a:pt x="3965" y="14624"/>
                </a:lnTo>
                <a:lnTo>
                  <a:pt x="1242" y="13515"/>
                </a:lnTo>
                <a:close/>
                <a:moveTo>
                  <a:pt x="11" y="20496"/>
                </a:moveTo>
                <a:lnTo>
                  <a:pt x="757" y="16212"/>
                </a:lnTo>
                <a:lnTo>
                  <a:pt x="6091" y="18379"/>
                </a:lnTo>
                <a:lnTo>
                  <a:pt x="831" y="20824"/>
                </a:lnTo>
                <a:cubicBezTo>
                  <a:pt x="272" y="21101"/>
                  <a:pt x="-64" y="20950"/>
                  <a:pt x="11" y="20496"/>
                </a:cubicBezTo>
                <a:close/>
                <a:moveTo>
                  <a:pt x="11090" y="2501"/>
                </a:moveTo>
                <a:lnTo>
                  <a:pt x="9971" y="3761"/>
                </a:lnTo>
                <a:lnTo>
                  <a:pt x="18141" y="7113"/>
                </a:lnTo>
                <a:lnTo>
                  <a:pt x="19298" y="5853"/>
                </a:lnTo>
                <a:lnTo>
                  <a:pt x="11090" y="2501"/>
                </a:lnTo>
                <a:close/>
                <a:moveTo>
                  <a:pt x="12844" y="585"/>
                </a:moveTo>
                <a:cubicBezTo>
                  <a:pt x="13366" y="5"/>
                  <a:pt x="14485" y="-171"/>
                  <a:pt x="15306" y="182"/>
                </a:cubicBezTo>
                <a:lnTo>
                  <a:pt x="20417" y="2274"/>
                </a:lnTo>
                <a:cubicBezTo>
                  <a:pt x="21275" y="2601"/>
                  <a:pt x="21536" y="3358"/>
                  <a:pt x="21051" y="3937"/>
                </a:cubicBezTo>
                <a:lnTo>
                  <a:pt x="20342" y="4719"/>
                </a:lnTo>
                <a:lnTo>
                  <a:pt x="12135" y="1366"/>
                </a:lnTo>
                <a:lnTo>
                  <a:pt x="12844" y="585"/>
                </a:lnTo>
                <a:close/>
              </a:path>
            </a:pathLst>
          </a:custGeom>
          <a:solidFill>
            <a:srgbClr val="FFFFFF"/>
          </a:solidFill>
          <a:ln>
            <a:solidFill>
              <a:srgbClr val="000000"/>
            </a:solidFill>
          </a:ln>
        </p:spPr>
        <p:txBody>
          <a:bodyPr lIns="45719" rIns="45719"/>
          <a:lstStyle/>
          <a:p>
            <a:endParaRPr>
              <a:solidFill>
                <a:srgbClr val="000000"/>
              </a:solidFill>
            </a:endParaRPr>
          </a:p>
        </p:txBody>
      </p:sp>
      <p:sp>
        <p:nvSpPr>
          <p:cNvPr id="6" name="文本框 2"/>
          <p:cNvSpPr txBox="1"/>
          <p:nvPr userDrawn="1"/>
        </p:nvSpPr>
        <p:spPr>
          <a:xfrm>
            <a:off x="1103569" y="6405506"/>
            <a:ext cx="1941468"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3200" b="1">
                <a:solidFill>
                  <a:schemeClr val="accent1"/>
                </a:solidFill>
                <a:latin typeface="微软雅黑"/>
                <a:ea typeface="微软雅黑"/>
                <a:cs typeface="微软雅黑"/>
                <a:sym typeface="微软雅黑"/>
              </a:defRPr>
            </a:lvl1pPr>
          </a:lstStyle>
          <a:p>
            <a:pPr hangingPunct="0"/>
            <a:r>
              <a:rPr lang="zh-CN" altLang="en-US" sz="1600" b="0" kern="0" dirty="0">
                <a:solidFill>
                  <a:srgbClr val="535353">
                    <a:lumMod val="60000"/>
                    <a:lumOff val="40000"/>
                  </a:srgbClr>
                </a:solidFill>
                <a:latin typeface="微软雅黑" panose="020B0503020204020204" pitchFamily="34" charset="-122"/>
                <a:ea typeface="微软雅黑" panose="020B0503020204020204" pitchFamily="34" charset="-122"/>
              </a:rPr>
              <a:t>版权所有</a:t>
            </a:r>
            <a:r>
              <a:rPr lang="en-US" altLang="zh-CN" sz="1600" b="0" kern="0" dirty="0">
                <a:solidFill>
                  <a:srgbClr val="535353">
                    <a:lumMod val="60000"/>
                    <a:lumOff val="40000"/>
                  </a:srgbClr>
                </a:solidFill>
                <a:latin typeface="微软雅黑" panose="020B0503020204020204" pitchFamily="34" charset="-122"/>
                <a:ea typeface="微软雅黑" panose="020B0503020204020204" pitchFamily="34" charset="-122"/>
              </a:rPr>
              <a:t>·</a:t>
            </a:r>
            <a:r>
              <a:rPr lang="zh-CN" altLang="en-US" sz="1600" b="0" kern="0" dirty="0">
                <a:solidFill>
                  <a:srgbClr val="535353">
                    <a:lumMod val="60000"/>
                    <a:lumOff val="40000"/>
                  </a:srgbClr>
                </a:solidFill>
                <a:latin typeface="微软雅黑" panose="020B0503020204020204" pitchFamily="34" charset="-122"/>
                <a:ea typeface="微软雅黑" panose="020B0503020204020204" pitchFamily="34" charset="-122"/>
              </a:rPr>
              <a:t>合作共赢</a:t>
            </a:r>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10668" y="145612"/>
            <a:ext cx="2211737" cy="896490"/>
          </a:xfrm>
          <a:prstGeom prst="rect">
            <a:avLst/>
          </a:prstGeom>
        </p:spPr>
      </p:pic>
    </p:spTree>
    <p:extLst>
      <p:ext uri="{BB962C8B-B14F-4D97-AF65-F5344CB8AC3E}">
        <p14:creationId xmlns:p14="http://schemas.microsoft.com/office/powerpoint/2010/main" val="120882525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第一章">
    <p:spTree>
      <p:nvGrpSpPr>
        <p:cNvPr id="1" name=""/>
        <p:cNvGrpSpPr/>
        <p:nvPr/>
      </p:nvGrpSpPr>
      <p:grpSpPr>
        <a:xfrm>
          <a:off x="0" y="0"/>
          <a:ext cx="0" cy="0"/>
          <a:chOff x="0" y="0"/>
          <a:chExt cx="0" cy="0"/>
        </a:xfrm>
      </p:grpSpPr>
      <p:sp>
        <p:nvSpPr>
          <p:cNvPr id="4" name="矩形 3"/>
          <p:cNvSpPr/>
          <p:nvPr userDrawn="1"/>
        </p:nvSpPr>
        <p:spPr>
          <a:xfrm>
            <a:off x="5899778"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zh-CN" altLang="en-US" dirty="0">
                <a:latin typeface="微软雅黑" panose="020B0503020204020204" pitchFamily="34" charset="-122"/>
                <a:ea typeface="微软雅黑" panose="020B0503020204020204" pitchFamily="34" charset="-122"/>
              </a:rPr>
              <a:t>任务导入</a:t>
            </a:r>
          </a:p>
        </p:txBody>
      </p:sp>
    </p:spTree>
    <p:extLst>
      <p:ext uri="{BB962C8B-B14F-4D97-AF65-F5344CB8AC3E}">
        <p14:creationId xmlns:p14="http://schemas.microsoft.com/office/powerpoint/2010/main" val="936099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bg>
      <p:bgPr>
        <a:solidFill>
          <a:srgbClr val="FFF9EF"/>
        </a:solidFill>
        <a:effectLst/>
      </p:bgPr>
    </p:bg>
    <p:spTree>
      <p:nvGrpSpPr>
        <p:cNvPr id="1" name=""/>
        <p:cNvGrpSpPr/>
        <p:nvPr/>
      </p:nvGrpSpPr>
      <p:grpSpPr>
        <a:xfrm>
          <a:off x="0" y="0"/>
          <a:ext cx="0" cy="0"/>
          <a:chOff x="0" y="0"/>
          <a:chExt cx="0" cy="0"/>
        </a:xfrm>
      </p:grpSpPr>
      <p:sp>
        <p:nvSpPr>
          <p:cNvPr id="4" name="矩形 3"/>
          <p:cNvSpPr/>
          <p:nvPr userDrawn="1"/>
        </p:nvSpPr>
        <p:spPr>
          <a:xfrm>
            <a:off x="5883151"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b="0" dirty="0">
                <a:latin typeface="微软雅黑" pitchFamily="34" charset="-122"/>
                <a:ea typeface="微软雅黑" pitchFamily="34" charset="-122"/>
              </a:rPr>
              <a:t>任务导入</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7132226"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b="0" dirty="0">
                <a:latin typeface="微软雅黑" pitchFamily="34" charset="-122"/>
                <a:ea typeface="微软雅黑" pitchFamily="34" charset="-122"/>
              </a:rPr>
              <a:t>探究学习</a:t>
            </a:r>
          </a:p>
        </p:txBody>
      </p:sp>
      <p:sp>
        <p:nvSpPr>
          <p:cNvPr id="3" name="矩形 2">
            <a:extLst>
              <a:ext uri="{FF2B5EF4-FFF2-40B4-BE49-F238E27FC236}">
                <a16:creationId xmlns="" xmlns:a16="http://schemas.microsoft.com/office/drawing/2014/main" id="{48387DD5-EB06-42FD-882C-CE474337A29A}"/>
              </a:ext>
            </a:extLst>
          </p:cNvPr>
          <p:cNvSpPr/>
          <p:nvPr userDrawn="1"/>
        </p:nvSpPr>
        <p:spPr>
          <a:xfrm>
            <a:off x="0" y="-27384"/>
            <a:ext cx="895149" cy="500063"/>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印品黑体" panose="00000500000000000000" pitchFamily="2" charset="-122"/>
            </a:endParaRPr>
          </a:p>
        </p:txBody>
      </p:sp>
      <p:pic>
        <p:nvPicPr>
          <p:cNvPr id="5" name="图片 4">
            <a:extLst>
              <a:ext uri="{FF2B5EF4-FFF2-40B4-BE49-F238E27FC236}">
                <a16:creationId xmlns="" xmlns:a16="http://schemas.microsoft.com/office/drawing/2014/main" id="{58F92046-3FED-455A-8BB3-869C8CCB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47" y="30931"/>
            <a:ext cx="413654" cy="370436"/>
          </a:xfrm>
          <a:prstGeom prst="rect">
            <a:avLst/>
          </a:prstGeom>
        </p:spPr>
      </p:pic>
      <p:sp>
        <p:nvSpPr>
          <p:cNvPr id="6" name="文本框 2"/>
          <p:cNvSpPr txBox="1"/>
          <p:nvPr userDrawn="1"/>
        </p:nvSpPr>
        <p:spPr>
          <a:xfrm>
            <a:off x="554559" y="6165304"/>
            <a:ext cx="1940457"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lc="http://schemas.openxmlformats.org/drawingml/2006/lockedCanvas" val="1"/>
            </a:ext>
          </a:extLst>
        </p:spPr>
        <p:txBody>
          <a:bodyPr wrap="square" lIns="45719" rIns="4571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r>
              <a:rPr lang="zh-CN" altLang="en-US" sz="1600" b="0" kern="0" dirty="0">
                <a:solidFill>
                  <a:srgbClr val="535353">
                    <a:lumMod val="60000"/>
                    <a:lumOff val="40000"/>
                  </a:srgbClr>
                </a:solidFill>
                <a:latin typeface="微软雅黑" panose="020B0503020204020204" pitchFamily="34" charset="-122"/>
                <a:ea typeface="微软雅黑" panose="020B0503020204020204" pitchFamily="34" charset="-122"/>
              </a:rPr>
              <a:t>版权所有</a:t>
            </a:r>
            <a:r>
              <a:rPr lang="en-US" altLang="zh-CN" sz="1600" b="0" kern="0" dirty="0">
                <a:solidFill>
                  <a:srgbClr val="535353">
                    <a:lumMod val="60000"/>
                    <a:lumOff val="40000"/>
                  </a:srgbClr>
                </a:solidFill>
                <a:latin typeface="微软雅黑" panose="020B0503020204020204" pitchFamily="34" charset="-122"/>
                <a:ea typeface="微软雅黑" panose="020B0503020204020204" pitchFamily="34" charset="-122"/>
              </a:rPr>
              <a:t>·</a:t>
            </a:r>
            <a:r>
              <a:rPr lang="zh-CN" altLang="en-US" sz="1600" b="0" kern="0" dirty="0">
                <a:solidFill>
                  <a:srgbClr val="535353">
                    <a:lumMod val="60000"/>
                    <a:lumOff val="40000"/>
                  </a:srgbClr>
                </a:solidFill>
                <a:latin typeface="微软雅黑" panose="020B0503020204020204" pitchFamily="34" charset="-122"/>
                <a:ea typeface="微软雅黑" panose="020B0503020204020204" pitchFamily="34" charset="-122"/>
              </a:rPr>
              <a:t>合作共赢</a:t>
            </a: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8395119"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b="0" dirty="0">
                <a:latin typeface="微软雅黑" pitchFamily="34" charset="-122"/>
                <a:ea typeface="微软雅黑" pitchFamily="34" charset="-122"/>
              </a:rPr>
              <a:t>任务操练</a:t>
            </a:r>
          </a:p>
        </p:txBody>
      </p:sp>
      <p:sp>
        <p:nvSpPr>
          <p:cNvPr id="3" name="矩形 2">
            <a:extLst>
              <a:ext uri="{FF2B5EF4-FFF2-40B4-BE49-F238E27FC236}">
                <a16:creationId xmlns="" xmlns:a16="http://schemas.microsoft.com/office/drawing/2014/main" id="{3D5881B1-E22C-4172-9036-CBAB87C1408F}"/>
              </a:ext>
            </a:extLst>
          </p:cNvPr>
          <p:cNvSpPr/>
          <p:nvPr userDrawn="1"/>
        </p:nvSpPr>
        <p:spPr>
          <a:xfrm>
            <a:off x="0" y="-27384"/>
            <a:ext cx="895149" cy="500063"/>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印品黑体" panose="00000500000000000000" pitchFamily="2" charset="-122"/>
            </a:endParaRPr>
          </a:p>
        </p:txBody>
      </p:sp>
      <p:pic>
        <p:nvPicPr>
          <p:cNvPr id="5" name="图片 4">
            <a:extLst>
              <a:ext uri="{FF2B5EF4-FFF2-40B4-BE49-F238E27FC236}">
                <a16:creationId xmlns="" xmlns:a16="http://schemas.microsoft.com/office/drawing/2014/main" id="{2C28A72B-3A14-4E12-8B17-C6BB9B02BC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47" y="30931"/>
            <a:ext cx="413654" cy="370436"/>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9627567" y="-27384"/>
            <a:ext cx="1224000"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b="0" dirty="0">
                <a:latin typeface="微软雅黑" pitchFamily="34" charset="-122"/>
                <a:ea typeface="微软雅黑" pitchFamily="34" charset="-122"/>
              </a:rPr>
              <a:t>深化归纳</a:t>
            </a:r>
          </a:p>
        </p:txBody>
      </p:sp>
      <p:sp>
        <p:nvSpPr>
          <p:cNvPr id="3" name="矩形 2">
            <a:extLst>
              <a:ext uri="{FF2B5EF4-FFF2-40B4-BE49-F238E27FC236}">
                <a16:creationId xmlns="" xmlns:a16="http://schemas.microsoft.com/office/drawing/2014/main" id="{2707C97C-5AA8-4D3D-AB1A-F4D38CBEE520}"/>
              </a:ext>
            </a:extLst>
          </p:cNvPr>
          <p:cNvSpPr/>
          <p:nvPr userDrawn="1"/>
        </p:nvSpPr>
        <p:spPr>
          <a:xfrm>
            <a:off x="0" y="-27384"/>
            <a:ext cx="895149" cy="500063"/>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印品黑体" panose="00000500000000000000" pitchFamily="2" charset="-122"/>
            </a:endParaRPr>
          </a:p>
        </p:txBody>
      </p:sp>
      <p:pic>
        <p:nvPicPr>
          <p:cNvPr id="5" name="图片 4">
            <a:extLst>
              <a:ext uri="{FF2B5EF4-FFF2-40B4-BE49-F238E27FC236}">
                <a16:creationId xmlns="" xmlns:a16="http://schemas.microsoft.com/office/drawing/2014/main" id="{9FAD0704-1B83-4E98-94B7-9F71BE9AC8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47" y="30931"/>
            <a:ext cx="413654" cy="370436"/>
          </a:xfrm>
          <a:prstGeom prst="rect">
            <a:avLst/>
          </a:prstGeom>
        </p:spPr>
      </p:pic>
    </p:spTree>
    <p:extLst>
      <p:ext uri="{BB962C8B-B14F-4D97-AF65-F5344CB8AC3E}">
        <p14:creationId xmlns:p14="http://schemas.microsoft.com/office/powerpoint/2010/main" val="200957162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heme" Target="../theme/theme3.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5" Type="http://schemas.openxmlformats.org/officeDocument/2006/relationships/image" Target="../media/image18.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7EA"/>
        </a:solidFill>
        <a:effectLst/>
      </p:bgPr>
    </p:bg>
    <p:spTree>
      <p:nvGrpSpPr>
        <p:cNvPr id="1" name=""/>
        <p:cNvGrpSpPr/>
        <p:nvPr/>
      </p:nvGrpSpPr>
      <p:grpSpPr>
        <a:xfrm>
          <a:off x="0" y="0"/>
          <a:ext cx="0" cy="0"/>
          <a:chOff x="0" y="0"/>
          <a:chExt cx="0" cy="0"/>
        </a:xfrm>
      </p:grpSpPr>
      <p:sp>
        <p:nvSpPr>
          <p:cNvPr id="7" name="矩形 6"/>
          <p:cNvSpPr/>
          <p:nvPr userDrawn="1"/>
        </p:nvSpPr>
        <p:spPr>
          <a:xfrm>
            <a:off x="0" y="-27384"/>
            <a:ext cx="12198350" cy="432048"/>
          </a:xfrm>
          <a:prstGeom prst="rect">
            <a:avLst/>
          </a:prstGeom>
          <a:solidFill>
            <a:srgbClr val="008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5899642" y="-27384"/>
            <a:ext cx="122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0" dirty="0">
                <a:latin typeface="微软雅黑" pitchFamily="34" charset="-122"/>
                <a:ea typeface="微软雅黑" pitchFamily="34" charset="-122"/>
              </a:rPr>
              <a:t>任务导入</a:t>
            </a:r>
          </a:p>
        </p:txBody>
      </p:sp>
      <p:sp>
        <p:nvSpPr>
          <p:cNvPr id="12" name="矩形 11"/>
          <p:cNvSpPr/>
          <p:nvPr userDrawn="1"/>
        </p:nvSpPr>
        <p:spPr>
          <a:xfrm>
            <a:off x="7131109" y="-27384"/>
            <a:ext cx="122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b="0" dirty="0">
                <a:latin typeface="微软雅黑" pitchFamily="34" charset="-122"/>
                <a:ea typeface="微软雅黑" pitchFamily="34" charset="-122"/>
              </a:rPr>
              <a:t>探究学习</a:t>
            </a:r>
          </a:p>
        </p:txBody>
      </p:sp>
      <p:sp>
        <p:nvSpPr>
          <p:cNvPr id="13" name="矩形 12"/>
          <p:cNvSpPr/>
          <p:nvPr userDrawn="1"/>
        </p:nvSpPr>
        <p:spPr>
          <a:xfrm>
            <a:off x="8379201" y="-27384"/>
            <a:ext cx="122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b="0" dirty="0">
                <a:latin typeface="微软雅黑" pitchFamily="34" charset="-122"/>
                <a:ea typeface="微软雅黑" pitchFamily="34" charset="-122"/>
              </a:rPr>
              <a:t>任务操练</a:t>
            </a:r>
          </a:p>
        </p:txBody>
      </p:sp>
      <p:sp>
        <p:nvSpPr>
          <p:cNvPr id="14" name="矩形 13"/>
          <p:cNvSpPr/>
          <p:nvPr userDrawn="1"/>
        </p:nvSpPr>
        <p:spPr>
          <a:xfrm>
            <a:off x="9627295" y="-27384"/>
            <a:ext cx="122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b="0" dirty="0">
                <a:latin typeface="微软雅黑" pitchFamily="34" charset="-122"/>
                <a:ea typeface="微软雅黑" pitchFamily="34" charset="-122"/>
              </a:rPr>
              <a:t>深化归纳</a:t>
            </a:r>
          </a:p>
        </p:txBody>
      </p:sp>
      <p:sp>
        <p:nvSpPr>
          <p:cNvPr id="2" name="矩形 1"/>
          <p:cNvSpPr/>
          <p:nvPr userDrawn="1"/>
        </p:nvSpPr>
        <p:spPr>
          <a:xfrm>
            <a:off x="0" y="404664"/>
            <a:ext cx="12198350" cy="7200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 xmlns:a16="http://schemas.microsoft.com/office/drawing/2014/main" id="{F66DC534-AAF6-45C3-8D55-C6EB0EE3021B}"/>
              </a:ext>
            </a:extLst>
          </p:cNvPr>
          <p:cNvSpPr/>
          <p:nvPr userDrawn="1"/>
        </p:nvSpPr>
        <p:spPr>
          <a:xfrm>
            <a:off x="4659016" y="-20386"/>
            <a:ext cx="122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0" dirty="0">
                <a:latin typeface="微软雅黑" pitchFamily="34" charset="-122"/>
                <a:ea typeface="微软雅黑" pitchFamily="34" charset="-122"/>
              </a:rPr>
              <a:t>前情回顾</a:t>
            </a:r>
          </a:p>
        </p:txBody>
      </p:sp>
      <p:sp>
        <p:nvSpPr>
          <p:cNvPr id="10" name="矩形 9">
            <a:extLst>
              <a:ext uri="{FF2B5EF4-FFF2-40B4-BE49-F238E27FC236}">
                <a16:creationId xmlns="" xmlns:a16="http://schemas.microsoft.com/office/drawing/2014/main" id="{16ABB465-D623-4CDE-BC9C-801909AE511D}"/>
              </a:ext>
            </a:extLst>
          </p:cNvPr>
          <p:cNvSpPr/>
          <p:nvPr userDrawn="1"/>
        </p:nvSpPr>
        <p:spPr>
          <a:xfrm>
            <a:off x="10849030" y="-27384"/>
            <a:ext cx="122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b="0" dirty="0">
                <a:latin typeface="微软雅黑" pitchFamily="34" charset="-122"/>
                <a:ea typeface="微软雅黑" pitchFamily="34" charset="-122"/>
              </a:rPr>
              <a:t>课后巩固</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78" r:id="rId5"/>
    <p:sldLayoutId id="2147483653" r:id="rId6"/>
    <p:sldLayoutId id="2147483654" r:id="rId7"/>
    <p:sldLayoutId id="2147483655" r:id="rId8"/>
    <p:sldLayoutId id="2147483677" r:id="rId9"/>
    <p:sldLayoutId id="214748365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642" y="365129"/>
            <a:ext cx="10521077"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642" y="1825625"/>
            <a:ext cx="10521077"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636" y="6356361"/>
            <a:ext cx="274462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354FC-C2BF-4C30-A66D-5637B01DCA27}"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3"/>
          </p:nvPr>
        </p:nvSpPr>
        <p:spPr>
          <a:xfrm>
            <a:off x="4040709" y="6356361"/>
            <a:ext cx="411694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5090" y="6356361"/>
            <a:ext cx="274462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0E9ED2-679D-4E3B-A794-EEB3428BD54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32319159"/>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641" y="365129"/>
            <a:ext cx="10521077"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641" y="1825625"/>
            <a:ext cx="10521077"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636" y="6356359"/>
            <a:ext cx="274462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3"/>
          </p:nvPr>
        </p:nvSpPr>
        <p:spPr>
          <a:xfrm>
            <a:off x="4040708" y="6356359"/>
            <a:ext cx="411694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5089" y="6356359"/>
            <a:ext cx="274462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4666745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2" r:id="rId19"/>
    <p:sldLayoutId id="2147483803" r:id="rId20"/>
  </p:sldLayoutIdLst>
  <p:transition spd="slow"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图片 1" descr="图片 1"/>
          <p:cNvPicPr>
            <a:picLocks noChangeAspect="1"/>
          </p:cNvPicPr>
          <p:nvPr/>
        </p:nvPicPr>
        <p:blipFill>
          <a:blip r:embed="rId5" cstate="print"/>
          <a:stretch>
            <a:fillRect/>
          </a:stretch>
        </p:blipFill>
        <p:spPr>
          <a:xfrm>
            <a:off x="0" y="0"/>
            <a:ext cx="12198350" cy="6858000"/>
          </a:xfrm>
          <a:prstGeom prst="rect">
            <a:avLst/>
          </a:prstGeom>
          <a:ln w="12700">
            <a:miter lim="400000"/>
          </a:ln>
        </p:spPr>
      </p:pic>
      <p:pic>
        <p:nvPicPr>
          <p:cNvPr id="3" name="图片 3" descr="图片 3"/>
          <p:cNvPicPr>
            <a:picLocks noChangeAspect="1"/>
          </p:cNvPicPr>
          <p:nvPr/>
        </p:nvPicPr>
        <p:blipFill>
          <a:blip r:embed="rId5" cstate="print"/>
          <a:stretch>
            <a:fillRect/>
          </a:stretch>
        </p:blipFill>
        <p:spPr>
          <a:xfrm>
            <a:off x="0" y="0"/>
            <a:ext cx="12198350" cy="6858000"/>
          </a:xfrm>
          <a:prstGeom prst="rect">
            <a:avLst/>
          </a:prstGeom>
          <a:ln w="12700">
            <a:miter lim="400000"/>
          </a:ln>
        </p:spPr>
      </p:pic>
      <p:sp>
        <p:nvSpPr>
          <p:cNvPr id="4" name="标题文本"/>
          <p:cNvSpPr txBox="1">
            <a:spLocks noGrp="1"/>
          </p:cNvSpPr>
          <p:nvPr>
            <p:ph type="title"/>
          </p:nvPr>
        </p:nvSpPr>
        <p:spPr>
          <a:xfrm>
            <a:off x="609918" y="92075"/>
            <a:ext cx="10978515" cy="1508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标题文本</a:t>
            </a:r>
          </a:p>
        </p:txBody>
      </p:sp>
      <p:sp>
        <p:nvSpPr>
          <p:cNvPr id="5" name="正文级别 1…"/>
          <p:cNvSpPr txBox="1">
            <a:spLocks noGrp="1"/>
          </p:cNvSpPr>
          <p:nvPr>
            <p:ph type="body" idx="1"/>
          </p:nvPr>
        </p:nvSpPr>
        <p:spPr>
          <a:xfrm>
            <a:off x="609918" y="1600200"/>
            <a:ext cx="10978515"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正文级别 1</a:t>
            </a:r>
          </a:p>
          <a:p>
            <a:pPr lvl="1"/>
            <a:r>
              <a:t>正文级别 2</a:t>
            </a:r>
          </a:p>
          <a:p>
            <a:pPr lvl="2"/>
            <a:r>
              <a:t>正文级别 3</a:t>
            </a:r>
          </a:p>
          <a:p>
            <a:pPr lvl="3"/>
            <a:r>
              <a:t>正文级别 4</a:t>
            </a:r>
          </a:p>
          <a:p>
            <a:pPr lvl="4"/>
            <a:r>
              <a:t>正文级别 5</a:t>
            </a:r>
          </a:p>
        </p:txBody>
      </p:sp>
      <p:sp>
        <p:nvSpPr>
          <p:cNvPr id="6" name="幻灯片编号"/>
          <p:cNvSpPr txBox="1">
            <a:spLocks noGrp="1"/>
          </p:cNvSpPr>
          <p:nvPr>
            <p:ph type="sldNum" sz="quarter" idx="2"/>
          </p:nvPr>
        </p:nvSpPr>
        <p:spPr>
          <a:xfrm>
            <a:off x="8467078" y="6217852"/>
            <a:ext cx="275073" cy="276999"/>
          </a:xfrm>
          <a:prstGeom prst="rect">
            <a:avLst/>
          </a:prstGeom>
          <a:ln w="12700">
            <a:miter lim="400000"/>
          </a:ln>
        </p:spPr>
        <p:txBody>
          <a:bodyPr wrap="none" lIns="45719" rIns="45719" anchor="ctr">
            <a:spAutoFit/>
          </a:bodyPr>
          <a:lstStyle>
            <a:lvl1pPr algn="r">
              <a:defRPr sz="1200"/>
            </a:lvl1p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9493718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18.xml"/><Relationship Id="rId6" Type="http://schemas.microsoft.com/office/2007/relationships/hdphoto" Target="../media/hdphoto4.wdp"/><Relationship Id="rId5" Type="http://schemas.openxmlformats.org/officeDocument/2006/relationships/image" Target="../media/image27.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2.png"/><Relationship Id="rId7" Type="http://schemas.openxmlformats.org/officeDocument/2006/relationships/diagramColors" Target="../diagrams/colors9.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25.jpg"/><Relationship Id="rId7" Type="http://schemas.microsoft.com/office/2007/relationships/hdphoto" Target="../media/hdphoto4.wdp"/><Relationship Id="rId2" Type="http://schemas.openxmlformats.org/officeDocument/2006/relationships/notesSlide" Target="../notesSlides/notesSlide1.xml"/><Relationship Id="rId1" Type="http://schemas.openxmlformats.org/officeDocument/2006/relationships/slideLayout" Target="../slideLayouts/slideLayout46.xml"/><Relationship Id="rId6" Type="http://schemas.openxmlformats.org/officeDocument/2006/relationships/image" Target="../media/image27.png"/><Relationship Id="rId5" Type="http://schemas.microsoft.com/office/2007/relationships/hdphoto" Target="../media/hdphoto2.wdp"/><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任意多边形: 形状 19"/>
          <p:cNvSpPr>
            <a:spLocks noChangeAspect="1"/>
          </p:cNvSpPr>
          <p:nvPr/>
        </p:nvSpPr>
        <p:spPr>
          <a:xfrm>
            <a:off x="22" y="3305596"/>
            <a:ext cx="551905" cy="1792800"/>
          </a:xfrm>
          <a:custGeom>
            <a:avLst/>
            <a:gdLst>
              <a:gd name="connsiteX0" fmla="*/ 0 w 551446"/>
              <a:gd name="connsiteY0" fmla="*/ 0 h 1792213"/>
              <a:gd name="connsiteX1" fmla="*/ 551446 w 551446"/>
              <a:gd name="connsiteY1" fmla="*/ 0 h 1792213"/>
              <a:gd name="connsiteX2" fmla="*/ 0 w 551446"/>
              <a:gd name="connsiteY2" fmla="*/ 1792213 h 1792213"/>
            </a:gdLst>
            <a:ahLst/>
            <a:cxnLst>
              <a:cxn ang="0">
                <a:pos x="connsiteX0" y="connsiteY0"/>
              </a:cxn>
              <a:cxn ang="0">
                <a:pos x="connsiteX1" y="connsiteY1"/>
              </a:cxn>
              <a:cxn ang="0">
                <a:pos x="connsiteX2" y="connsiteY2"/>
              </a:cxn>
            </a:cxnLst>
            <a:rect l="l" t="t" r="r" b="b"/>
            <a:pathLst>
              <a:path w="551446" h="1792213">
                <a:moveTo>
                  <a:pt x="0" y="0"/>
                </a:moveTo>
                <a:lnTo>
                  <a:pt x="551446" y="0"/>
                </a:lnTo>
                <a:lnTo>
                  <a:pt x="0" y="1792213"/>
                </a:lnTo>
                <a:close/>
              </a:path>
            </a:pathLst>
          </a:custGeom>
          <a:solidFill>
            <a:schemeClr val="accent6">
              <a:lumMod val="75000"/>
            </a:schemeClr>
          </a:solidFill>
          <a:ln w="12700" cap="flat" cmpd="sng" algn="ctr">
            <a:noFill/>
            <a:prstDash val="solid"/>
            <a:miter lim="800000"/>
          </a:ln>
          <a:effectLst/>
        </p:spPr>
        <p:txBody>
          <a:bodyPr rtlCol="0" anchor="ctr"/>
          <a:lstStyle/>
          <a:p>
            <a:pPr algn="ctr">
              <a:defRPr/>
            </a:pPr>
            <a:endParaRPr lang="zh-CN" altLang="en-US" kern="0">
              <a:solidFill>
                <a:prstClr val="white"/>
              </a:solidFill>
              <a:cs typeface="+mn-ea"/>
              <a:sym typeface="+mn-lt"/>
            </a:endParaRPr>
          </a:p>
        </p:txBody>
      </p:sp>
      <p:sp>
        <p:nvSpPr>
          <p:cNvPr id="16" name="任意多边形: 形状 15"/>
          <p:cNvSpPr/>
          <p:nvPr/>
        </p:nvSpPr>
        <p:spPr>
          <a:xfrm>
            <a:off x="8" y="750202"/>
            <a:ext cx="3542713" cy="2825568"/>
          </a:xfrm>
          <a:custGeom>
            <a:avLst/>
            <a:gdLst>
              <a:gd name="connsiteX0" fmla="*/ 0 w 3540869"/>
              <a:gd name="connsiteY0" fmla="*/ 0 h 2825568"/>
              <a:gd name="connsiteX1" fmla="*/ 3540869 w 3540869"/>
              <a:gd name="connsiteY1" fmla="*/ 0 h 2825568"/>
              <a:gd name="connsiteX2" fmla="*/ 2671470 w 3540869"/>
              <a:gd name="connsiteY2" fmla="*/ 2825568 h 2825568"/>
              <a:gd name="connsiteX3" fmla="*/ 0 w 3540869"/>
              <a:gd name="connsiteY3" fmla="*/ 2825568 h 2825568"/>
            </a:gdLst>
            <a:ahLst/>
            <a:cxnLst>
              <a:cxn ang="0">
                <a:pos x="connsiteX0" y="connsiteY0"/>
              </a:cxn>
              <a:cxn ang="0">
                <a:pos x="connsiteX1" y="connsiteY1"/>
              </a:cxn>
              <a:cxn ang="0">
                <a:pos x="connsiteX2" y="connsiteY2"/>
              </a:cxn>
              <a:cxn ang="0">
                <a:pos x="connsiteX3" y="connsiteY3"/>
              </a:cxn>
            </a:cxnLst>
            <a:rect l="l" t="t" r="r" b="b"/>
            <a:pathLst>
              <a:path w="3540869" h="2825568">
                <a:moveTo>
                  <a:pt x="0" y="0"/>
                </a:moveTo>
                <a:lnTo>
                  <a:pt x="3540869" y="0"/>
                </a:lnTo>
                <a:lnTo>
                  <a:pt x="2671470" y="2825568"/>
                </a:lnTo>
                <a:lnTo>
                  <a:pt x="0" y="2825568"/>
                </a:lnTo>
                <a:close/>
              </a:path>
            </a:pathLst>
          </a:custGeom>
          <a:solidFill>
            <a:schemeClr val="accent2"/>
          </a:solidFill>
          <a:ln w="73689" cap="flat">
            <a:noFill/>
            <a:prstDash val="solid"/>
            <a:miter/>
          </a:ln>
          <a:effectLst>
            <a:outerShdw blurRad="63500" algn="ctr" rotWithShape="0">
              <a:prstClr val="black">
                <a:alpha val="40000"/>
              </a:prstClr>
            </a:outerShdw>
          </a:effectLst>
        </p:spPr>
        <p:txBody>
          <a:bodyPr rtlCol="0" anchor="ctr"/>
          <a:lstStyle/>
          <a:p>
            <a:pPr>
              <a:defRPr/>
            </a:pPr>
            <a:endParaRPr lang="zh-CN" altLang="en-US">
              <a:solidFill>
                <a:prstClr val="black"/>
              </a:solidFill>
              <a:cs typeface="+mn-ea"/>
              <a:sym typeface="+mn-lt"/>
            </a:endParaRPr>
          </a:p>
        </p:txBody>
      </p:sp>
      <p:grpSp>
        <p:nvGrpSpPr>
          <p:cNvPr id="37" name="组合 36">
            <a:extLst>
              <a:ext uri="{FF2B5EF4-FFF2-40B4-BE49-F238E27FC236}">
                <a16:creationId xmlns="" xmlns:a16="http://schemas.microsoft.com/office/drawing/2014/main" id="{C0A68FBF-5A59-A5F2-FBA4-F87C7A1F857B}"/>
              </a:ext>
            </a:extLst>
          </p:cNvPr>
          <p:cNvGrpSpPr/>
          <p:nvPr/>
        </p:nvGrpSpPr>
        <p:grpSpPr>
          <a:xfrm>
            <a:off x="522272" y="1835268"/>
            <a:ext cx="9806532" cy="3859158"/>
            <a:chOff x="522000" y="1835268"/>
            <a:chExt cx="9801427" cy="3859158"/>
          </a:xfrm>
        </p:grpSpPr>
        <p:pic>
          <p:nvPicPr>
            <p:cNvPr id="4" name="图片 3">
              <a:extLst>
                <a:ext uri="{FF2B5EF4-FFF2-40B4-BE49-F238E27FC236}">
                  <a16:creationId xmlns="" xmlns:a16="http://schemas.microsoft.com/office/drawing/2014/main" id="{57C778E6-4002-1451-43A6-7D87BC284AD7}"/>
                </a:ext>
              </a:extLst>
            </p:cNvPr>
            <p:cNvPicPr>
              <a:picLocks noChangeAspect="1"/>
            </p:cNvPicPr>
            <p:nvPr/>
          </p:nvPicPr>
          <p:blipFill>
            <a:blip r:embed="rId2">
              <a:extLst>
                <a:ext uri="{28A0092B-C50C-407E-A947-70E740481C1C}">
                  <a14:useLocalDpi xmlns:a14="http://schemas.microsoft.com/office/drawing/2010/main" val="0"/>
                </a:ext>
              </a:extLst>
            </a:blip>
            <a:srcRect t="23345" b="23345"/>
            <a:stretch/>
          </p:blipFill>
          <p:spPr>
            <a:xfrm>
              <a:off x="522000" y="1835268"/>
              <a:ext cx="9801427" cy="3851606"/>
            </a:xfrm>
            <a:prstGeom prst="parallelogram">
              <a:avLst>
                <a:gd name="adj" fmla="val 30540"/>
              </a:avLst>
            </a:prstGeom>
          </p:spPr>
        </p:pic>
        <p:sp>
          <p:nvSpPr>
            <p:cNvPr id="7" name="平行四边形 6">
              <a:extLst>
                <a:ext uri="{FF2B5EF4-FFF2-40B4-BE49-F238E27FC236}">
                  <a16:creationId xmlns="" xmlns:a16="http://schemas.microsoft.com/office/drawing/2014/main" id="{30E4EE97-E728-3CD5-F87F-BB120A8A93A8}"/>
                </a:ext>
              </a:extLst>
            </p:cNvPr>
            <p:cNvSpPr/>
            <p:nvPr/>
          </p:nvSpPr>
          <p:spPr>
            <a:xfrm>
              <a:off x="522000" y="1842426"/>
              <a:ext cx="9801427" cy="3852000"/>
            </a:xfrm>
            <a:prstGeom prst="parallelogram">
              <a:avLst>
                <a:gd name="adj" fmla="val 3058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22" name="任意多边形: 形状 21"/>
          <p:cNvSpPr/>
          <p:nvPr/>
        </p:nvSpPr>
        <p:spPr>
          <a:xfrm>
            <a:off x="2821852" y="159548"/>
            <a:ext cx="1714634" cy="1058368"/>
          </a:xfrm>
          <a:custGeom>
            <a:avLst/>
            <a:gdLst>
              <a:gd name="connsiteX0" fmla="*/ 325649 w 1713741"/>
              <a:gd name="connsiteY0" fmla="*/ 0 h 1058368"/>
              <a:gd name="connsiteX1" fmla="*/ 1713741 w 1713741"/>
              <a:gd name="connsiteY1" fmla="*/ 0 h 1058368"/>
              <a:gd name="connsiteX2" fmla="*/ 1388092 w 1713741"/>
              <a:gd name="connsiteY2" fmla="*/ 1058368 h 1058368"/>
              <a:gd name="connsiteX3" fmla="*/ 0 w 1713741"/>
              <a:gd name="connsiteY3" fmla="*/ 1058368 h 1058368"/>
            </a:gdLst>
            <a:ahLst/>
            <a:cxnLst>
              <a:cxn ang="0">
                <a:pos x="connsiteX0" y="connsiteY0"/>
              </a:cxn>
              <a:cxn ang="0">
                <a:pos x="connsiteX1" y="connsiteY1"/>
              </a:cxn>
              <a:cxn ang="0">
                <a:pos x="connsiteX2" y="connsiteY2"/>
              </a:cxn>
              <a:cxn ang="0">
                <a:pos x="connsiteX3" y="connsiteY3"/>
              </a:cxn>
            </a:cxnLst>
            <a:rect l="l" t="t" r="r" b="b"/>
            <a:pathLst>
              <a:path w="1713741" h="1058368">
                <a:moveTo>
                  <a:pt x="325649" y="0"/>
                </a:moveTo>
                <a:lnTo>
                  <a:pt x="1713741" y="0"/>
                </a:lnTo>
                <a:lnTo>
                  <a:pt x="1388092" y="1058368"/>
                </a:lnTo>
                <a:lnTo>
                  <a:pt x="0" y="1058368"/>
                </a:lnTo>
                <a:close/>
              </a:path>
            </a:pathLst>
          </a:custGeom>
          <a:solidFill>
            <a:schemeClr val="accent6">
              <a:lumMod val="75000"/>
            </a:schemeClr>
          </a:solidFill>
          <a:ln w="73689" cap="flat">
            <a:noFill/>
            <a:prstDash val="solid"/>
            <a:miter/>
          </a:ln>
          <a:effectLst>
            <a:outerShdw blurRad="63500" algn="ctr" rotWithShape="0">
              <a:prstClr val="black">
                <a:alpha val="40000"/>
              </a:prstClr>
            </a:outerShdw>
          </a:effectLst>
        </p:spPr>
        <p:txBody>
          <a:bodyPr rtlCol="0" anchor="ctr"/>
          <a:lstStyle/>
          <a:p>
            <a:pPr>
              <a:defRPr/>
            </a:pPr>
            <a:endParaRPr lang="zh-CN" altLang="en-US">
              <a:solidFill>
                <a:prstClr val="black"/>
              </a:solidFill>
              <a:cs typeface="+mn-ea"/>
              <a:sym typeface="+mn-lt"/>
            </a:endParaRPr>
          </a:p>
        </p:txBody>
      </p:sp>
      <p:sp>
        <p:nvSpPr>
          <p:cNvPr id="24" name="任意多边形: 形状 23"/>
          <p:cNvSpPr/>
          <p:nvPr/>
        </p:nvSpPr>
        <p:spPr>
          <a:xfrm>
            <a:off x="1670783" y="5669280"/>
            <a:ext cx="2620220" cy="1188720"/>
          </a:xfrm>
          <a:custGeom>
            <a:avLst/>
            <a:gdLst>
              <a:gd name="connsiteX0" fmla="*/ 365757 w 2618856"/>
              <a:gd name="connsiteY0" fmla="*/ 0 h 1188720"/>
              <a:gd name="connsiteX1" fmla="*/ 2618856 w 2618856"/>
              <a:gd name="connsiteY1" fmla="*/ 0 h 1188720"/>
              <a:gd name="connsiteX2" fmla="*/ 2253099 w 2618856"/>
              <a:gd name="connsiteY2" fmla="*/ 1188720 h 1188720"/>
              <a:gd name="connsiteX3" fmla="*/ 0 w 2618856"/>
              <a:gd name="connsiteY3" fmla="*/ 1188720 h 1188720"/>
            </a:gdLst>
            <a:ahLst/>
            <a:cxnLst>
              <a:cxn ang="0">
                <a:pos x="connsiteX0" y="connsiteY0"/>
              </a:cxn>
              <a:cxn ang="0">
                <a:pos x="connsiteX1" y="connsiteY1"/>
              </a:cxn>
              <a:cxn ang="0">
                <a:pos x="connsiteX2" y="connsiteY2"/>
              </a:cxn>
              <a:cxn ang="0">
                <a:pos x="connsiteX3" y="connsiteY3"/>
              </a:cxn>
            </a:cxnLst>
            <a:rect l="l" t="t" r="r" b="b"/>
            <a:pathLst>
              <a:path w="2618856" h="1188720">
                <a:moveTo>
                  <a:pt x="365757" y="0"/>
                </a:moveTo>
                <a:lnTo>
                  <a:pt x="2618856" y="0"/>
                </a:lnTo>
                <a:lnTo>
                  <a:pt x="2253099" y="1188720"/>
                </a:lnTo>
                <a:lnTo>
                  <a:pt x="0" y="1188720"/>
                </a:lnTo>
                <a:close/>
              </a:path>
            </a:pathLst>
          </a:custGeom>
          <a:solidFill>
            <a:schemeClr val="accent2"/>
          </a:solidFill>
          <a:ln w="73689" cap="flat">
            <a:noFill/>
            <a:prstDash val="solid"/>
            <a:miter/>
          </a:ln>
          <a:effectLst>
            <a:outerShdw blurRad="63500" algn="ctr" rotWithShape="0">
              <a:prstClr val="black">
                <a:alpha val="40000"/>
              </a:prstClr>
            </a:outerShdw>
          </a:effectLst>
        </p:spPr>
        <p:txBody>
          <a:bodyPr rtlCol="0" anchor="ctr"/>
          <a:lstStyle/>
          <a:p>
            <a:pPr>
              <a:defRPr/>
            </a:pPr>
            <a:endParaRPr lang="zh-CN" altLang="en-US">
              <a:solidFill>
                <a:prstClr val="black"/>
              </a:solidFill>
              <a:cs typeface="+mn-ea"/>
              <a:sym typeface="+mn-lt"/>
            </a:endParaRPr>
          </a:p>
        </p:txBody>
      </p:sp>
      <p:sp>
        <p:nvSpPr>
          <p:cNvPr id="26" name="任意多边形: 形状 25"/>
          <p:cNvSpPr/>
          <p:nvPr/>
        </p:nvSpPr>
        <p:spPr>
          <a:xfrm>
            <a:off x="3480055" y="6064374"/>
            <a:ext cx="1056437" cy="652092"/>
          </a:xfrm>
          <a:custGeom>
            <a:avLst/>
            <a:gdLst>
              <a:gd name="connsiteX0" fmla="*/ 200642 w 1055887"/>
              <a:gd name="connsiteY0" fmla="*/ 0 h 652092"/>
              <a:gd name="connsiteX1" fmla="*/ 1055887 w 1055887"/>
              <a:gd name="connsiteY1" fmla="*/ 0 h 652092"/>
              <a:gd name="connsiteX2" fmla="*/ 855245 w 1055887"/>
              <a:gd name="connsiteY2" fmla="*/ 652092 h 652092"/>
              <a:gd name="connsiteX3" fmla="*/ 0 w 1055887"/>
              <a:gd name="connsiteY3" fmla="*/ 652092 h 652092"/>
            </a:gdLst>
            <a:ahLst/>
            <a:cxnLst>
              <a:cxn ang="0">
                <a:pos x="connsiteX0" y="connsiteY0"/>
              </a:cxn>
              <a:cxn ang="0">
                <a:pos x="connsiteX1" y="connsiteY1"/>
              </a:cxn>
              <a:cxn ang="0">
                <a:pos x="connsiteX2" y="connsiteY2"/>
              </a:cxn>
              <a:cxn ang="0">
                <a:pos x="connsiteX3" y="connsiteY3"/>
              </a:cxn>
            </a:cxnLst>
            <a:rect l="l" t="t" r="r" b="b"/>
            <a:pathLst>
              <a:path w="1055887" h="652092">
                <a:moveTo>
                  <a:pt x="200642" y="0"/>
                </a:moveTo>
                <a:lnTo>
                  <a:pt x="1055887" y="0"/>
                </a:lnTo>
                <a:lnTo>
                  <a:pt x="855245" y="652092"/>
                </a:lnTo>
                <a:lnTo>
                  <a:pt x="0" y="652092"/>
                </a:lnTo>
                <a:close/>
              </a:path>
            </a:pathLst>
          </a:custGeom>
          <a:solidFill>
            <a:srgbClr val="71BB17"/>
          </a:solidFill>
          <a:ln w="12700" cap="flat" cmpd="sng" algn="ctr">
            <a:noFill/>
            <a:prstDash val="solid"/>
            <a:miter lim="800000"/>
          </a:ln>
          <a:effectLst/>
        </p:spPr>
        <p:txBody>
          <a:bodyPr rtlCol="0" anchor="ctr"/>
          <a:lstStyle/>
          <a:p>
            <a:pPr algn="ctr">
              <a:defRPr/>
            </a:pPr>
            <a:endParaRPr lang="zh-CN" altLang="en-US" kern="0">
              <a:solidFill>
                <a:prstClr val="white"/>
              </a:solidFill>
              <a:cs typeface="+mn-ea"/>
              <a:sym typeface="+mn-lt"/>
            </a:endParaRPr>
          </a:p>
        </p:txBody>
      </p:sp>
      <p:sp>
        <p:nvSpPr>
          <p:cNvPr id="39" name="任意多边形: 形状 38"/>
          <p:cNvSpPr/>
          <p:nvPr/>
        </p:nvSpPr>
        <p:spPr>
          <a:xfrm>
            <a:off x="11316349" y="-261982"/>
            <a:ext cx="1365820" cy="843060"/>
          </a:xfrm>
          <a:custGeom>
            <a:avLst/>
            <a:gdLst>
              <a:gd name="connsiteX0" fmla="*/ 259401 w 1365109"/>
              <a:gd name="connsiteY0" fmla="*/ 0 h 843060"/>
              <a:gd name="connsiteX1" fmla="*/ 1365109 w 1365109"/>
              <a:gd name="connsiteY1" fmla="*/ 0 h 843060"/>
              <a:gd name="connsiteX2" fmla="*/ 1105708 w 1365109"/>
              <a:gd name="connsiteY2" fmla="*/ 843060 h 843060"/>
              <a:gd name="connsiteX3" fmla="*/ 0 w 1365109"/>
              <a:gd name="connsiteY3" fmla="*/ 843060 h 843060"/>
            </a:gdLst>
            <a:ahLst/>
            <a:cxnLst>
              <a:cxn ang="0">
                <a:pos x="connsiteX0" y="connsiteY0"/>
              </a:cxn>
              <a:cxn ang="0">
                <a:pos x="connsiteX1" y="connsiteY1"/>
              </a:cxn>
              <a:cxn ang="0">
                <a:pos x="connsiteX2" y="connsiteY2"/>
              </a:cxn>
              <a:cxn ang="0">
                <a:pos x="connsiteX3" y="connsiteY3"/>
              </a:cxn>
            </a:cxnLst>
            <a:rect l="l" t="t" r="r" b="b"/>
            <a:pathLst>
              <a:path w="1365109" h="843060">
                <a:moveTo>
                  <a:pt x="259401" y="0"/>
                </a:moveTo>
                <a:lnTo>
                  <a:pt x="1365109" y="0"/>
                </a:lnTo>
                <a:lnTo>
                  <a:pt x="1105708" y="843060"/>
                </a:lnTo>
                <a:lnTo>
                  <a:pt x="0" y="843060"/>
                </a:lnTo>
                <a:close/>
              </a:path>
            </a:pathLst>
          </a:custGeom>
          <a:solidFill>
            <a:srgbClr val="71BB17"/>
          </a:solidFill>
          <a:ln w="73689" cap="flat">
            <a:noFill/>
            <a:prstDash val="solid"/>
            <a:miter/>
          </a:ln>
          <a:effectLst>
            <a:outerShdw blurRad="63500" algn="ctr" rotWithShape="0">
              <a:prstClr val="black">
                <a:alpha val="40000"/>
              </a:prstClr>
            </a:outerShdw>
          </a:effectLst>
        </p:spPr>
        <p:txBody>
          <a:bodyPr rtlCol="0" anchor="ctr"/>
          <a:lstStyle/>
          <a:p>
            <a:pPr>
              <a:defRPr/>
            </a:pPr>
            <a:endParaRPr lang="zh-CN" altLang="en-US">
              <a:solidFill>
                <a:prstClr val="black"/>
              </a:solidFill>
              <a:cs typeface="+mn-ea"/>
              <a:sym typeface="+mn-lt"/>
            </a:endParaRPr>
          </a:p>
        </p:txBody>
      </p:sp>
      <p:sp>
        <p:nvSpPr>
          <p:cNvPr id="41" name="任意多边形: 形状 40"/>
          <p:cNvSpPr/>
          <p:nvPr/>
        </p:nvSpPr>
        <p:spPr>
          <a:xfrm>
            <a:off x="10788136" y="293279"/>
            <a:ext cx="1056437" cy="652092"/>
          </a:xfrm>
          <a:custGeom>
            <a:avLst/>
            <a:gdLst>
              <a:gd name="connsiteX0" fmla="*/ 200642 w 1055887"/>
              <a:gd name="connsiteY0" fmla="*/ 0 h 652092"/>
              <a:gd name="connsiteX1" fmla="*/ 1055887 w 1055887"/>
              <a:gd name="connsiteY1" fmla="*/ 0 h 652092"/>
              <a:gd name="connsiteX2" fmla="*/ 855245 w 1055887"/>
              <a:gd name="connsiteY2" fmla="*/ 652092 h 652092"/>
              <a:gd name="connsiteX3" fmla="*/ 0 w 1055887"/>
              <a:gd name="connsiteY3" fmla="*/ 652092 h 652092"/>
            </a:gdLst>
            <a:ahLst/>
            <a:cxnLst>
              <a:cxn ang="0">
                <a:pos x="connsiteX0" y="connsiteY0"/>
              </a:cxn>
              <a:cxn ang="0">
                <a:pos x="connsiteX1" y="connsiteY1"/>
              </a:cxn>
              <a:cxn ang="0">
                <a:pos x="connsiteX2" y="connsiteY2"/>
              </a:cxn>
              <a:cxn ang="0">
                <a:pos x="connsiteX3" y="connsiteY3"/>
              </a:cxn>
            </a:cxnLst>
            <a:rect l="l" t="t" r="r" b="b"/>
            <a:pathLst>
              <a:path w="1055887" h="652092">
                <a:moveTo>
                  <a:pt x="200642" y="0"/>
                </a:moveTo>
                <a:lnTo>
                  <a:pt x="1055887" y="0"/>
                </a:lnTo>
                <a:lnTo>
                  <a:pt x="855245" y="652092"/>
                </a:lnTo>
                <a:lnTo>
                  <a:pt x="0" y="652092"/>
                </a:lnTo>
                <a:close/>
              </a:path>
            </a:pathLst>
          </a:custGeom>
          <a:solidFill>
            <a:srgbClr val="2C3749"/>
          </a:solidFill>
          <a:ln w="12700" cap="flat" cmpd="sng" algn="ctr">
            <a:noFill/>
            <a:prstDash val="solid"/>
            <a:miter lim="800000"/>
          </a:ln>
          <a:effectLst/>
        </p:spPr>
        <p:txBody>
          <a:bodyPr rtlCol="0" anchor="ctr"/>
          <a:lstStyle/>
          <a:p>
            <a:pPr algn="ctr">
              <a:defRPr/>
            </a:pPr>
            <a:endParaRPr lang="zh-CN" altLang="en-US" kern="0">
              <a:solidFill>
                <a:prstClr val="white"/>
              </a:solidFill>
              <a:cs typeface="+mn-ea"/>
              <a:sym typeface="+mn-lt"/>
            </a:endParaRPr>
          </a:p>
        </p:txBody>
      </p:sp>
      <p:sp>
        <p:nvSpPr>
          <p:cNvPr id="2" name="文本框 1"/>
          <p:cNvSpPr txBox="1"/>
          <p:nvPr/>
        </p:nvSpPr>
        <p:spPr>
          <a:xfrm>
            <a:off x="7775292" y="801603"/>
            <a:ext cx="2609765" cy="1015663"/>
          </a:xfrm>
          <a:prstGeom prst="rect">
            <a:avLst/>
          </a:prstGeom>
          <a:noFill/>
        </p:spPr>
        <p:txBody>
          <a:bodyPr wrap="none" rtlCol="0">
            <a:spAutoFit/>
            <a:scene3d>
              <a:camera prst="orthographicFront"/>
              <a:lightRig rig="threePt" dir="t"/>
            </a:scene3d>
            <a:sp3d contourW="12700"/>
          </a:bodyPr>
          <a:lstStyle/>
          <a:p>
            <a:pPr>
              <a:defRPr/>
            </a:pPr>
            <a:r>
              <a:rPr kumimoji="1" lang="zh-CN" altLang="en-US" sz="6000" b="1" spc="300" dirty="0">
                <a:gradFill flip="none" rotWithShape="1">
                  <a:gsLst>
                    <a:gs pos="0">
                      <a:srgbClr val="0E5FB3">
                        <a:shade val="30000"/>
                        <a:satMod val="115000"/>
                      </a:srgbClr>
                    </a:gs>
                    <a:gs pos="50000">
                      <a:srgbClr val="0E5FB3">
                        <a:shade val="67500"/>
                        <a:satMod val="115000"/>
                      </a:srgbClr>
                    </a:gs>
                    <a:gs pos="100000">
                      <a:srgbClr val="0E5FB3">
                        <a:shade val="100000"/>
                        <a:satMod val="115000"/>
                      </a:srgbClr>
                    </a:gs>
                  </a:gsLst>
                  <a:lin ang="16200000" scaled="1"/>
                  <a:tileRect/>
                </a:gradFill>
                <a:latin typeface="黑体" panose="02010609060101010101" pitchFamily="49" charset="-122"/>
                <a:ea typeface="黑体" panose="02010609060101010101" pitchFamily="49" charset="-122"/>
                <a:cs typeface="+mn-ea"/>
                <a:sym typeface="+mn-lt"/>
              </a:rPr>
              <a:t>项目二</a:t>
            </a:r>
            <a:endParaRPr kumimoji="1" lang="en-US" altLang="zh-CN" sz="6000" b="1" spc="300" dirty="0">
              <a:gradFill flip="none" rotWithShape="1">
                <a:gsLst>
                  <a:gs pos="0">
                    <a:srgbClr val="0E5FB3">
                      <a:shade val="30000"/>
                      <a:satMod val="115000"/>
                    </a:srgbClr>
                  </a:gs>
                  <a:gs pos="50000">
                    <a:srgbClr val="0E5FB3">
                      <a:shade val="67500"/>
                      <a:satMod val="115000"/>
                    </a:srgbClr>
                  </a:gs>
                  <a:gs pos="100000">
                    <a:srgbClr val="0E5FB3">
                      <a:shade val="100000"/>
                      <a:satMod val="115000"/>
                    </a:srgbClr>
                  </a:gs>
                </a:gsLst>
                <a:lin ang="16200000" scaled="1"/>
                <a:tileRect/>
              </a:gradFill>
              <a:latin typeface="黑体" panose="02010609060101010101" pitchFamily="49" charset="-122"/>
              <a:ea typeface="黑体" panose="02010609060101010101" pitchFamily="49" charset="-122"/>
              <a:cs typeface="+mn-ea"/>
              <a:sym typeface="+mn-lt"/>
            </a:endParaRPr>
          </a:p>
        </p:txBody>
      </p:sp>
      <p:grpSp>
        <p:nvGrpSpPr>
          <p:cNvPr id="38" name="组合 37">
            <a:extLst>
              <a:ext uri="{FF2B5EF4-FFF2-40B4-BE49-F238E27FC236}">
                <a16:creationId xmlns="" xmlns:a16="http://schemas.microsoft.com/office/drawing/2014/main" id="{79596AE7-260B-CE3B-BC7C-A68ED2DCB380}"/>
              </a:ext>
            </a:extLst>
          </p:cNvPr>
          <p:cNvGrpSpPr/>
          <p:nvPr/>
        </p:nvGrpSpPr>
        <p:grpSpPr>
          <a:xfrm>
            <a:off x="3794920" y="2085826"/>
            <a:ext cx="8808964" cy="3210737"/>
            <a:chOff x="4534124" y="2085826"/>
            <a:chExt cx="8063195" cy="3210737"/>
          </a:xfrm>
        </p:grpSpPr>
        <p:grpSp>
          <p:nvGrpSpPr>
            <p:cNvPr id="36" name="组合 35">
              <a:extLst>
                <a:ext uri="{FF2B5EF4-FFF2-40B4-BE49-F238E27FC236}">
                  <a16:creationId xmlns="" xmlns:a16="http://schemas.microsoft.com/office/drawing/2014/main" id="{20DBDA80-1CA9-462F-1539-1E3605846E79}"/>
                </a:ext>
              </a:extLst>
            </p:cNvPr>
            <p:cNvGrpSpPr/>
            <p:nvPr/>
          </p:nvGrpSpPr>
          <p:grpSpPr>
            <a:xfrm>
              <a:off x="4534124" y="2085826"/>
              <a:ext cx="8063195" cy="3210737"/>
              <a:chOff x="4534124" y="2085826"/>
              <a:chExt cx="8063195" cy="3210737"/>
            </a:xfrm>
          </p:grpSpPr>
          <p:sp>
            <p:nvSpPr>
              <p:cNvPr id="25" name="平行四边形 24">
                <a:extLst>
                  <a:ext uri="{FF2B5EF4-FFF2-40B4-BE49-F238E27FC236}">
                    <a16:creationId xmlns="" xmlns:a16="http://schemas.microsoft.com/office/drawing/2014/main" id="{F99F99E5-991B-6479-C942-F701FA6B137A}"/>
                  </a:ext>
                </a:extLst>
              </p:cNvPr>
              <p:cNvSpPr/>
              <p:nvPr/>
            </p:nvSpPr>
            <p:spPr>
              <a:xfrm>
                <a:off x="4598567" y="2401469"/>
                <a:ext cx="7998752" cy="2592000"/>
              </a:xfrm>
              <a:prstGeom prst="parallelogram">
                <a:avLst>
                  <a:gd name="adj" fmla="val 32924"/>
                </a:avLst>
              </a:prstGeom>
              <a:solidFill>
                <a:srgbClr val="1C4F82">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28" name="任意多边形: 形状 27"/>
              <p:cNvSpPr/>
              <p:nvPr/>
            </p:nvSpPr>
            <p:spPr>
              <a:xfrm>
                <a:off x="4534124" y="2132512"/>
                <a:ext cx="7458889" cy="3131299"/>
              </a:xfrm>
              <a:custGeom>
                <a:avLst/>
                <a:gdLst>
                  <a:gd name="connsiteX0" fmla="*/ 963469 w 6683760"/>
                  <a:gd name="connsiteY0" fmla="*/ 0 h 3131299"/>
                  <a:gd name="connsiteX1" fmla="*/ 6683760 w 6683760"/>
                  <a:gd name="connsiteY1" fmla="*/ 0 h 3131299"/>
                  <a:gd name="connsiteX2" fmla="*/ 6683760 w 6683760"/>
                  <a:gd name="connsiteY2" fmla="*/ 3131299 h 3131299"/>
                  <a:gd name="connsiteX3" fmla="*/ 0 w 6683760"/>
                  <a:gd name="connsiteY3" fmla="*/ 3131299 h 3131299"/>
                  <a:gd name="connsiteX4" fmla="*/ 72579 w 6683760"/>
                  <a:gd name="connsiteY4" fmla="*/ 2895419 h 3131299"/>
                  <a:gd name="connsiteX5" fmla="*/ 6447879 w 6683760"/>
                  <a:gd name="connsiteY5" fmla="*/ 2895419 h 3131299"/>
                  <a:gd name="connsiteX6" fmla="*/ 6447879 w 6683760"/>
                  <a:gd name="connsiteY6" fmla="*/ 235881 h 3131299"/>
                  <a:gd name="connsiteX7" fmla="*/ 890892 w 6683760"/>
                  <a:gd name="connsiteY7" fmla="*/ 235881 h 313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3760" h="3131299">
                    <a:moveTo>
                      <a:pt x="963469" y="0"/>
                    </a:moveTo>
                    <a:lnTo>
                      <a:pt x="6683760" y="0"/>
                    </a:lnTo>
                    <a:lnTo>
                      <a:pt x="6683760" y="3131299"/>
                    </a:lnTo>
                    <a:lnTo>
                      <a:pt x="0" y="3131299"/>
                    </a:lnTo>
                    <a:lnTo>
                      <a:pt x="72579" y="2895419"/>
                    </a:lnTo>
                    <a:lnTo>
                      <a:pt x="6447879" y="2895419"/>
                    </a:lnTo>
                    <a:lnTo>
                      <a:pt x="6447879" y="235881"/>
                    </a:lnTo>
                    <a:lnTo>
                      <a:pt x="890892" y="235881"/>
                    </a:lnTo>
                    <a:close/>
                  </a:path>
                </a:pathLst>
              </a:custGeom>
              <a:solidFill>
                <a:schemeClr val="accent2"/>
              </a:solidFill>
              <a:ln w="73689" cap="flat">
                <a:solidFill>
                  <a:schemeClr val="accent1"/>
                </a:solidFill>
                <a:prstDash val="solid"/>
                <a:miter/>
              </a:ln>
              <a:effectLst>
                <a:outerShdw blurRad="63500" algn="ctr" rotWithShape="0">
                  <a:prstClr val="black">
                    <a:alpha val="40000"/>
                  </a:prstClr>
                </a:outerShdw>
              </a:effectLst>
            </p:spPr>
            <p:txBody>
              <a:bodyPr rtlCol="0" anchor="ctr"/>
              <a:lstStyle/>
              <a:p>
                <a:pPr>
                  <a:defRPr/>
                </a:pPr>
                <a:endParaRPr lang="zh-CN" altLang="en-US">
                  <a:solidFill>
                    <a:prstClr val="black"/>
                  </a:solidFill>
                  <a:cs typeface="+mn-ea"/>
                  <a:sym typeface="+mn-lt"/>
                </a:endParaRPr>
              </a:p>
            </p:txBody>
          </p:sp>
          <p:sp>
            <p:nvSpPr>
              <p:cNvPr id="35" name="矩形 34">
                <a:extLst>
                  <a:ext uri="{FF2B5EF4-FFF2-40B4-BE49-F238E27FC236}">
                    <a16:creationId xmlns="" xmlns:a16="http://schemas.microsoft.com/office/drawing/2014/main" id="{E74DF837-46D1-D146-2762-F9AE4BD71F7E}"/>
                  </a:ext>
                </a:extLst>
              </p:cNvPr>
              <p:cNvSpPr/>
              <p:nvPr/>
            </p:nvSpPr>
            <p:spPr>
              <a:xfrm>
                <a:off x="12030563" y="2085826"/>
                <a:ext cx="393948" cy="32107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30" name="图片 29">
              <a:extLst>
                <a:ext uri="{FF2B5EF4-FFF2-40B4-BE49-F238E27FC236}">
                  <a16:creationId xmlns="" xmlns:a16="http://schemas.microsoft.com/office/drawing/2014/main" id="{9FBA450D-7FA5-49E8-DAD5-E7D3CD83CFD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10527649" y="4997845"/>
              <a:ext cx="1142352" cy="298718"/>
            </a:xfrm>
            <a:prstGeom prst="rect">
              <a:avLst/>
            </a:prstGeom>
          </p:spPr>
        </p:pic>
      </p:grpSp>
      <p:grpSp>
        <p:nvGrpSpPr>
          <p:cNvPr id="40" name="组合 39">
            <a:extLst>
              <a:ext uri="{FF2B5EF4-FFF2-40B4-BE49-F238E27FC236}">
                <a16:creationId xmlns="" xmlns:a16="http://schemas.microsoft.com/office/drawing/2014/main" id="{7411D871-5B21-7F8D-D61C-B312A661CABE}"/>
              </a:ext>
            </a:extLst>
          </p:cNvPr>
          <p:cNvGrpSpPr/>
          <p:nvPr/>
        </p:nvGrpSpPr>
        <p:grpSpPr>
          <a:xfrm>
            <a:off x="9601415" y="6174149"/>
            <a:ext cx="2373441" cy="931022"/>
            <a:chOff x="8622168" y="6183259"/>
            <a:chExt cx="2372205" cy="931022"/>
          </a:xfrm>
        </p:grpSpPr>
        <p:pic>
          <p:nvPicPr>
            <p:cNvPr id="32" name="图片 31">
              <a:extLst>
                <a:ext uri="{FF2B5EF4-FFF2-40B4-BE49-F238E27FC236}">
                  <a16:creationId xmlns="" xmlns:a16="http://schemas.microsoft.com/office/drawing/2014/main" id="{97902BCE-85B2-EFEE-F0FF-C169253A668C}"/>
                </a:ext>
              </a:extLst>
            </p:cNvPr>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112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0124629" y="6183259"/>
              <a:ext cx="869744" cy="931022"/>
            </a:xfrm>
            <a:prstGeom prst="rect">
              <a:avLst/>
            </a:prstGeom>
          </p:spPr>
        </p:pic>
        <p:sp>
          <p:nvSpPr>
            <p:cNvPr id="33" name="文本框 32">
              <a:extLst>
                <a:ext uri="{FF2B5EF4-FFF2-40B4-BE49-F238E27FC236}">
                  <a16:creationId xmlns="" xmlns:a16="http://schemas.microsoft.com/office/drawing/2014/main" id="{262940B4-6F5D-9F5D-CB13-F145BE9E26FB}"/>
                </a:ext>
              </a:extLst>
            </p:cNvPr>
            <p:cNvSpPr txBox="1"/>
            <p:nvPr/>
          </p:nvSpPr>
          <p:spPr>
            <a:xfrm>
              <a:off x="8622168" y="6498532"/>
              <a:ext cx="214375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zh-CN" altLang="en-US" sz="1200" dirty="0">
                  <a:solidFill>
                    <a:srgbClr val="0E5FB3"/>
                  </a:solidFill>
                  <a:latin typeface="黑体" panose="02010609060101010101" pitchFamily="49" charset="-122"/>
                  <a:ea typeface="黑体" panose="02010609060101010101" pitchFamily="49" charset="-122"/>
                  <a:sym typeface="Calibri"/>
                </a:rPr>
                <a:t>合作企业与技术支持：</a:t>
              </a:r>
            </a:p>
          </p:txBody>
        </p:sp>
      </p:grpSp>
      <p:sp>
        <p:nvSpPr>
          <p:cNvPr id="15" name="文本框 25"/>
          <p:cNvSpPr txBox="1"/>
          <p:nvPr/>
        </p:nvSpPr>
        <p:spPr>
          <a:xfrm>
            <a:off x="3794923" y="3154394"/>
            <a:ext cx="8437113" cy="110799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kumimoji="1" lang="zh-CN" altLang="en-US" sz="6600" b="1" i="1" spc="300" dirty="0" smtClean="0">
                <a:solidFill>
                  <a:srgbClr val="FFFFFF"/>
                </a:solidFill>
                <a:latin typeface="黑体" panose="02010609060101010101" pitchFamily="49" charset="-122"/>
                <a:ea typeface="黑体" panose="02010609060101010101" pitchFamily="49" charset="-122"/>
                <a:cs typeface="+mn-ea"/>
                <a:sym typeface="+mn-lt"/>
              </a:rPr>
              <a:t>智慧仓规划与布局</a:t>
            </a:r>
            <a:endParaRPr kumimoji="1" lang="zh-CN" altLang="en-US" sz="6600" b="1" i="1" spc="300" dirty="0">
              <a:solidFill>
                <a:srgbClr val="FFFFFF"/>
              </a:solidFill>
              <a:latin typeface="黑体" panose="02010609060101010101" pitchFamily="49" charset="-122"/>
              <a:ea typeface="黑体" panose="02010609060101010101" pitchFamily="49" charset="-122"/>
              <a:cs typeface="+mn-ea"/>
              <a:sym typeface="+mn-lt"/>
            </a:endParaRPr>
          </a:p>
        </p:txBody>
      </p:sp>
    </p:spTree>
    <p:extLst>
      <p:ext uri="{BB962C8B-B14F-4D97-AF65-F5344CB8AC3E}">
        <p14:creationId xmlns:p14="http://schemas.microsoft.com/office/powerpoint/2010/main" val="36975260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par>
                                <p:cTn id="8" presetID="22" presetClass="entr" presetSubtype="2" fill="hold" nodeType="withEffect">
                                  <p:stCondLst>
                                    <p:cond delay="250"/>
                                  </p:stCondLst>
                                  <p:childTnLst>
                                    <p:set>
                                      <p:cBhvr>
                                        <p:cTn id="9" dur="1" fill="hold">
                                          <p:stCondLst>
                                            <p:cond delay="0"/>
                                          </p:stCondLst>
                                        </p:cTn>
                                        <p:tgtEl>
                                          <p:spTgt spid="38"/>
                                        </p:tgtEl>
                                        <p:attrNameLst>
                                          <p:attrName>style.visibility</p:attrName>
                                        </p:attrNameLst>
                                      </p:cBhvr>
                                      <p:to>
                                        <p:strVal val="visible"/>
                                      </p:to>
                                    </p:set>
                                    <p:animEffect transition="in" filter="wipe(right)">
                                      <p:cBhvr>
                                        <p:cTn id="10" dur="1000"/>
                                        <p:tgtEl>
                                          <p:spTgt spid="38"/>
                                        </p:tgtEl>
                                      </p:cBhvr>
                                    </p:animEffect>
                                  </p:childTnLst>
                                </p:cTn>
                              </p:par>
                            </p:childTnLst>
                          </p:cTn>
                        </p:par>
                        <p:par>
                          <p:cTn id="11" fill="hold">
                            <p:stCondLst>
                              <p:cond delay="1250"/>
                            </p:stCondLst>
                            <p:childTnLst>
                              <p:par>
                                <p:cTn id="12" presetID="53" presetClass="entr" presetSubtype="16"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p:cTn id="39" dur="500" fill="hold"/>
                                        <p:tgtEl>
                                          <p:spTgt spid="41"/>
                                        </p:tgtEl>
                                        <p:attrNameLst>
                                          <p:attrName>ppt_w</p:attrName>
                                        </p:attrNameLst>
                                      </p:cBhvr>
                                      <p:tavLst>
                                        <p:tav tm="0">
                                          <p:val>
                                            <p:fltVal val="0"/>
                                          </p:val>
                                        </p:tav>
                                        <p:tav tm="100000">
                                          <p:val>
                                            <p:strVal val="#ppt_w"/>
                                          </p:val>
                                        </p:tav>
                                      </p:tavLst>
                                    </p:anim>
                                    <p:anim calcmode="lin" valueType="num">
                                      <p:cBhvr>
                                        <p:cTn id="40" dur="500" fill="hold"/>
                                        <p:tgtEl>
                                          <p:spTgt spid="41"/>
                                        </p:tgtEl>
                                        <p:attrNameLst>
                                          <p:attrName>ppt_h</p:attrName>
                                        </p:attrNameLst>
                                      </p:cBhvr>
                                      <p:tavLst>
                                        <p:tav tm="0">
                                          <p:val>
                                            <p:fltVal val="0"/>
                                          </p:val>
                                        </p:tav>
                                        <p:tav tm="100000">
                                          <p:val>
                                            <p:strVal val="#ppt_h"/>
                                          </p:val>
                                        </p:tav>
                                      </p:tavLst>
                                    </p:anim>
                                    <p:animEffect transition="in" filter="fade">
                                      <p:cBhvr>
                                        <p:cTn id="41" dur="500"/>
                                        <p:tgtEl>
                                          <p:spTgt spid="4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p:cTn id="44" dur="500" fill="hold"/>
                                        <p:tgtEl>
                                          <p:spTgt spid="39"/>
                                        </p:tgtEl>
                                        <p:attrNameLst>
                                          <p:attrName>ppt_w</p:attrName>
                                        </p:attrNameLst>
                                      </p:cBhvr>
                                      <p:tavLst>
                                        <p:tav tm="0">
                                          <p:val>
                                            <p:fltVal val="0"/>
                                          </p:val>
                                        </p:tav>
                                        <p:tav tm="100000">
                                          <p:val>
                                            <p:strVal val="#ppt_w"/>
                                          </p:val>
                                        </p:tav>
                                      </p:tavLst>
                                    </p:anim>
                                    <p:anim calcmode="lin" valueType="num">
                                      <p:cBhvr>
                                        <p:cTn id="45" dur="500" fill="hold"/>
                                        <p:tgtEl>
                                          <p:spTgt spid="39"/>
                                        </p:tgtEl>
                                        <p:attrNameLst>
                                          <p:attrName>ppt_h</p:attrName>
                                        </p:attrNameLst>
                                      </p:cBhvr>
                                      <p:tavLst>
                                        <p:tav tm="0">
                                          <p:val>
                                            <p:fltVal val="0"/>
                                          </p:val>
                                        </p:tav>
                                        <p:tav tm="100000">
                                          <p:val>
                                            <p:strVal val="#ppt_h"/>
                                          </p:val>
                                        </p:tav>
                                      </p:tavLst>
                                    </p:anim>
                                    <p:animEffect transition="in" filter="fade">
                                      <p:cBhvr>
                                        <p:cTn id="46" dur="500"/>
                                        <p:tgtEl>
                                          <p:spTgt spid="39"/>
                                        </p:tgtEl>
                                      </p:cBhvr>
                                    </p:animEffect>
                                  </p:childTnLst>
                                </p:cTn>
                              </p:par>
                              <p:par>
                                <p:cTn id="47" presetID="53" presetClass="entr" presetSubtype="16"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anim calcmode="lin" valueType="num">
                                      <p:cBhvr>
                                        <p:cTn id="56" dur="500" fill="hold"/>
                                        <p:tgtEl>
                                          <p:spTgt spid="2"/>
                                        </p:tgtEl>
                                        <p:attrNameLst>
                                          <p:attrName>ppt_x</p:attrName>
                                        </p:attrNameLst>
                                      </p:cBhvr>
                                      <p:tavLst>
                                        <p:tav tm="0">
                                          <p:val>
                                            <p:strVal val="#ppt_x"/>
                                          </p:val>
                                        </p:tav>
                                        <p:tav tm="100000">
                                          <p:val>
                                            <p:strVal val="#ppt_x"/>
                                          </p:val>
                                        </p:tav>
                                      </p:tavLst>
                                    </p:anim>
                                    <p:anim calcmode="lin" valueType="num">
                                      <p:cBhvr>
                                        <p:cTn id="57" dur="500" fill="hold"/>
                                        <p:tgtEl>
                                          <p:spTgt spid="2"/>
                                        </p:tgtEl>
                                        <p:attrNameLst>
                                          <p:attrName>ppt_y</p:attrName>
                                        </p:attrNameLst>
                                      </p:cBhvr>
                                      <p:tavLst>
                                        <p:tav tm="0">
                                          <p:val>
                                            <p:strVal val="#ppt_y+.1"/>
                                          </p:val>
                                        </p:tav>
                                        <p:tav tm="100000">
                                          <p:val>
                                            <p:strVal val="#ppt_y"/>
                                          </p:val>
                                        </p:tav>
                                      </p:tavLst>
                                    </p:anim>
                                  </p:childTnLst>
                                </p:cTn>
                              </p:par>
                            </p:childTnLst>
                          </p:cTn>
                        </p:par>
                        <p:par>
                          <p:cTn id="58" fill="hold">
                            <p:stCondLst>
                              <p:cond delay="2250"/>
                            </p:stCondLst>
                            <p:childTnLst>
                              <p:par>
                                <p:cTn id="59" presetID="22" presetClass="entr" presetSubtype="8"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16" grpId="0" bldLvl="0" animBg="1"/>
      <p:bldP spid="22" grpId="0" bldLvl="0" animBg="1"/>
      <p:bldP spid="24" grpId="0" bldLvl="0" animBg="1"/>
      <p:bldP spid="26" grpId="0" bldLvl="0" animBg="1"/>
      <p:bldP spid="39" grpId="0" bldLvl="0" animBg="1"/>
      <p:bldP spid="41" grpId="0" bldLvl="0" animBg="1"/>
      <p:bldP spid="2" grpId="0"/>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7A2C8288-4A76-AA82-9AB2-D3B0914D059A}"/>
              </a:ext>
            </a:extLst>
          </p:cNvPr>
          <p:cNvSpPr txBox="1"/>
          <p:nvPr/>
        </p:nvSpPr>
        <p:spPr>
          <a:xfrm>
            <a:off x="841297" y="-57001"/>
            <a:ext cx="5113862" cy="461665"/>
          </a:xfrm>
          <a:prstGeom prst="rect">
            <a:avLst/>
          </a:prstGeom>
          <a:noFill/>
        </p:spPr>
        <p:txBody>
          <a:bodyPr wrap="square" rtlCol="0" anchor="ctr">
            <a:spAutoFit/>
          </a:bodyPr>
          <a:lstStyle/>
          <a:p>
            <a:pPr>
              <a:defRPr/>
            </a:pPr>
            <a:r>
              <a:rPr lang="zh-CN" altLang="en-US" sz="2400" dirty="0">
                <a:solidFill>
                  <a:schemeClr val="bg1"/>
                </a:solidFill>
                <a:latin typeface="黑体" panose="02010609060101010101" pitchFamily="49" charset="-122"/>
                <a:ea typeface="黑体" panose="02010609060101010101" pitchFamily="49" charset="-122"/>
                <a:sym typeface="+mn-lt"/>
              </a:rPr>
              <a:t>仓库网点配置与选址</a:t>
            </a:r>
            <a:endParaRPr lang="zh-CN" altLang="en-US" sz="2400" dirty="0">
              <a:solidFill>
                <a:schemeClr val="bg1"/>
              </a:solidFill>
              <a:latin typeface="黑体" panose="02010609060101010101" pitchFamily="49" charset="-122"/>
              <a:ea typeface="黑体" panose="02010609060101010101" pitchFamily="49" charset="-122"/>
            </a:endParaRPr>
          </a:p>
        </p:txBody>
      </p:sp>
      <p:sp>
        <p:nvSpPr>
          <p:cNvPr id="4" name="文本框 3">
            <a:extLst>
              <a:ext uri="{FF2B5EF4-FFF2-40B4-BE49-F238E27FC236}">
                <a16:creationId xmlns="" xmlns:a16="http://schemas.microsoft.com/office/drawing/2014/main" id="{9A20C17C-A938-FF60-CBE6-DDD27AE96717}"/>
              </a:ext>
            </a:extLst>
          </p:cNvPr>
          <p:cNvSpPr txBox="1"/>
          <p:nvPr/>
        </p:nvSpPr>
        <p:spPr>
          <a:xfrm>
            <a:off x="482551" y="770018"/>
            <a:ext cx="2954655" cy="581057"/>
          </a:xfrm>
          <a:prstGeom prst="rect">
            <a:avLst/>
          </a:prstGeom>
          <a:noFill/>
        </p:spPr>
        <p:txBody>
          <a:bodyPr wrap="none" rtlCol="0">
            <a:spAutoFit/>
          </a:bodyPr>
          <a:lstStyle/>
          <a:p>
            <a:pPr algn="l">
              <a:lnSpc>
                <a:spcPct val="150000"/>
              </a:lnSpc>
            </a:pPr>
            <a:r>
              <a:rPr lang="zh-CN" altLang="en-US" sz="2400" b="1" dirty="0">
                <a:solidFill>
                  <a:srgbClr val="1B2F47"/>
                </a:solidFill>
                <a:latin typeface="微软雅黑" panose="020B0503020204020204" pitchFamily="34" charset="-122"/>
                <a:ea typeface="微软雅黑" panose="020B0503020204020204" pitchFamily="34" charset="-122"/>
                <a:sym typeface="+mn-ea"/>
              </a:rPr>
              <a:t>五、仓库选址的方法</a:t>
            </a:r>
          </a:p>
        </p:txBody>
      </p:sp>
      <p:graphicFrame>
        <p:nvGraphicFramePr>
          <p:cNvPr id="3" name="图示 2">
            <a:extLst>
              <a:ext uri="{FF2B5EF4-FFF2-40B4-BE49-F238E27FC236}">
                <a16:creationId xmlns="" xmlns:a16="http://schemas.microsoft.com/office/drawing/2014/main" id="{64EE314D-9EB8-846D-7F3E-D6D441DA4EEF}"/>
              </a:ext>
            </a:extLst>
          </p:cNvPr>
          <p:cNvGraphicFramePr/>
          <p:nvPr>
            <p:extLst>
              <p:ext uri="{D42A27DB-BD31-4B8C-83A1-F6EECF244321}">
                <p14:modId xmlns:p14="http://schemas.microsoft.com/office/powerpoint/2010/main" val="238464348"/>
              </p:ext>
            </p:extLst>
          </p:nvPr>
        </p:nvGraphicFramePr>
        <p:xfrm>
          <a:off x="1058615" y="1746259"/>
          <a:ext cx="10186797" cy="456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6554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60BA48F5-425F-AF0E-89F4-3DEEA6A45CE7}"/>
              </a:ext>
            </a:extLst>
          </p:cNvPr>
          <p:cNvPicPr>
            <a:picLocks noChangeAspect="1"/>
          </p:cNvPicPr>
          <p:nvPr/>
        </p:nvPicPr>
        <p:blipFill>
          <a:blip r:embed="rId3"/>
          <a:stretch>
            <a:fillRect/>
          </a:stretch>
        </p:blipFill>
        <p:spPr>
          <a:xfrm>
            <a:off x="1346647" y="1196752"/>
            <a:ext cx="10282933" cy="5468380"/>
          </a:xfrm>
          <a:prstGeom prst="rect">
            <a:avLst/>
          </a:prstGeom>
        </p:spPr>
      </p:pic>
      <p:sp>
        <p:nvSpPr>
          <p:cNvPr id="2" name="TextBox 8">
            <a:extLst>
              <a:ext uri="{FF2B5EF4-FFF2-40B4-BE49-F238E27FC236}">
                <a16:creationId xmlns="" xmlns:a16="http://schemas.microsoft.com/office/drawing/2014/main" id="{7A2C8288-4A76-AA82-9AB2-D3B0914D059A}"/>
              </a:ext>
            </a:extLst>
          </p:cNvPr>
          <p:cNvSpPr txBox="1"/>
          <p:nvPr/>
        </p:nvSpPr>
        <p:spPr>
          <a:xfrm>
            <a:off x="841297" y="-57001"/>
            <a:ext cx="5113862" cy="461665"/>
          </a:xfrm>
          <a:prstGeom prst="rect">
            <a:avLst/>
          </a:prstGeom>
          <a:noFill/>
        </p:spPr>
        <p:txBody>
          <a:bodyPr wrap="square" rtlCol="0" anchor="ctr">
            <a:spAutoFit/>
          </a:bodyPr>
          <a:lstStyle/>
          <a:p>
            <a:pPr>
              <a:defRPr/>
            </a:pPr>
            <a:r>
              <a:rPr lang="zh-CN" altLang="en-US" sz="2400" dirty="0">
                <a:solidFill>
                  <a:schemeClr val="bg1"/>
                </a:solidFill>
                <a:latin typeface="黑体" panose="02010609060101010101" pitchFamily="49" charset="-122"/>
                <a:ea typeface="黑体" panose="02010609060101010101" pitchFamily="49" charset="-122"/>
                <a:sym typeface="+mn-lt"/>
              </a:rPr>
              <a:t>仓库网点配置与选址</a:t>
            </a:r>
            <a:endParaRPr lang="zh-CN" altLang="en-US" sz="2400" dirty="0">
              <a:solidFill>
                <a:schemeClr val="bg1"/>
              </a:solidFill>
              <a:latin typeface="黑体" panose="02010609060101010101" pitchFamily="49" charset="-122"/>
              <a:ea typeface="黑体" panose="02010609060101010101" pitchFamily="49" charset="-122"/>
            </a:endParaRPr>
          </a:p>
        </p:txBody>
      </p:sp>
      <p:sp>
        <p:nvSpPr>
          <p:cNvPr id="4" name="文本框 3">
            <a:extLst>
              <a:ext uri="{FF2B5EF4-FFF2-40B4-BE49-F238E27FC236}">
                <a16:creationId xmlns="" xmlns:a16="http://schemas.microsoft.com/office/drawing/2014/main" id="{9A20C17C-A938-FF60-CBE6-DDD27AE96717}"/>
              </a:ext>
            </a:extLst>
          </p:cNvPr>
          <p:cNvSpPr txBox="1"/>
          <p:nvPr/>
        </p:nvSpPr>
        <p:spPr>
          <a:xfrm>
            <a:off x="482551" y="770018"/>
            <a:ext cx="2954655" cy="581057"/>
          </a:xfrm>
          <a:prstGeom prst="rect">
            <a:avLst/>
          </a:prstGeom>
          <a:noFill/>
        </p:spPr>
        <p:txBody>
          <a:bodyPr wrap="none" rtlCol="0">
            <a:spAutoFit/>
          </a:bodyPr>
          <a:lstStyle/>
          <a:p>
            <a:pPr algn="l">
              <a:lnSpc>
                <a:spcPct val="150000"/>
              </a:lnSpc>
            </a:pPr>
            <a:r>
              <a:rPr lang="zh-CN" altLang="en-US" sz="2400" b="1" dirty="0">
                <a:solidFill>
                  <a:srgbClr val="1B2F47"/>
                </a:solidFill>
                <a:latin typeface="微软雅黑" panose="020B0503020204020204" pitchFamily="34" charset="-122"/>
                <a:ea typeface="微软雅黑" panose="020B0503020204020204" pitchFamily="34" charset="-122"/>
                <a:sym typeface="+mn-ea"/>
              </a:rPr>
              <a:t>五、仓库选址的方法</a:t>
            </a:r>
          </a:p>
        </p:txBody>
      </p:sp>
      <p:graphicFrame>
        <p:nvGraphicFramePr>
          <p:cNvPr id="9" name="图示 8">
            <a:extLst>
              <a:ext uri="{FF2B5EF4-FFF2-40B4-BE49-F238E27FC236}">
                <a16:creationId xmlns="" xmlns:a16="http://schemas.microsoft.com/office/drawing/2014/main" id="{76CB0E96-94AB-FAAC-B2E5-09DC4E70CF5C}"/>
              </a:ext>
            </a:extLst>
          </p:cNvPr>
          <p:cNvGraphicFramePr/>
          <p:nvPr>
            <p:extLst>
              <p:ext uri="{D42A27DB-BD31-4B8C-83A1-F6EECF244321}">
                <p14:modId xmlns:p14="http://schemas.microsoft.com/office/powerpoint/2010/main" val="3738019670"/>
              </p:ext>
            </p:extLst>
          </p:nvPr>
        </p:nvGraphicFramePr>
        <p:xfrm>
          <a:off x="1031531" y="1468534"/>
          <a:ext cx="2664296" cy="12506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9598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4"/>
          <p:cNvSpPr txBox="1"/>
          <p:nvPr/>
        </p:nvSpPr>
        <p:spPr>
          <a:xfrm>
            <a:off x="705994" y="2194740"/>
            <a:ext cx="10643470" cy="923330"/>
          </a:xfrm>
          <a:prstGeom prst="rect">
            <a:avLst/>
          </a:prstGeom>
          <a:ln w="12700">
            <a:miter lim="400000"/>
          </a:ln>
        </p:spPr>
        <p:txBody>
          <a:bodyPr wrap="square" lIns="45719" rIns="45719">
            <a:spAutoFit/>
          </a:bodyPr>
          <a:lstStyle>
            <a:lvl1pPr algn="ctr">
              <a:defRPr sz="7200" b="1">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a:defRPr/>
            </a:pPr>
            <a:r>
              <a:rPr lang="zh-CN" altLang="en-US" sz="5400" dirty="0" smtClean="0">
                <a:solidFill>
                  <a:srgbClr val="FFFFFF"/>
                </a:solidFill>
              </a:rPr>
              <a:t>谢谢观看</a:t>
            </a:r>
            <a:endParaRPr sz="5400" dirty="0">
              <a:solidFill>
                <a:srgbClr val="FFFFFF"/>
              </a:solidFill>
            </a:endParaRPr>
          </a:p>
        </p:txBody>
      </p:sp>
      <p:grpSp>
        <p:nvGrpSpPr>
          <p:cNvPr id="9" name="组合 4"/>
          <p:cNvGrpSpPr/>
          <p:nvPr/>
        </p:nvGrpSpPr>
        <p:grpSpPr>
          <a:xfrm>
            <a:off x="2382582" y="3414852"/>
            <a:ext cx="7421418" cy="79655"/>
            <a:chOff x="0" y="0"/>
            <a:chExt cx="6377317" cy="81800"/>
          </a:xfrm>
          <a:solidFill>
            <a:schemeClr val="bg1"/>
          </a:solidFill>
        </p:grpSpPr>
        <p:sp>
          <p:nvSpPr>
            <p:cNvPr id="10" name="直接连接符 2"/>
            <p:cNvSpPr/>
            <p:nvPr/>
          </p:nvSpPr>
          <p:spPr>
            <a:xfrm>
              <a:off x="64495" y="40899"/>
              <a:ext cx="6236047" cy="1"/>
            </a:xfrm>
            <a:prstGeom prst="line">
              <a:avLst/>
            </a:prstGeom>
            <a:grpFill/>
            <a:ln w="6350" cap="flat">
              <a:solidFill>
                <a:schemeClr val="bg1"/>
              </a:solidFill>
              <a:prstDash val="solid"/>
              <a:miter lim="800000"/>
            </a:ln>
            <a:effectLst/>
          </p:spPr>
          <p:txBody>
            <a:bodyPr wrap="square" lIns="45719" tIns="45719" rIns="45719" bIns="45719" numCol="1" anchor="t">
              <a:noAutofit/>
            </a:bodyPr>
            <a:lstStyle/>
            <a:p>
              <a:pPr>
                <a:defRPr/>
              </a:pPr>
              <a:endParaRPr>
                <a:solidFill>
                  <a:srgbClr val="002060"/>
                </a:solidFill>
                <a:sym typeface="Calibri"/>
              </a:endParaRPr>
            </a:p>
          </p:txBody>
        </p:sp>
        <p:sp>
          <p:nvSpPr>
            <p:cNvPr id="11" name="椭圆 3"/>
            <p:cNvSpPr/>
            <p:nvPr/>
          </p:nvSpPr>
          <p:spPr>
            <a:xfrm>
              <a:off x="6295517" y="0"/>
              <a:ext cx="81801" cy="81801"/>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a:defRPr>
                  <a:solidFill>
                    <a:srgbClr val="FFFFFF"/>
                  </a:solidFill>
                </a:defRPr>
              </a:pPr>
              <a:endParaRPr>
                <a:solidFill>
                  <a:srgbClr val="002060"/>
                </a:solidFill>
                <a:sym typeface="Calibri"/>
              </a:endParaRPr>
            </a:p>
          </p:txBody>
        </p:sp>
        <p:sp>
          <p:nvSpPr>
            <p:cNvPr id="12" name="椭圆 12"/>
            <p:cNvSpPr/>
            <p:nvPr/>
          </p:nvSpPr>
          <p:spPr>
            <a:xfrm>
              <a:off x="-1" y="7767"/>
              <a:ext cx="69521" cy="66266"/>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a:defRPr>
                  <a:solidFill>
                    <a:srgbClr val="FFFFFF"/>
                  </a:solidFill>
                </a:defRPr>
              </a:pPr>
              <a:endParaRPr>
                <a:solidFill>
                  <a:srgbClr val="002060"/>
                </a:solidFill>
                <a:sym typeface="Calibri"/>
              </a:endParaRPr>
            </a:p>
          </p:txBody>
        </p:sp>
      </p:grpSp>
      <p:grpSp>
        <p:nvGrpSpPr>
          <p:cNvPr id="13" name="组合 14"/>
          <p:cNvGrpSpPr/>
          <p:nvPr/>
        </p:nvGrpSpPr>
        <p:grpSpPr>
          <a:xfrm>
            <a:off x="2382584" y="3922485"/>
            <a:ext cx="7421415" cy="95945"/>
            <a:chOff x="0" y="0"/>
            <a:chExt cx="6377317" cy="81800"/>
          </a:xfrm>
          <a:solidFill>
            <a:srgbClr val="FFFFFF"/>
          </a:solidFill>
        </p:grpSpPr>
        <p:sp>
          <p:nvSpPr>
            <p:cNvPr id="14" name="直接连接符 15"/>
            <p:cNvSpPr/>
            <p:nvPr/>
          </p:nvSpPr>
          <p:spPr>
            <a:xfrm>
              <a:off x="64495" y="40899"/>
              <a:ext cx="6236047" cy="1"/>
            </a:xfrm>
            <a:prstGeom prst="line">
              <a:avLst/>
            </a:prstGeom>
            <a:grpFill/>
            <a:ln w="6350" cap="flat">
              <a:solidFill>
                <a:schemeClr val="bg1"/>
              </a:solidFill>
              <a:prstDash val="solid"/>
              <a:miter lim="800000"/>
            </a:ln>
            <a:effectLst/>
          </p:spPr>
          <p:txBody>
            <a:bodyPr wrap="square" lIns="45719" tIns="45719" rIns="45719" bIns="45719" numCol="1" anchor="t">
              <a:noAutofit/>
            </a:bodyPr>
            <a:lstStyle/>
            <a:p>
              <a:pPr>
                <a:defRPr/>
              </a:pPr>
              <a:endParaRPr>
                <a:solidFill>
                  <a:srgbClr val="002060"/>
                </a:solidFill>
                <a:sym typeface="Calibri"/>
              </a:endParaRPr>
            </a:p>
          </p:txBody>
        </p:sp>
        <p:sp>
          <p:nvSpPr>
            <p:cNvPr id="15" name="椭圆 16"/>
            <p:cNvSpPr/>
            <p:nvPr/>
          </p:nvSpPr>
          <p:spPr>
            <a:xfrm>
              <a:off x="6295517" y="0"/>
              <a:ext cx="81801" cy="81801"/>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a:defRPr>
                  <a:solidFill>
                    <a:srgbClr val="FFFFFF"/>
                  </a:solidFill>
                </a:defRPr>
              </a:pPr>
              <a:endParaRPr>
                <a:solidFill>
                  <a:srgbClr val="002060"/>
                </a:solidFill>
                <a:sym typeface="Calibri"/>
              </a:endParaRPr>
            </a:p>
          </p:txBody>
        </p:sp>
        <p:sp>
          <p:nvSpPr>
            <p:cNvPr id="16" name="椭圆 17"/>
            <p:cNvSpPr/>
            <p:nvPr/>
          </p:nvSpPr>
          <p:spPr>
            <a:xfrm>
              <a:off x="-1" y="7767"/>
              <a:ext cx="69521" cy="66266"/>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a:defRPr>
                  <a:solidFill>
                    <a:srgbClr val="FFFFFF"/>
                  </a:solidFill>
                </a:defRPr>
              </a:pPr>
              <a:endParaRPr>
                <a:solidFill>
                  <a:srgbClr val="002060"/>
                </a:solidFill>
                <a:sym typeface="Calibri"/>
              </a:endParaRPr>
            </a:p>
          </p:txBody>
        </p:sp>
      </p:grpSp>
      <p:grpSp>
        <p:nvGrpSpPr>
          <p:cNvPr id="17" name="组合 4"/>
          <p:cNvGrpSpPr/>
          <p:nvPr/>
        </p:nvGrpSpPr>
        <p:grpSpPr>
          <a:xfrm>
            <a:off x="3175" y="798308"/>
            <a:ext cx="12192000" cy="146572"/>
            <a:chOff x="0" y="0"/>
            <a:chExt cx="6377317" cy="81800"/>
          </a:xfrm>
          <a:solidFill>
            <a:srgbClr val="FFFFFF"/>
          </a:solidFill>
        </p:grpSpPr>
        <p:sp>
          <p:nvSpPr>
            <p:cNvPr id="18" name="直接连接符 2"/>
            <p:cNvSpPr/>
            <p:nvPr/>
          </p:nvSpPr>
          <p:spPr>
            <a:xfrm>
              <a:off x="64495" y="40899"/>
              <a:ext cx="6236047" cy="1"/>
            </a:xfrm>
            <a:prstGeom prst="line">
              <a:avLst/>
            </a:prstGeom>
            <a:grpFill/>
            <a:ln w="6350" cap="flat">
              <a:solidFill>
                <a:schemeClr val="bg1"/>
              </a:solidFill>
              <a:prstDash val="solid"/>
              <a:miter lim="800000"/>
            </a:ln>
            <a:effectLst/>
          </p:spPr>
          <p:txBody>
            <a:bodyPr wrap="square" lIns="45719" tIns="45719" rIns="45719" bIns="45719" numCol="1" anchor="t">
              <a:noAutofit/>
            </a:bodyPr>
            <a:lstStyle/>
            <a:p>
              <a:pPr>
                <a:defRPr/>
              </a:pPr>
              <a:endParaRPr>
                <a:solidFill>
                  <a:srgbClr val="000000"/>
                </a:solidFill>
                <a:sym typeface="Calibri"/>
              </a:endParaRPr>
            </a:p>
          </p:txBody>
        </p:sp>
        <p:sp>
          <p:nvSpPr>
            <p:cNvPr id="19" name="椭圆 3"/>
            <p:cNvSpPr/>
            <p:nvPr/>
          </p:nvSpPr>
          <p:spPr>
            <a:xfrm>
              <a:off x="6295517" y="0"/>
              <a:ext cx="81801" cy="81801"/>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a:defRPr>
                  <a:solidFill>
                    <a:srgbClr val="FFFFFF"/>
                  </a:solidFill>
                </a:defRPr>
              </a:pPr>
              <a:endParaRPr>
                <a:solidFill>
                  <a:srgbClr val="FFFFFF"/>
                </a:solidFill>
                <a:sym typeface="Calibri"/>
              </a:endParaRPr>
            </a:p>
          </p:txBody>
        </p:sp>
        <p:sp>
          <p:nvSpPr>
            <p:cNvPr id="20" name="椭圆 12"/>
            <p:cNvSpPr/>
            <p:nvPr/>
          </p:nvSpPr>
          <p:spPr>
            <a:xfrm>
              <a:off x="-1" y="7767"/>
              <a:ext cx="69521" cy="66266"/>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a:defRPr>
                  <a:solidFill>
                    <a:srgbClr val="FFFFFF"/>
                  </a:solidFill>
                </a:defRPr>
              </a:pPr>
              <a:endParaRPr>
                <a:solidFill>
                  <a:srgbClr val="FFFFFF"/>
                </a:solidFill>
                <a:sym typeface="Calibri"/>
              </a:endParaRPr>
            </a:p>
          </p:txBody>
        </p:sp>
      </p:grpSp>
      <p:sp>
        <p:nvSpPr>
          <p:cNvPr id="21" name="文本框 20"/>
          <p:cNvSpPr txBox="1"/>
          <p:nvPr/>
        </p:nvSpPr>
        <p:spPr>
          <a:xfrm>
            <a:off x="8687472" y="390016"/>
            <a:ext cx="3211868"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defRPr/>
            </a:pPr>
            <a:r>
              <a:rPr lang="zh-CN" altLang="en-US" sz="2400" b="1" i="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Calibri"/>
              </a:rPr>
              <a:t>数智</a:t>
            </a:r>
            <a:r>
              <a:rPr lang="zh-CN" altLang="en-US" sz="2400" b="1" i="1" dirty="0" smtClean="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Calibri"/>
              </a:rPr>
              <a:t>化仓</a:t>
            </a:r>
            <a:r>
              <a:rPr lang="zh-CN" altLang="en-US" sz="2400" b="1" i="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Calibri"/>
              </a:rPr>
              <a:t>储管</a:t>
            </a:r>
            <a:r>
              <a:rPr lang="zh-CN" altLang="en-US" sz="2400" b="1" i="1" dirty="0" smtClean="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Calibri"/>
              </a:rPr>
              <a:t>理</a:t>
            </a:r>
            <a:endParaRPr lang="en-US" altLang="zh-CN" sz="2400" b="1" i="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Calibri"/>
            </a:endParaRPr>
          </a:p>
        </p:txBody>
      </p:sp>
      <p:sp>
        <p:nvSpPr>
          <p:cNvPr id="22" name="文本框 21"/>
          <p:cNvSpPr txBox="1"/>
          <p:nvPr/>
        </p:nvSpPr>
        <p:spPr>
          <a:xfrm>
            <a:off x="2382582" y="3484807"/>
            <a:ext cx="7326225"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defRPr/>
            </a:pPr>
            <a:r>
              <a:rPr lang="zh-CN" altLang="en-US" sz="2400" dirty="0">
                <a:solidFill>
                  <a:srgbClr val="FFFFFF"/>
                </a:solidFill>
                <a:latin typeface="微软雅黑" panose="020B0503020204020204" charset="-122"/>
                <a:ea typeface="微软雅黑" panose="020B0503020204020204" charset="-122"/>
                <a:sym typeface="Calibri"/>
              </a:rPr>
              <a:t>下</a:t>
            </a:r>
            <a:r>
              <a:rPr lang="zh-CN" altLang="en-US" sz="2400" dirty="0" smtClean="0">
                <a:solidFill>
                  <a:srgbClr val="FFFFFF"/>
                </a:solidFill>
                <a:latin typeface="微软雅黑" panose="020B0503020204020204" charset="-122"/>
                <a:ea typeface="微软雅黑" panose="020B0503020204020204" charset="-122"/>
                <a:sym typeface="Calibri"/>
              </a:rPr>
              <a:t>一任务  </a:t>
            </a:r>
            <a:r>
              <a:rPr lang="zh-CN" altLang="en-US" sz="2400" dirty="0">
                <a:solidFill>
                  <a:srgbClr val="FFFFFF"/>
                </a:solidFill>
                <a:latin typeface="微软雅黑" panose="020B0503020204020204" charset="-122"/>
                <a:ea typeface="微软雅黑" panose="020B0503020204020204" charset="-122"/>
                <a:sym typeface="Calibri"/>
              </a:rPr>
              <a:t>：  </a:t>
            </a:r>
            <a:r>
              <a:rPr lang="zh-CN" altLang="en-US" sz="2400" dirty="0" smtClean="0">
                <a:solidFill>
                  <a:srgbClr val="FFFFFF"/>
                </a:solidFill>
                <a:latin typeface="微软雅黑" panose="020B0503020204020204" charset="-122"/>
                <a:ea typeface="微软雅黑" panose="020B0503020204020204" charset="-122"/>
                <a:sym typeface="Calibri"/>
              </a:rPr>
              <a:t>智慧仓布局</a:t>
            </a:r>
            <a:endParaRPr lang="zh-CN" altLang="en-US" sz="2400" dirty="0">
              <a:solidFill>
                <a:srgbClr val="FFFFFF"/>
              </a:solidFill>
              <a:latin typeface="微软雅黑" panose="020B0503020204020204" charset="-122"/>
              <a:ea typeface="微软雅黑" panose="020B0503020204020204" charset="-122"/>
              <a:sym typeface="Calibri"/>
            </a:endParaRPr>
          </a:p>
        </p:txBody>
      </p:sp>
    </p:spTree>
    <p:extLst>
      <p:ext uri="{BB962C8B-B14F-4D97-AF65-F5344CB8AC3E}">
        <p14:creationId xmlns:p14="http://schemas.microsoft.com/office/powerpoint/2010/main" val="7292777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indefinite" fill="hold"/>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indefinite" fill="hold"/>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par>
                          <p:cTn id="13" fill="hold">
                            <p:stCondLst>
                              <p:cond delay="0"/>
                            </p:stCondLst>
                            <p:childTnLst>
                              <p:par>
                                <p:cTn id="14" presetID="22" presetClass="entr" presetSubtype="2" fill="hold" grpId="0" nodeType="afterEffect">
                                  <p:stCondLst>
                                    <p:cond delay="0"/>
                                  </p:stCondLst>
                                  <p:childTnLst>
                                    <p:set>
                                      <p:cBhvr>
                                        <p:cTn id="15" dur="indefinite" fill="hold"/>
                                        <p:tgtEl>
                                          <p:spTgt spid="13"/>
                                        </p:tgtEl>
                                        <p:attrNameLst>
                                          <p:attrName>style.visibility</p:attrName>
                                        </p:attrNameLst>
                                      </p:cBhvr>
                                      <p:to>
                                        <p:strVal val="visible"/>
                                      </p:to>
                                    </p:set>
                                    <p:animEffect transition="in" filter="wipe(right)">
                                      <p:cBhvr>
                                        <p:cTn id="16" dur="1000"/>
                                        <p:tgtEl>
                                          <p:spTgt spid="13"/>
                                        </p:tgtEl>
                                      </p:cBhvr>
                                    </p:animEffect>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indefinite" fill="hold"/>
                                        <p:tgtEl>
                                          <p:spTgt spid="17"/>
                                        </p:tgtEl>
                                        <p:attrNameLst>
                                          <p:attrName>style.visibility</p:attrName>
                                        </p:attrNameLst>
                                      </p:cBhvr>
                                      <p:to>
                                        <p:strVal val="visible"/>
                                      </p:to>
                                    </p:set>
                                    <p:animEffect transition="in" filter="wipe(left)">
                                      <p:cBhvr>
                                        <p:cTn id="2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3" grpId="0" animBg="1" advAuto="0"/>
      <p:bldP spid="17"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3" name="图片"/>
          <p:cNvPicPr>
            <a:picLocks noChangeAspect="1"/>
          </p:cNvPicPr>
          <p:nvPr/>
        </p:nvPicPr>
        <p:blipFill>
          <a:blip r:embed="rId3">
            <a:extLst>
              <a:ext uri="{28A0092B-C50C-407E-A947-70E740481C1C}">
                <a14:useLocalDpi xmlns:a14="http://schemas.microsoft.com/office/drawing/2010/main" val="0"/>
              </a:ext>
            </a:extLst>
          </a:blip>
          <a:srcRect l="9947" r="9947"/>
          <a:stretch/>
        </p:blipFill>
        <p:spPr>
          <a:xfrm>
            <a:off x="-1" y="0"/>
            <a:ext cx="7627432" cy="6858000"/>
          </a:xfrm>
          <a:prstGeom prst="rect">
            <a:avLst/>
          </a:prstGeom>
        </p:spPr>
      </p:pic>
      <p:sp>
        <p:nvSpPr>
          <p:cNvPr id="4" name="矩形 3">
            <a:extLst>
              <a:ext uri="{FF2B5EF4-FFF2-40B4-BE49-F238E27FC236}">
                <a16:creationId xmlns="" xmlns:a16="http://schemas.microsoft.com/office/drawing/2014/main" id="{A2B34504-4679-0786-5754-684C1D2BE811}"/>
              </a:ext>
            </a:extLst>
          </p:cNvPr>
          <p:cNvSpPr/>
          <p:nvPr/>
        </p:nvSpPr>
        <p:spPr>
          <a:xfrm>
            <a:off x="6" y="-19230"/>
            <a:ext cx="12163963" cy="6877231"/>
          </a:xfrm>
          <a:prstGeom prst="rect">
            <a:avLst/>
          </a:prstGeom>
          <a:solidFill>
            <a:srgbClr val="0E387F">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微软雅黑" panose="020B0503020204020204" pitchFamily="34" charset="-122"/>
            </a:endParaRPr>
          </a:p>
        </p:txBody>
      </p:sp>
      <p:sp>
        <p:nvSpPr>
          <p:cNvPr id="20" name="任意多边形"/>
          <p:cNvSpPr/>
          <p:nvPr/>
        </p:nvSpPr>
        <p:spPr>
          <a:xfrm rot="16200000">
            <a:off x="3180927" y="1727351"/>
            <a:ext cx="6858000" cy="3403298"/>
          </a:xfrm>
          <a:custGeom>
            <a:avLst/>
            <a:gdLst>
              <a:gd name="connsiteX0" fmla="*/ 4238271 w 12204400"/>
              <a:gd name="connsiteY0" fmla="*/ 0 h 3000194"/>
              <a:gd name="connsiteX1" fmla="*/ 12181892 w 12204400"/>
              <a:gd name="connsiteY1" fmla="*/ 2366387 h 3000194"/>
              <a:gd name="connsiteX2" fmla="*/ 12204400 w 12204400"/>
              <a:gd name="connsiteY2" fmla="*/ 2382933 h 3000194"/>
              <a:gd name="connsiteX3" fmla="*/ 12204400 w 12204400"/>
              <a:gd name="connsiteY3" fmla="*/ 3000194 h 3000194"/>
              <a:gd name="connsiteX4" fmla="*/ 0 w 12204400"/>
              <a:gd name="connsiteY4" fmla="*/ 3000194 h 3000194"/>
              <a:gd name="connsiteX5" fmla="*/ 0 w 12204400"/>
              <a:gd name="connsiteY5" fmla="*/ 606289 h 3000194"/>
              <a:gd name="connsiteX6" fmla="*/ 176143 w 12204400"/>
              <a:gd name="connsiteY6" fmla="*/ 552740 h 3000194"/>
              <a:gd name="connsiteX7" fmla="*/ 4238271 w 12204400"/>
              <a:gd name="connsiteY7" fmla="*/ 0 h 300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4400" h="3000194">
                <a:moveTo>
                  <a:pt x="4238271" y="0"/>
                </a:moveTo>
                <a:cubicBezTo>
                  <a:pt x="7296780" y="0"/>
                  <a:pt x="10083837" y="896110"/>
                  <a:pt x="12181892" y="2366387"/>
                </a:cubicBezTo>
                <a:lnTo>
                  <a:pt x="12204400" y="2382933"/>
                </a:lnTo>
                <a:lnTo>
                  <a:pt x="12204400" y="3000194"/>
                </a:lnTo>
                <a:lnTo>
                  <a:pt x="0" y="3000194"/>
                </a:lnTo>
                <a:lnTo>
                  <a:pt x="0" y="606289"/>
                </a:lnTo>
                <a:lnTo>
                  <a:pt x="176143" y="552740"/>
                </a:lnTo>
                <a:cubicBezTo>
                  <a:pt x="1442779" y="195153"/>
                  <a:pt x="2810967" y="0"/>
                  <a:pt x="4238271" y="0"/>
                </a:cubicBezTo>
                <a:close/>
              </a:path>
            </a:pathLst>
          </a:custGeom>
          <a:solidFill>
            <a:srgbClr val="71BB17">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600">
              <a:solidFill>
                <a:srgbClr val="FFFFFF"/>
              </a:solidFill>
            </a:endParaRPr>
          </a:p>
        </p:txBody>
      </p:sp>
      <p:sp>
        <p:nvSpPr>
          <p:cNvPr id="24" name="任意多边形"/>
          <p:cNvSpPr/>
          <p:nvPr/>
        </p:nvSpPr>
        <p:spPr>
          <a:xfrm rot="16200000">
            <a:off x="3469055" y="1727351"/>
            <a:ext cx="6858000" cy="3403298"/>
          </a:xfrm>
          <a:custGeom>
            <a:avLst/>
            <a:gdLst>
              <a:gd name="connsiteX0" fmla="*/ 4238271 w 12204400"/>
              <a:gd name="connsiteY0" fmla="*/ 0 h 3000194"/>
              <a:gd name="connsiteX1" fmla="*/ 12181892 w 12204400"/>
              <a:gd name="connsiteY1" fmla="*/ 2366387 h 3000194"/>
              <a:gd name="connsiteX2" fmla="*/ 12204400 w 12204400"/>
              <a:gd name="connsiteY2" fmla="*/ 2382933 h 3000194"/>
              <a:gd name="connsiteX3" fmla="*/ 12204400 w 12204400"/>
              <a:gd name="connsiteY3" fmla="*/ 3000194 h 3000194"/>
              <a:gd name="connsiteX4" fmla="*/ 0 w 12204400"/>
              <a:gd name="connsiteY4" fmla="*/ 3000194 h 3000194"/>
              <a:gd name="connsiteX5" fmla="*/ 0 w 12204400"/>
              <a:gd name="connsiteY5" fmla="*/ 606289 h 3000194"/>
              <a:gd name="connsiteX6" fmla="*/ 176143 w 12204400"/>
              <a:gd name="connsiteY6" fmla="*/ 552740 h 3000194"/>
              <a:gd name="connsiteX7" fmla="*/ 4238271 w 12204400"/>
              <a:gd name="connsiteY7" fmla="*/ 0 h 300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4400" h="3000194">
                <a:moveTo>
                  <a:pt x="4238271" y="0"/>
                </a:moveTo>
                <a:cubicBezTo>
                  <a:pt x="7296780" y="0"/>
                  <a:pt x="10083837" y="896110"/>
                  <a:pt x="12181892" y="2366387"/>
                </a:cubicBezTo>
                <a:lnTo>
                  <a:pt x="12204400" y="2382933"/>
                </a:lnTo>
                <a:lnTo>
                  <a:pt x="12204400" y="3000194"/>
                </a:lnTo>
                <a:lnTo>
                  <a:pt x="0" y="3000194"/>
                </a:lnTo>
                <a:lnTo>
                  <a:pt x="0" y="606289"/>
                </a:lnTo>
                <a:lnTo>
                  <a:pt x="176143" y="552740"/>
                </a:lnTo>
                <a:cubicBezTo>
                  <a:pt x="1442779" y="195153"/>
                  <a:pt x="2810967" y="0"/>
                  <a:pt x="4238271" y="0"/>
                </a:cubicBezTo>
                <a:close/>
              </a:path>
            </a:pathLst>
          </a:custGeom>
          <a:solidFill>
            <a:srgbClr val="1C4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600">
              <a:solidFill>
                <a:srgbClr val="FFFFFF"/>
              </a:solidFill>
            </a:endParaRPr>
          </a:p>
        </p:txBody>
      </p:sp>
      <p:sp>
        <p:nvSpPr>
          <p:cNvPr id="25" name="任意多边形"/>
          <p:cNvSpPr/>
          <p:nvPr/>
        </p:nvSpPr>
        <p:spPr>
          <a:xfrm rot="16200000">
            <a:off x="5566114" y="225763"/>
            <a:ext cx="6858001" cy="6406482"/>
          </a:xfrm>
          <a:custGeom>
            <a:avLst/>
            <a:gdLst>
              <a:gd name="connsiteX0" fmla="*/ 6858001 w 6858001"/>
              <a:gd name="connsiteY0" fmla="*/ 2228989 h 6403147"/>
              <a:gd name="connsiteX1" fmla="*/ 6858001 w 6858001"/>
              <a:gd name="connsiteY1" fmla="*/ 2774314 h 6403147"/>
              <a:gd name="connsiteX2" fmla="*/ 6858001 w 6858001"/>
              <a:gd name="connsiteY2" fmla="*/ 2806373 h 6403147"/>
              <a:gd name="connsiteX3" fmla="*/ 6858001 w 6858001"/>
              <a:gd name="connsiteY3" fmla="*/ 6403147 h 6403147"/>
              <a:gd name="connsiteX4" fmla="*/ 0 w 6858001"/>
              <a:gd name="connsiteY4" fmla="*/ 6403146 h 6403147"/>
              <a:gd name="connsiteX5" fmla="*/ 0 w 6858001"/>
              <a:gd name="connsiteY5" fmla="*/ 2774314 h 6403147"/>
              <a:gd name="connsiteX6" fmla="*/ 2 w 6858001"/>
              <a:gd name="connsiteY6" fmla="*/ 2774314 h 6403147"/>
              <a:gd name="connsiteX7" fmla="*/ 2 w 6858001"/>
              <a:gd name="connsiteY7" fmla="*/ 567121 h 6403147"/>
              <a:gd name="connsiteX8" fmla="*/ 98982 w 6858001"/>
              <a:gd name="connsiteY8" fmla="*/ 517031 h 6403147"/>
              <a:gd name="connsiteX9" fmla="*/ 2381607 w 6858001"/>
              <a:gd name="connsiteY9" fmla="*/ 0 h 6403147"/>
              <a:gd name="connsiteX10" fmla="*/ 6845353 w 6858001"/>
              <a:gd name="connsiteY10" fmla="*/ 2213512 h 640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1" h="6403147">
                <a:moveTo>
                  <a:pt x="6858001" y="2228989"/>
                </a:moveTo>
                <a:lnTo>
                  <a:pt x="6858001" y="2774314"/>
                </a:lnTo>
                <a:lnTo>
                  <a:pt x="6858001" y="2806373"/>
                </a:lnTo>
                <a:lnTo>
                  <a:pt x="6858001" y="6403147"/>
                </a:lnTo>
                <a:lnTo>
                  <a:pt x="0" y="6403146"/>
                </a:lnTo>
                <a:lnTo>
                  <a:pt x="0" y="2774314"/>
                </a:lnTo>
                <a:lnTo>
                  <a:pt x="2" y="2774314"/>
                </a:lnTo>
                <a:lnTo>
                  <a:pt x="2" y="567121"/>
                </a:lnTo>
                <a:lnTo>
                  <a:pt x="98982" y="517031"/>
                </a:lnTo>
                <a:cubicBezTo>
                  <a:pt x="810741" y="182545"/>
                  <a:pt x="1579564" y="0"/>
                  <a:pt x="2381607" y="0"/>
                </a:cubicBezTo>
                <a:cubicBezTo>
                  <a:pt x="4100270" y="0"/>
                  <a:pt x="5666396" y="838219"/>
                  <a:pt x="6845353" y="22135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sz="1600" dirty="0">
              <a:solidFill>
                <a:srgbClr val="FFFFFF"/>
              </a:solidFill>
            </a:endParaRPr>
          </a:p>
        </p:txBody>
      </p:sp>
      <p:sp>
        <p:nvSpPr>
          <p:cNvPr id="26" name="椭圆"/>
          <p:cNvSpPr/>
          <p:nvPr/>
        </p:nvSpPr>
        <p:spPr>
          <a:xfrm>
            <a:off x="5058318" y="1210139"/>
            <a:ext cx="1815481" cy="1814536"/>
          </a:xfrm>
          <a:prstGeom prst="ellipse">
            <a:avLst/>
          </a:prstGeom>
          <a:solidFill>
            <a:schemeClr val="accent1"/>
          </a:solid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600">
              <a:solidFill>
                <a:srgbClr val="FFFFFF"/>
              </a:solidFill>
            </a:endParaRPr>
          </a:p>
        </p:txBody>
      </p:sp>
      <p:sp>
        <p:nvSpPr>
          <p:cNvPr id="27" name="文本"/>
          <p:cNvSpPr/>
          <p:nvPr/>
        </p:nvSpPr>
        <p:spPr>
          <a:xfrm>
            <a:off x="7994447" y="1955628"/>
            <a:ext cx="1891865" cy="461665"/>
          </a:xfrm>
          <a:prstGeom prst="rect">
            <a:avLst/>
          </a:prstGeom>
          <a:solidFill>
            <a:srgbClr val="71BB17"/>
          </a:solidFill>
        </p:spPr>
        <p:txBody>
          <a:bodyPr wrap="none">
            <a:spAutoFit/>
          </a:bodyPr>
          <a:lstStyle/>
          <a:p>
            <a:pPr>
              <a:defRPr/>
            </a:pPr>
            <a:r>
              <a:rPr lang="zh-CN" altLang="en-US" sz="2400" b="1" spc="250" dirty="0" smtClean="0">
                <a:solidFill>
                  <a:schemeClr val="bg1"/>
                </a:solidFill>
                <a:latin typeface="黑体" panose="02010609060101010101" pitchFamily="49" charset="-122"/>
                <a:ea typeface="黑体" panose="02010609060101010101" pitchFamily="49" charset="-122"/>
              </a:rPr>
              <a:t>智慧仓选址</a:t>
            </a:r>
            <a:endParaRPr lang="zh-CN" altLang="en-US" sz="2400" b="1" spc="250" dirty="0">
              <a:solidFill>
                <a:schemeClr val="bg1"/>
              </a:solidFill>
              <a:latin typeface="黑体" panose="02010609060101010101" pitchFamily="49" charset="-122"/>
              <a:ea typeface="黑体" panose="02010609060101010101" pitchFamily="49" charset="-122"/>
            </a:endParaRPr>
          </a:p>
        </p:txBody>
      </p:sp>
      <p:sp>
        <p:nvSpPr>
          <p:cNvPr id="28" name="文字"/>
          <p:cNvSpPr/>
          <p:nvPr/>
        </p:nvSpPr>
        <p:spPr>
          <a:xfrm>
            <a:off x="7709545" y="3013276"/>
            <a:ext cx="1891865" cy="461665"/>
          </a:xfrm>
          <a:prstGeom prst="rect">
            <a:avLst/>
          </a:prstGeom>
          <a:noFill/>
        </p:spPr>
        <p:txBody>
          <a:bodyPr wrap="none">
            <a:spAutoFit/>
          </a:bodyPr>
          <a:lstStyle/>
          <a:p>
            <a:pPr>
              <a:defRPr/>
            </a:pPr>
            <a:r>
              <a:rPr lang="zh-CN" altLang="en-US" sz="2400" b="1" spc="250" dirty="0" smtClean="0">
                <a:latin typeface="黑体" panose="02010609060101010101" pitchFamily="49" charset="-122"/>
                <a:ea typeface="黑体" panose="02010609060101010101" pitchFamily="49" charset="-122"/>
              </a:rPr>
              <a:t>智慧仓布局</a:t>
            </a:r>
            <a:endParaRPr lang="zh-CN" altLang="en-US" sz="2400" b="1" spc="250" dirty="0">
              <a:latin typeface="黑体" panose="02010609060101010101" pitchFamily="49" charset="-122"/>
              <a:ea typeface="黑体" panose="02010609060101010101" pitchFamily="49" charset="-122"/>
            </a:endParaRPr>
          </a:p>
        </p:txBody>
      </p:sp>
      <p:sp>
        <p:nvSpPr>
          <p:cNvPr id="29" name="文本"/>
          <p:cNvSpPr/>
          <p:nvPr/>
        </p:nvSpPr>
        <p:spPr>
          <a:xfrm>
            <a:off x="7994443" y="3956879"/>
            <a:ext cx="2574744" cy="461665"/>
          </a:xfrm>
          <a:prstGeom prst="rect">
            <a:avLst/>
          </a:prstGeom>
          <a:noFill/>
        </p:spPr>
        <p:txBody>
          <a:bodyPr wrap="none">
            <a:spAutoFit/>
          </a:bodyPr>
          <a:lstStyle/>
          <a:p>
            <a:pPr>
              <a:defRPr/>
            </a:pPr>
            <a:r>
              <a:rPr lang="zh-CN" altLang="en-US" sz="2400" b="1" spc="250" dirty="0" smtClean="0">
                <a:solidFill>
                  <a:srgbClr val="000000"/>
                </a:solidFill>
                <a:latin typeface="黑体" panose="02010609060101010101" pitchFamily="49" charset="-122"/>
                <a:ea typeface="黑体" panose="02010609060101010101" pitchFamily="49" charset="-122"/>
              </a:rPr>
              <a:t>智慧仓设备配置</a:t>
            </a:r>
            <a:endParaRPr lang="zh-CN" altLang="en-US" sz="2400" b="1" spc="250" dirty="0">
              <a:solidFill>
                <a:srgbClr val="000000"/>
              </a:solidFill>
              <a:latin typeface="黑体" panose="02010609060101010101" pitchFamily="49" charset="-122"/>
              <a:ea typeface="黑体" panose="02010609060101010101" pitchFamily="49" charset="-122"/>
            </a:endParaRPr>
          </a:p>
        </p:txBody>
      </p:sp>
      <p:sp>
        <p:nvSpPr>
          <p:cNvPr id="35" name="文本框"/>
          <p:cNvSpPr>
            <a:spLocks noChangeAspect="1"/>
          </p:cNvSpPr>
          <p:nvPr/>
        </p:nvSpPr>
        <p:spPr>
          <a:xfrm>
            <a:off x="7294337" y="3922422"/>
            <a:ext cx="530855" cy="530579"/>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72000" rtlCol="0" anchor="ctr"/>
          <a:lstStyle/>
          <a:p>
            <a:pPr algn="ctr">
              <a:defRPr/>
            </a:pPr>
            <a:r>
              <a:rPr lang="en-US" altLang="zh-CN" sz="2400" i="1" dirty="0" smtClean="0">
                <a:solidFill>
                  <a:srgbClr val="FFFFFF"/>
                </a:solidFill>
                <a:latin typeface="黑体" panose="02010609060101010101" pitchFamily="49" charset="-122"/>
                <a:ea typeface="黑体" panose="02010609060101010101" pitchFamily="49" charset="-122"/>
                <a:cs typeface="Arial" panose="020B0604020202020204" pitchFamily="34" charset="0"/>
              </a:rPr>
              <a:t>3</a:t>
            </a:r>
            <a:endParaRPr lang="zh-CN" altLang="en-US" sz="2400" i="1" dirty="0">
              <a:solidFill>
                <a:srgbClr val="FFFFFF"/>
              </a:solidFill>
              <a:latin typeface="黑体" panose="02010609060101010101" pitchFamily="49" charset="-122"/>
              <a:ea typeface="黑体" panose="02010609060101010101" pitchFamily="49" charset="-122"/>
              <a:cs typeface="Arial" panose="020B0604020202020204" pitchFamily="34" charset="0"/>
            </a:endParaRPr>
          </a:p>
        </p:txBody>
      </p:sp>
      <p:sp>
        <p:nvSpPr>
          <p:cNvPr id="36" name="文本框"/>
          <p:cNvSpPr>
            <a:spLocks noChangeAspect="1"/>
          </p:cNvSpPr>
          <p:nvPr/>
        </p:nvSpPr>
        <p:spPr>
          <a:xfrm>
            <a:off x="6763482" y="2952778"/>
            <a:ext cx="530855" cy="530579"/>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72000" rtlCol="0" anchor="ctr"/>
          <a:lstStyle/>
          <a:p>
            <a:pPr algn="ctr">
              <a:defRPr/>
            </a:pPr>
            <a:r>
              <a:rPr lang="en-US" altLang="zh-CN" sz="2400" i="1" dirty="0" smtClean="0">
                <a:solidFill>
                  <a:srgbClr val="FFFFFF"/>
                </a:solidFill>
                <a:latin typeface="黑体" panose="02010609060101010101" pitchFamily="49" charset="-122"/>
                <a:ea typeface="黑体" panose="02010609060101010101" pitchFamily="49" charset="-122"/>
                <a:cs typeface="Arial" panose="020B0604020202020204" pitchFamily="34" charset="0"/>
              </a:rPr>
              <a:t>2</a:t>
            </a:r>
            <a:endParaRPr lang="zh-CN" altLang="en-US" sz="2400" i="1" dirty="0">
              <a:solidFill>
                <a:srgbClr val="FFFFFF"/>
              </a:solidFill>
              <a:latin typeface="黑体" panose="02010609060101010101" pitchFamily="49" charset="-122"/>
              <a:ea typeface="黑体" panose="02010609060101010101" pitchFamily="49" charset="-122"/>
              <a:cs typeface="Arial" panose="020B0604020202020204" pitchFamily="34" charset="0"/>
            </a:endParaRPr>
          </a:p>
        </p:txBody>
      </p:sp>
      <p:sp>
        <p:nvSpPr>
          <p:cNvPr id="37" name="文本框"/>
          <p:cNvSpPr>
            <a:spLocks noChangeAspect="1"/>
          </p:cNvSpPr>
          <p:nvPr/>
        </p:nvSpPr>
        <p:spPr>
          <a:xfrm>
            <a:off x="7260813" y="1875005"/>
            <a:ext cx="530855" cy="530579"/>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72000" rtlCol="0" anchor="ctr"/>
          <a:lstStyle/>
          <a:p>
            <a:pPr algn="ctr">
              <a:defRPr/>
            </a:pPr>
            <a:r>
              <a:rPr lang="en-US" altLang="zh-CN" sz="2400" i="1" dirty="0" smtClean="0">
                <a:solidFill>
                  <a:srgbClr val="FFFFFF"/>
                </a:solidFill>
                <a:latin typeface="黑体" panose="02010609060101010101" pitchFamily="49" charset="-122"/>
                <a:ea typeface="黑体" panose="02010609060101010101" pitchFamily="49" charset="-122"/>
                <a:cs typeface="Arial" panose="020B0604020202020204" pitchFamily="34" charset="0"/>
              </a:rPr>
              <a:t>1</a:t>
            </a:r>
            <a:endParaRPr lang="zh-CN" altLang="en-US" sz="2400" i="1" dirty="0">
              <a:solidFill>
                <a:srgbClr val="FFFFFF"/>
              </a:solidFill>
              <a:latin typeface="黑体" panose="02010609060101010101" pitchFamily="49" charset="-122"/>
              <a:ea typeface="黑体" panose="02010609060101010101" pitchFamily="49" charset="-122"/>
              <a:cs typeface="Arial" panose="020B0604020202020204" pitchFamily="34" charset="0"/>
            </a:endParaRPr>
          </a:p>
        </p:txBody>
      </p:sp>
      <p:sp>
        <p:nvSpPr>
          <p:cNvPr id="38" name="文本"/>
          <p:cNvSpPr/>
          <p:nvPr/>
        </p:nvSpPr>
        <p:spPr>
          <a:xfrm>
            <a:off x="5385530" y="2256320"/>
            <a:ext cx="1161069" cy="387798"/>
          </a:xfrm>
          <a:prstGeom prst="rect">
            <a:avLst/>
          </a:prstGeom>
        </p:spPr>
        <p:txBody>
          <a:bodyPr wrap="none" lIns="144000">
            <a:spAutoFit/>
          </a:bodyPr>
          <a:lstStyle/>
          <a:p>
            <a:pPr algn="ctr">
              <a:lnSpc>
                <a:spcPct val="120000"/>
              </a:lnSpc>
              <a:defRPr/>
            </a:pPr>
            <a:r>
              <a:rPr lang="en-US" altLang="zh-CN" sz="1600" kern="0" spc="100" dirty="0">
                <a:solidFill>
                  <a:srgbClr val="DDDDDD"/>
                </a:solidFill>
                <a:ea typeface="+mj-ea"/>
              </a:rPr>
              <a:t>Contents</a:t>
            </a:r>
            <a:endParaRPr lang="en-US" altLang="ko-KR" sz="1600" kern="0" spc="100" dirty="0">
              <a:solidFill>
                <a:srgbClr val="DDDDDD"/>
              </a:solidFill>
              <a:ea typeface="+mj-ea"/>
            </a:endParaRPr>
          </a:p>
        </p:txBody>
      </p:sp>
      <p:sp>
        <p:nvSpPr>
          <p:cNvPr id="39" name="标题"/>
          <p:cNvSpPr txBox="1">
            <a:spLocks noChangeArrowheads="1"/>
          </p:cNvSpPr>
          <p:nvPr/>
        </p:nvSpPr>
        <p:spPr bwMode="auto">
          <a:xfrm>
            <a:off x="5283672" y="1522530"/>
            <a:ext cx="1364774" cy="830997"/>
          </a:xfrm>
          <a:prstGeom prst="rect">
            <a:avLst/>
          </a:prstGeom>
          <a:noFill/>
          <a:ln>
            <a:noFill/>
          </a:ln>
        </p:spPr>
        <p:txBody>
          <a:bodyPr wrap="none" lIns="90000" rIns="90000" anchor="ctr" anchorCtr="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defRPr/>
            </a:pPr>
            <a:r>
              <a:rPr lang="zh-CN" altLang="en-US" sz="4000" b="1" spc="600" dirty="0">
                <a:solidFill>
                  <a:srgbClr val="FFFFFF"/>
                </a:solidFill>
                <a:latin typeface="思源黑体 CN"/>
                <a:ea typeface="+mj-ea"/>
              </a:rPr>
              <a:t>目录</a:t>
            </a:r>
            <a:endParaRPr lang="en-US" altLang="zh-CN" sz="4000" b="1" spc="600" dirty="0">
              <a:solidFill>
                <a:srgbClr val="FFFFFF"/>
              </a:solidFill>
              <a:latin typeface="思源黑体 CN"/>
              <a:ea typeface="+mj-ea"/>
            </a:endParaRPr>
          </a:p>
        </p:txBody>
      </p:sp>
      <p:pic>
        <p:nvPicPr>
          <p:cNvPr id="8" name="图片 7">
            <a:extLst>
              <a:ext uri="{FF2B5EF4-FFF2-40B4-BE49-F238E27FC236}">
                <a16:creationId xmlns="" xmlns:a16="http://schemas.microsoft.com/office/drawing/2014/main" id="{7F5A4EE8-9FF2-91A3-AA6C-B7BB6DD4C2DB}"/>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5" y="6285"/>
            <a:ext cx="1142947" cy="298718"/>
          </a:xfrm>
          <a:prstGeom prst="rect">
            <a:avLst/>
          </a:prstGeom>
        </p:spPr>
      </p:pic>
      <p:grpSp>
        <p:nvGrpSpPr>
          <p:cNvPr id="2" name="组合 1">
            <a:extLst>
              <a:ext uri="{FF2B5EF4-FFF2-40B4-BE49-F238E27FC236}">
                <a16:creationId xmlns="" xmlns:a16="http://schemas.microsoft.com/office/drawing/2014/main" id="{6E9EF55B-A238-B9BC-648C-DEAD80407497}"/>
              </a:ext>
            </a:extLst>
          </p:cNvPr>
          <p:cNvGrpSpPr/>
          <p:nvPr/>
        </p:nvGrpSpPr>
        <p:grpSpPr>
          <a:xfrm>
            <a:off x="9601414" y="6164524"/>
            <a:ext cx="2373441" cy="931022"/>
            <a:chOff x="8622168" y="6183259"/>
            <a:chExt cx="2372205" cy="931022"/>
          </a:xfrm>
        </p:grpSpPr>
        <p:pic>
          <p:nvPicPr>
            <p:cNvPr id="9" name="图片 8">
              <a:extLst>
                <a:ext uri="{FF2B5EF4-FFF2-40B4-BE49-F238E27FC236}">
                  <a16:creationId xmlns="" xmlns:a16="http://schemas.microsoft.com/office/drawing/2014/main" id="{5B862A61-6252-A0B2-BCCB-9902F79CB050}"/>
                </a:ext>
              </a:extLst>
            </p:cNvPr>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112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0124629" y="6183259"/>
              <a:ext cx="869744" cy="931022"/>
            </a:xfrm>
            <a:prstGeom prst="rect">
              <a:avLst/>
            </a:prstGeom>
          </p:spPr>
        </p:pic>
        <p:sp>
          <p:nvSpPr>
            <p:cNvPr id="10" name="文本框 9">
              <a:extLst>
                <a:ext uri="{FF2B5EF4-FFF2-40B4-BE49-F238E27FC236}">
                  <a16:creationId xmlns="" xmlns:a16="http://schemas.microsoft.com/office/drawing/2014/main" id="{4AB11A68-38D2-2A85-739C-22BEA4EEE726}"/>
                </a:ext>
              </a:extLst>
            </p:cNvPr>
            <p:cNvSpPr txBox="1"/>
            <p:nvPr/>
          </p:nvSpPr>
          <p:spPr>
            <a:xfrm>
              <a:off x="8622168" y="6498532"/>
              <a:ext cx="214375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zh-CN" altLang="en-US" sz="1200" dirty="0">
                  <a:solidFill>
                    <a:srgbClr val="014864"/>
                  </a:solidFill>
                  <a:latin typeface="黑体" panose="02010609060101010101" pitchFamily="49" charset="-122"/>
                  <a:ea typeface="黑体" panose="02010609060101010101" pitchFamily="49" charset="-122"/>
                  <a:sym typeface="Calibri"/>
                </a:rPr>
                <a:t>合作企业与技术支持：</a:t>
              </a:r>
            </a:p>
          </p:txBody>
        </p:sp>
      </p:grpSp>
    </p:spTree>
    <p:extLst>
      <p:ext uri="{BB962C8B-B14F-4D97-AF65-F5344CB8AC3E}">
        <p14:creationId xmlns:p14="http://schemas.microsoft.com/office/powerpoint/2010/main" val="62729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6" presetClass="entr" presetSubtype="37"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barn(outVertical)">
                                      <p:cBhvr>
                                        <p:cTn id="30" dur="500"/>
                                        <p:tgtEl>
                                          <p:spTgt spid="39"/>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par>
                          <p:cTn id="35" fill="hold">
                            <p:stCondLst>
                              <p:cond delay="3000"/>
                            </p:stCondLst>
                            <p:childTnLst>
                              <p:par>
                                <p:cTn id="36" presetID="23" presetClass="entr" presetSubtype="16"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childTnLst>
                          </p:cTn>
                        </p:par>
                        <p:par>
                          <p:cTn id="44" fill="hold">
                            <p:stCondLst>
                              <p:cond delay="4000"/>
                            </p:stCondLst>
                            <p:childTnLst>
                              <p:par>
                                <p:cTn id="45" presetID="23" presetClass="entr" presetSubtype="16"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500"/>
                                        <p:tgtEl>
                                          <p:spTgt spid="28"/>
                                        </p:tgtEl>
                                      </p:cBhvr>
                                    </p:animEffect>
                                  </p:childTnLst>
                                </p:cTn>
                              </p:par>
                            </p:childTnLst>
                          </p:cTn>
                        </p:par>
                        <p:par>
                          <p:cTn id="53" fill="hold">
                            <p:stCondLst>
                              <p:cond delay="5000"/>
                            </p:stCondLst>
                            <p:childTnLst>
                              <p:par>
                                <p:cTn id="54" presetID="2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left)">
                                      <p:cBhvr>
                                        <p:cTn id="61" dur="500"/>
                                        <p:tgtEl>
                                          <p:spTgt spid="29"/>
                                        </p:tgtEl>
                                      </p:cBhvr>
                                    </p:animEffect>
                                  </p:childTnLst>
                                </p:cTn>
                              </p:par>
                              <p:par>
                                <p:cTn id="62" presetID="53" presetClass="entr" presetSubtype="16" fill="hold" nodeType="with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p:cTn id="64" dur="500" fill="hold"/>
                                        <p:tgtEl>
                                          <p:spTgt spid="2"/>
                                        </p:tgtEl>
                                        <p:attrNameLst>
                                          <p:attrName>ppt_w</p:attrName>
                                        </p:attrNameLst>
                                      </p:cBhvr>
                                      <p:tavLst>
                                        <p:tav tm="0">
                                          <p:val>
                                            <p:fltVal val="0"/>
                                          </p:val>
                                        </p:tav>
                                        <p:tav tm="100000">
                                          <p:val>
                                            <p:strVal val="#ppt_w"/>
                                          </p:val>
                                        </p:tav>
                                      </p:tavLst>
                                    </p:anim>
                                    <p:anim calcmode="lin" valueType="num">
                                      <p:cBhvr>
                                        <p:cTn id="65" dur="500" fill="hold"/>
                                        <p:tgtEl>
                                          <p:spTgt spid="2"/>
                                        </p:tgtEl>
                                        <p:attrNameLst>
                                          <p:attrName>ppt_h</p:attrName>
                                        </p:attrNameLst>
                                      </p:cBhvr>
                                      <p:tavLst>
                                        <p:tav tm="0">
                                          <p:val>
                                            <p:fltVal val="0"/>
                                          </p:val>
                                        </p:tav>
                                        <p:tav tm="100000">
                                          <p:val>
                                            <p:strVal val="#ppt_h"/>
                                          </p:val>
                                        </p:tav>
                                      </p:tavLst>
                                    </p:anim>
                                    <p:animEffect transition="in" filter="fade">
                                      <p:cBhvr>
                                        <p:cTn id="6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bldLvl="0" animBg="1"/>
      <p:bldP spid="24" grpId="0" bldLvl="0" animBg="1"/>
      <p:bldP spid="26" grpId="0" bldLvl="0" animBg="1"/>
      <p:bldP spid="27" grpId="0" animBg="1"/>
      <p:bldP spid="28" grpId="0"/>
      <p:bldP spid="29" grpId="0"/>
      <p:bldP spid="35" grpId="0" bldLvl="0" animBg="1"/>
      <p:bldP spid="36" grpId="0" bldLvl="0" animBg="1"/>
      <p:bldP spid="37" grpId="0" bldLvl="0" animBg="1"/>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8">
            <a:extLst>
              <a:ext uri="{FF2B5EF4-FFF2-40B4-BE49-F238E27FC236}">
                <a16:creationId xmlns="" xmlns:a16="http://schemas.microsoft.com/office/drawing/2014/main" id="{E950ED0C-5D58-4AE1-A6BC-B0EB9EC103B4}"/>
              </a:ext>
            </a:extLst>
          </p:cNvPr>
          <p:cNvSpPr txBox="1"/>
          <p:nvPr/>
        </p:nvSpPr>
        <p:spPr>
          <a:xfrm>
            <a:off x="841297" y="-57001"/>
            <a:ext cx="5113862" cy="461665"/>
          </a:xfrm>
          <a:prstGeom prst="rect">
            <a:avLst/>
          </a:prstGeom>
          <a:noFill/>
        </p:spPr>
        <p:txBody>
          <a:bodyPr wrap="square" rtlCol="0" anchor="ctr">
            <a:spAutoFit/>
          </a:bodyPr>
          <a:lstStyle/>
          <a:p>
            <a:pPr>
              <a:defRPr/>
            </a:pPr>
            <a:r>
              <a:rPr lang="zh-CN" altLang="en-US" sz="2400" dirty="0">
                <a:solidFill>
                  <a:schemeClr val="bg1"/>
                </a:solidFill>
                <a:latin typeface="黑体" panose="02010609060101010101" pitchFamily="49" charset="-122"/>
                <a:ea typeface="黑体" panose="02010609060101010101" pitchFamily="49" charset="-122"/>
                <a:sym typeface="+mn-lt"/>
              </a:rPr>
              <a:t>仓库网点配置与选址</a:t>
            </a:r>
            <a:endParaRPr lang="zh-CN" altLang="en-US" sz="2400" dirty="0">
              <a:solidFill>
                <a:schemeClr val="bg1"/>
              </a:solidFill>
              <a:latin typeface="黑体" panose="02010609060101010101" pitchFamily="49" charset="-122"/>
              <a:ea typeface="黑体" panose="02010609060101010101" pitchFamily="49" charset="-122"/>
            </a:endParaRPr>
          </a:p>
        </p:txBody>
      </p:sp>
      <p:sp>
        <p:nvSpPr>
          <p:cNvPr id="9" name="文本框 8">
            <a:extLst>
              <a:ext uri="{FF2B5EF4-FFF2-40B4-BE49-F238E27FC236}">
                <a16:creationId xmlns="" xmlns:a16="http://schemas.microsoft.com/office/drawing/2014/main" id="{BC8E7E49-A74A-E1EF-0425-B6D5D3528F6E}"/>
              </a:ext>
            </a:extLst>
          </p:cNvPr>
          <p:cNvSpPr txBox="1"/>
          <p:nvPr/>
        </p:nvSpPr>
        <p:spPr>
          <a:xfrm>
            <a:off x="410543" y="1727434"/>
            <a:ext cx="10295573" cy="559769"/>
          </a:xfrm>
          <a:prstGeom prst="rect">
            <a:avLst/>
          </a:prstGeom>
          <a:noFill/>
        </p:spPr>
        <p:txBody>
          <a:bodyPr wrap="square">
            <a:spAutoFit/>
          </a:bodyPr>
          <a:lstStyle/>
          <a:p>
            <a:pPr marL="274320" indent="-274320">
              <a:lnSpc>
                <a:spcPct val="150000"/>
              </a:lnSpc>
              <a:spcBef>
                <a:spcPct val="20000"/>
              </a:spcBef>
              <a:buClr>
                <a:schemeClr val="accent1"/>
              </a:buClr>
              <a:buSzPct val="100000"/>
              <a:defRPr/>
            </a:pPr>
            <a:r>
              <a:rPr lang="zh-CN" altLang="en-US" sz="2400" b="1" dirty="0">
                <a:latin typeface="宋体" panose="02010600030101010101" pitchFamily="2" charset="-122"/>
                <a:ea typeface="宋体" panose="02010600030101010101" pitchFamily="2" charset="-122"/>
              </a:rPr>
              <a:t>      </a:t>
            </a:r>
          </a:p>
        </p:txBody>
      </p:sp>
      <p:sp>
        <p:nvSpPr>
          <p:cNvPr id="2" name="文本框 1">
            <a:extLst>
              <a:ext uri="{FF2B5EF4-FFF2-40B4-BE49-F238E27FC236}">
                <a16:creationId xmlns="" xmlns:a16="http://schemas.microsoft.com/office/drawing/2014/main" id="{EB62F933-271A-689E-39C3-83ADAB97F769}"/>
              </a:ext>
            </a:extLst>
          </p:cNvPr>
          <p:cNvSpPr txBox="1"/>
          <p:nvPr/>
        </p:nvSpPr>
        <p:spPr>
          <a:xfrm>
            <a:off x="482551" y="770018"/>
            <a:ext cx="3570208" cy="581057"/>
          </a:xfrm>
          <a:prstGeom prst="rect">
            <a:avLst/>
          </a:prstGeom>
          <a:noFill/>
        </p:spPr>
        <p:txBody>
          <a:bodyPr wrap="none" rtlCol="0">
            <a:spAutoFit/>
          </a:bodyPr>
          <a:lstStyle/>
          <a:p>
            <a:pPr algn="l">
              <a:lnSpc>
                <a:spcPct val="150000"/>
              </a:lnSpc>
            </a:pPr>
            <a:r>
              <a:rPr lang="zh-CN" altLang="en-US" sz="2400" b="1" dirty="0">
                <a:solidFill>
                  <a:srgbClr val="1B2F47"/>
                </a:solidFill>
                <a:latin typeface="微软雅黑" panose="020B0503020204020204" pitchFamily="34" charset="-122"/>
                <a:ea typeface="微软雅黑" panose="020B0503020204020204" pitchFamily="34" charset="-122"/>
                <a:sym typeface="+mn-ea"/>
              </a:rPr>
              <a:t>一、仓库选址的基本原则</a:t>
            </a:r>
          </a:p>
        </p:txBody>
      </p:sp>
      <p:graphicFrame>
        <p:nvGraphicFramePr>
          <p:cNvPr id="14" name="图示 13">
            <a:extLst>
              <a:ext uri="{FF2B5EF4-FFF2-40B4-BE49-F238E27FC236}">
                <a16:creationId xmlns="" xmlns:a16="http://schemas.microsoft.com/office/drawing/2014/main" id="{EBEDCF26-A0A4-B72E-70CA-3481CADA2C55}"/>
              </a:ext>
            </a:extLst>
          </p:cNvPr>
          <p:cNvGraphicFramePr/>
          <p:nvPr/>
        </p:nvGraphicFramePr>
        <p:xfrm>
          <a:off x="1889042" y="996707"/>
          <a:ext cx="8132233" cy="5421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5055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7A2C8288-4A76-AA82-9AB2-D3B0914D059A}"/>
              </a:ext>
            </a:extLst>
          </p:cNvPr>
          <p:cNvSpPr txBox="1"/>
          <p:nvPr/>
        </p:nvSpPr>
        <p:spPr>
          <a:xfrm>
            <a:off x="841297" y="-57001"/>
            <a:ext cx="5113862" cy="461665"/>
          </a:xfrm>
          <a:prstGeom prst="rect">
            <a:avLst/>
          </a:prstGeom>
          <a:noFill/>
        </p:spPr>
        <p:txBody>
          <a:bodyPr wrap="square" rtlCol="0" anchor="ctr">
            <a:spAutoFit/>
          </a:bodyPr>
          <a:lstStyle/>
          <a:p>
            <a:pPr>
              <a:defRPr/>
            </a:pPr>
            <a:r>
              <a:rPr lang="zh-CN" altLang="en-US" sz="2400" dirty="0">
                <a:solidFill>
                  <a:schemeClr val="bg1"/>
                </a:solidFill>
                <a:latin typeface="黑体" panose="02010609060101010101" pitchFamily="49" charset="-122"/>
                <a:ea typeface="黑体" panose="02010609060101010101" pitchFamily="49" charset="-122"/>
                <a:sym typeface="+mn-lt"/>
              </a:rPr>
              <a:t>仓库网点配置与选址</a:t>
            </a:r>
            <a:endParaRPr lang="zh-CN" altLang="en-US" sz="2400" dirty="0">
              <a:solidFill>
                <a:schemeClr val="bg1"/>
              </a:solidFill>
              <a:latin typeface="黑体" panose="02010609060101010101" pitchFamily="49" charset="-122"/>
              <a:ea typeface="黑体" panose="02010609060101010101" pitchFamily="49" charset="-122"/>
            </a:endParaRPr>
          </a:p>
        </p:txBody>
      </p:sp>
      <p:sp>
        <p:nvSpPr>
          <p:cNvPr id="4" name="文本框 3">
            <a:extLst>
              <a:ext uri="{FF2B5EF4-FFF2-40B4-BE49-F238E27FC236}">
                <a16:creationId xmlns="" xmlns:a16="http://schemas.microsoft.com/office/drawing/2014/main" id="{9A20C17C-A938-FF60-CBE6-DDD27AE96717}"/>
              </a:ext>
            </a:extLst>
          </p:cNvPr>
          <p:cNvSpPr txBox="1"/>
          <p:nvPr/>
        </p:nvSpPr>
        <p:spPr>
          <a:xfrm>
            <a:off x="482551" y="770018"/>
            <a:ext cx="3570208" cy="581057"/>
          </a:xfrm>
          <a:prstGeom prst="rect">
            <a:avLst/>
          </a:prstGeom>
          <a:noFill/>
        </p:spPr>
        <p:txBody>
          <a:bodyPr wrap="none" rtlCol="0">
            <a:spAutoFit/>
          </a:bodyPr>
          <a:lstStyle/>
          <a:p>
            <a:pPr>
              <a:lnSpc>
                <a:spcPct val="150000"/>
              </a:lnSpc>
            </a:pPr>
            <a:r>
              <a:rPr lang="zh-CN" altLang="en-US" sz="2400" b="1" dirty="0">
                <a:solidFill>
                  <a:srgbClr val="1B2F47"/>
                </a:solidFill>
                <a:latin typeface="微软雅黑" panose="020B0503020204020204" pitchFamily="34" charset="-122"/>
                <a:ea typeface="微软雅黑" panose="020B0503020204020204" pitchFamily="34" charset="-122"/>
                <a:sym typeface="+mn-ea"/>
              </a:rPr>
              <a:t>二、仓库选址的影响因素</a:t>
            </a:r>
          </a:p>
        </p:txBody>
      </p:sp>
      <p:sp>
        <p:nvSpPr>
          <p:cNvPr id="11" name="Rectangle 24">
            <a:extLst>
              <a:ext uri="{FF2B5EF4-FFF2-40B4-BE49-F238E27FC236}">
                <a16:creationId xmlns="" xmlns:a16="http://schemas.microsoft.com/office/drawing/2014/main" id="{7A222F8D-C32F-6280-5DD2-2A26AEDF98E9}"/>
              </a:ext>
            </a:extLst>
          </p:cNvPr>
          <p:cNvSpPr/>
          <p:nvPr/>
        </p:nvSpPr>
        <p:spPr>
          <a:xfrm rot="16200000" flipH="1">
            <a:off x="5563392" y="-282721"/>
            <a:ext cx="1071568" cy="12190413"/>
          </a:xfrm>
          <a:prstGeom prst="rect">
            <a:avLst/>
          </a:prstGeom>
          <a:gradFill flip="none" rotWithShape="1">
            <a:gsLst>
              <a:gs pos="0">
                <a:sysClr val="window" lastClr="FFFFFF">
                  <a:lumMod val="85000"/>
                </a:sysClr>
              </a:gs>
              <a:gs pos="100000">
                <a:srgbClr val="4F81BD">
                  <a:tint val="44500"/>
                  <a:satMod val="160000"/>
                  <a:alpha val="0"/>
                </a:srgbClr>
              </a:gs>
              <a:gs pos="100000">
                <a:srgbClr val="4F81BD">
                  <a:tint val="23500"/>
                  <a:satMod val="160000"/>
                </a:srgbClr>
              </a:gs>
            </a:gsLst>
            <a:lin ang="0" scaled="1"/>
            <a:tileRect/>
          </a:gradFill>
          <a:ln w="25400" cap="flat" cmpd="sng" algn="ctr">
            <a:noFill/>
            <a:prstDash val="solid"/>
          </a:ln>
          <a:effectLst/>
        </p:spPr>
        <p:txBody>
          <a:bodyPr anchor="ctr"/>
          <a:lstStyle/>
          <a:p>
            <a:pPr algn="ctr">
              <a:defRPr/>
            </a:pPr>
            <a:endParaRPr lang="en-SG" sz="2200" kern="0">
              <a:solidFill>
                <a:sysClr val="window" lastClr="FFFFFF"/>
              </a:solidFill>
              <a:latin typeface="楷体" pitchFamily="49" charset="-122"/>
              <a:ea typeface="楷体" pitchFamily="49" charset="-122"/>
            </a:endParaRPr>
          </a:p>
        </p:txBody>
      </p:sp>
      <p:sp>
        <p:nvSpPr>
          <p:cNvPr id="12" name="Rectangle 25">
            <a:extLst>
              <a:ext uri="{FF2B5EF4-FFF2-40B4-BE49-F238E27FC236}">
                <a16:creationId xmlns="" xmlns:a16="http://schemas.microsoft.com/office/drawing/2014/main" id="{805B73F4-3235-2143-C404-4C4EB4DA542E}"/>
              </a:ext>
            </a:extLst>
          </p:cNvPr>
          <p:cNvSpPr/>
          <p:nvPr/>
        </p:nvSpPr>
        <p:spPr>
          <a:xfrm rot="16200000">
            <a:off x="4956184" y="-1961532"/>
            <a:ext cx="2285984" cy="12190413"/>
          </a:xfrm>
          <a:prstGeom prst="rect">
            <a:avLst/>
          </a:prstGeom>
          <a:gradFill flip="none" rotWithShape="1">
            <a:gsLst>
              <a:gs pos="0">
                <a:sysClr val="window" lastClr="FFFFFF">
                  <a:lumMod val="85000"/>
                </a:sysClr>
              </a:gs>
              <a:gs pos="100000">
                <a:srgbClr val="4F81BD">
                  <a:tint val="44500"/>
                  <a:satMod val="160000"/>
                  <a:alpha val="0"/>
                </a:srgbClr>
              </a:gs>
              <a:gs pos="100000">
                <a:srgbClr val="4F81BD">
                  <a:tint val="23500"/>
                  <a:satMod val="160000"/>
                </a:srgbClr>
              </a:gs>
            </a:gsLst>
            <a:lin ang="0" scaled="1"/>
            <a:tileRect/>
          </a:gradFill>
          <a:ln w="25400" cap="flat" cmpd="sng" algn="ctr">
            <a:noFill/>
            <a:prstDash val="solid"/>
          </a:ln>
          <a:effectLst/>
        </p:spPr>
        <p:txBody>
          <a:bodyPr anchor="ctr"/>
          <a:lstStyle/>
          <a:p>
            <a:pPr algn="ctr">
              <a:defRPr/>
            </a:pPr>
            <a:endParaRPr lang="en-SG" sz="2200" kern="0">
              <a:solidFill>
                <a:sysClr val="window" lastClr="FFFFFF"/>
              </a:solidFill>
              <a:latin typeface="楷体" pitchFamily="49" charset="-122"/>
              <a:ea typeface="楷体" pitchFamily="49" charset="-122"/>
            </a:endParaRPr>
          </a:p>
        </p:txBody>
      </p:sp>
      <p:sp>
        <p:nvSpPr>
          <p:cNvPr id="13" name="Rectangle 1">
            <a:extLst>
              <a:ext uri="{FF2B5EF4-FFF2-40B4-BE49-F238E27FC236}">
                <a16:creationId xmlns="" xmlns:a16="http://schemas.microsoft.com/office/drawing/2014/main" id="{C1010A53-58AD-CC35-63A9-6BD5C12C94FC}"/>
              </a:ext>
            </a:extLst>
          </p:cNvPr>
          <p:cNvSpPr/>
          <p:nvPr/>
        </p:nvSpPr>
        <p:spPr>
          <a:xfrm>
            <a:off x="2616173" y="2109609"/>
            <a:ext cx="2666672" cy="3500462"/>
          </a:xfrm>
          <a:prstGeom prst="rect">
            <a:avLst/>
          </a:prstGeom>
          <a:gradFill flip="none" rotWithShape="1">
            <a:gsLst>
              <a:gs pos="61000">
                <a:srgbClr val="00B0F0"/>
              </a:gs>
              <a:gs pos="100000">
                <a:srgbClr val="0070C0"/>
              </a:gs>
            </a:gsLst>
            <a:lin ang="16200000" scaled="1"/>
            <a:tileRect/>
          </a:gradFill>
          <a:ln w="25400" cap="flat" cmpd="sng" algn="ctr">
            <a:noFill/>
            <a:prstDash val="solid"/>
          </a:ln>
          <a:effectLst/>
          <a:scene3d>
            <a:camera prst="perspectiveRight">
              <a:rot lat="0" lon="20099996" rev="0"/>
            </a:camera>
            <a:lightRig rig="soft" dir="t"/>
          </a:scene3d>
          <a:sp3d extrusionH="254000" prstMaterial="plastic"/>
        </p:spPr>
        <p:txBody>
          <a:bodyPr/>
          <a:lstStyle/>
          <a:p>
            <a:pPr marL="228600" algn="ctr">
              <a:buClr>
                <a:sysClr val="windowText" lastClr="000000"/>
              </a:buClr>
              <a:defRPr/>
            </a:pPr>
            <a:endParaRPr lang="en-US" altLang="zh-CN" sz="2200" b="1" kern="0" dirty="0">
              <a:solidFill>
                <a:sysClr val="window" lastClr="FFFFFF"/>
              </a:solidFill>
              <a:latin typeface="楷体" pitchFamily="49" charset="-122"/>
              <a:ea typeface="楷体" pitchFamily="49" charset="-122"/>
            </a:endParaRPr>
          </a:p>
          <a:p>
            <a:pPr marL="228600" algn="ctr">
              <a:lnSpc>
                <a:spcPct val="150000"/>
              </a:lnSpc>
              <a:buClr>
                <a:sysClr val="windowText" lastClr="000000"/>
              </a:buClr>
              <a:defRPr/>
            </a:pPr>
            <a:r>
              <a:rPr lang="zh-CN" altLang="en-US" sz="3200" b="1" kern="0" dirty="0">
                <a:solidFill>
                  <a:sysClr val="window" lastClr="FFFFFF"/>
                </a:solidFill>
                <a:latin typeface="楷体" pitchFamily="49" charset="-122"/>
                <a:ea typeface="楷体" pitchFamily="49" charset="-122"/>
              </a:rPr>
              <a:t>仓库选址的库外考虑</a:t>
            </a:r>
            <a:endParaRPr lang="en-US" altLang="zh-CN" sz="3200" b="1" kern="0" dirty="0">
              <a:solidFill>
                <a:sysClr val="window" lastClr="FFFFFF"/>
              </a:solidFill>
              <a:latin typeface="楷体" pitchFamily="49" charset="-122"/>
              <a:ea typeface="楷体" pitchFamily="49" charset="-122"/>
            </a:endParaRPr>
          </a:p>
          <a:p>
            <a:pPr marL="228600" algn="ctr">
              <a:lnSpc>
                <a:spcPct val="150000"/>
              </a:lnSpc>
              <a:buClr>
                <a:sysClr val="windowText" lastClr="000000"/>
              </a:buClr>
              <a:defRPr/>
            </a:pPr>
            <a:r>
              <a:rPr lang="zh-CN" altLang="en-US" sz="3200" b="1" kern="0" dirty="0">
                <a:solidFill>
                  <a:sysClr val="window" lastClr="FFFFFF"/>
                </a:solidFill>
                <a:latin typeface="楷体" pitchFamily="49" charset="-122"/>
                <a:ea typeface="楷体" pitchFamily="49" charset="-122"/>
              </a:rPr>
              <a:t>因素</a:t>
            </a:r>
            <a:endParaRPr lang="en-GB" sz="3200" kern="0" dirty="0">
              <a:ln w="18415" cmpd="sng">
                <a:noFill/>
                <a:prstDash val="solid"/>
              </a:ln>
              <a:solidFill>
                <a:sysClr val="window" lastClr="FFFFFF"/>
              </a:solidFill>
              <a:latin typeface="楷体" pitchFamily="49" charset="-122"/>
              <a:ea typeface="楷体" pitchFamily="49" charset="-122"/>
              <a:cs typeface="Arial" pitchFamily="34" charset="0"/>
            </a:endParaRPr>
          </a:p>
        </p:txBody>
      </p:sp>
      <p:sp>
        <p:nvSpPr>
          <p:cNvPr id="14" name="Rectangle 3">
            <a:extLst>
              <a:ext uri="{FF2B5EF4-FFF2-40B4-BE49-F238E27FC236}">
                <a16:creationId xmlns="" xmlns:a16="http://schemas.microsoft.com/office/drawing/2014/main" id="{18C5662A-412F-E80A-9570-D4645181C987}"/>
              </a:ext>
            </a:extLst>
          </p:cNvPr>
          <p:cNvSpPr/>
          <p:nvPr/>
        </p:nvSpPr>
        <p:spPr>
          <a:xfrm>
            <a:off x="6093084" y="2176855"/>
            <a:ext cx="2666672" cy="3500462"/>
          </a:xfrm>
          <a:prstGeom prst="rect">
            <a:avLst/>
          </a:prstGeom>
          <a:gradFill flip="none" rotWithShape="1">
            <a:gsLst>
              <a:gs pos="61000">
                <a:srgbClr val="00B0F0"/>
              </a:gs>
              <a:gs pos="100000">
                <a:srgbClr val="0070C0"/>
              </a:gs>
            </a:gsLst>
            <a:lin ang="16200000" scaled="1"/>
            <a:tileRect/>
          </a:gradFill>
          <a:ln w="25400" cap="flat" cmpd="sng" algn="ctr">
            <a:noFill/>
            <a:prstDash val="solid"/>
          </a:ln>
          <a:effectLst/>
          <a:scene3d>
            <a:camera prst="perspectiveLeft">
              <a:rot lat="0" lon="1800000" rev="0"/>
            </a:camera>
            <a:lightRig rig="soft" dir="t"/>
          </a:scene3d>
          <a:sp3d extrusionH="254000" prstMaterial="plastic"/>
        </p:spPr>
        <p:txBody>
          <a:bodyPr/>
          <a:lstStyle/>
          <a:p>
            <a:pPr marL="228600" algn="ctr">
              <a:buClr>
                <a:sysClr val="windowText" lastClr="000000"/>
              </a:buClr>
              <a:defRPr/>
            </a:pPr>
            <a:endParaRPr lang="en-US" altLang="zh-CN" sz="2200" b="1" kern="0" dirty="0">
              <a:solidFill>
                <a:sysClr val="window" lastClr="FFFFFF"/>
              </a:solidFill>
              <a:latin typeface="楷体" pitchFamily="49" charset="-122"/>
              <a:ea typeface="楷体" pitchFamily="49" charset="-122"/>
            </a:endParaRPr>
          </a:p>
          <a:p>
            <a:pPr marL="228600" algn="ctr">
              <a:lnSpc>
                <a:spcPct val="150000"/>
              </a:lnSpc>
              <a:buClr>
                <a:prstClr val="black"/>
              </a:buClr>
              <a:defRPr/>
            </a:pPr>
            <a:r>
              <a:rPr lang="zh-CN" altLang="en-US" sz="3200" b="1" kern="0" dirty="0">
                <a:solidFill>
                  <a:sysClr val="window" lastClr="FFFFFF"/>
                </a:solidFill>
                <a:latin typeface="楷体" pitchFamily="49" charset="-122"/>
                <a:ea typeface="楷体" pitchFamily="49" charset="-122"/>
              </a:rPr>
              <a:t>仓库选址的库内考虑</a:t>
            </a:r>
            <a:endParaRPr lang="en-US" altLang="zh-CN" sz="3200" b="1" kern="0" dirty="0">
              <a:solidFill>
                <a:sysClr val="window" lastClr="FFFFFF"/>
              </a:solidFill>
              <a:latin typeface="楷体" pitchFamily="49" charset="-122"/>
              <a:ea typeface="楷体" pitchFamily="49" charset="-122"/>
            </a:endParaRPr>
          </a:p>
          <a:p>
            <a:pPr marL="228600" algn="ctr">
              <a:lnSpc>
                <a:spcPct val="150000"/>
              </a:lnSpc>
              <a:buClr>
                <a:prstClr val="black"/>
              </a:buClr>
              <a:defRPr/>
            </a:pPr>
            <a:r>
              <a:rPr lang="zh-CN" altLang="en-US" sz="3200" b="1" kern="0" dirty="0">
                <a:solidFill>
                  <a:sysClr val="window" lastClr="FFFFFF"/>
                </a:solidFill>
                <a:latin typeface="楷体" pitchFamily="49" charset="-122"/>
                <a:ea typeface="楷体" pitchFamily="49" charset="-122"/>
              </a:rPr>
              <a:t>因素</a:t>
            </a:r>
            <a:endParaRPr lang="en-GB" altLang="zh-CN" sz="2200" b="1" kern="0" dirty="0">
              <a:solidFill>
                <a:sysClr val="window" lastClr="FFFFFF"/>
              </a:solidFill>
              <a:latin typeface="楷体" pitchFamily="49" charset="-122"/>
              <a:ea typeface="楷体" pitchFamily="49" charset="-122"/>
            </a:endParaRPr>
          </a:p>
        </p:txBody>
      </p:sp>
      <p:grpSp>
        <p:nvGrpSpPr>
          <p:cNvPr id="15" name="Group 1">
            <a:extLst>
              <a:ext uri="{FF2B5EF4-FFF2-40B4-BE49-F238E27FC236}">
                <a16:creationId xmlns="" xmlns:a16="http://schemas.microsoft.com/office/drawing/2014/main" id="{C38C7FF1-17CA-B0FA-4A19-B3006217795E}"/>
              </a:ext>
            </a:extLst>
          </p:cNvPr>
          <p:cNvGrpSpPr/>
          <p:nvPr/>
        </p:nvGrpSpPr>
        <p:grpSpPr>
          <a:xfrm flipH="1">
            <a:off x="2735377" y="4501910"/>
            <a:ext cx="691055" cy="1357322"/>
            <a:chOff x="4867279" y="2055806"/>
            <a:chExt cx="1171578" cy="3067773"/>
          </a:xfrm>
          <a:solidFill>
            <a:srgbClr val="1F497D">
              <a:lumMod val="75000"/>
            </a:srgbClr>
          </a:solidFill>
          <a:effectLst>
            <a:reflection blurRad="6350" stA="52000" endA="300" endPos="35000" dir="5400000" sy="-100000" algn="bl" rotWithShape="0"/>
          </a:effectLst>
        </p:grpSpPr>
        <p:sp>
          <p:nvSpPr>
            <p:cNvPr id="16" name="Freeform 91">
              <a:extLst>
                <a:ext uri="{FF2B5EF4-FFF2-40B4-BE49-F238E27FC236}">
                  <a16:creationId xmlns="" xmlns:a16="http://schemas.microsoft.com/office/drawing/2014/main" id="{6E0CC311-870E-E1F0-E7EC-0AFE31F5188F}"/>
                </a:ext>
              </a:extLst>
            </p:cNvPr>
            <p:cNvSpPr>
              <a:spLocks/>
            </p:cNvSpPr>
            <p:nvPr/>
          </p:nvSpPr>
          <p:spPr bwMode="auto">
            <a:xfrm>
              <a:off x="5143504" y="2500306"/>
              <a:ext cx="831850" cy="1851025"/>
            </a:xfrm>
            <a:custGeom>
              <a:avLst/>
              <a:gdLst/>
              <a:ahLst/>
              <a:cxnLst>
                <a:cxn ang="0">
                  <a:pos x="386" y="40"/>
                </a:cxn>
                <a:cxn ang="0">
                  <a:pos x="412" y="48"/>
                </a:cxn>
                <a:cxn ang="0">
                  <a:pos x="432" y="70"/>
                </a:cxn>
                <a:cxn ang="0">
                  <a:pos x="440" y="98"/>
                </a:cxn>
                <a:cxn ang="0">
                  <a:pos x="442" y="116"/>
                </a:cxn>
                <a:cxn ang="0">
                  <a:pos x="448" y="134"/>
                </a:cxn>
                <a:cxn ang="0">
                  <a:pos x="452" y="154"/>
                </a:cxn>
                <a:cxn ang="0">
                  <a:pos x="482" y="248"/>
                </a:cxn>
                <a:cxn ang="0">
                  <a:pos x="522" y="410"/>
                </a:cxn>
                <a:cxn ang="0">
                  <a:pos x="522" y="422"/>
                </a:cxn>
                <a:cxn ang="0">
                  <a:pos x="514" y="450"/>
                </a:cxn>
                <a:cxn ang="0">
                  <a:pos x="460" y="580"/>
                </a:cxn>
                <a:cxn ang="0">
                  <a:pos x="476" y="616"/>
                </a:cxn>
                <a:cxn ang="0">
                  <a:pos x="490" y="672"/>
                </a:cxn>
                <a:cxn ang="0">
                  <a:pos x="486" y="704"/>
                </a:cxn>
                <a:cxn ang="0">
                  <a:pos x="490" y="928"/>
                </a:cxn>
                <a:cxn ang="0">
                  <a:pos x="492" y="1018"/>
                </a:cxn>
                <a:cxn ang="0">
                  <a:pos x="464" y="1096"/>
                </a:cxn>
                <a:cxn ang="0">
                  <a:pos x="396" y="1122"/>
                </a:cxn>
                <a:cxn ang="0">
                  <a:pos x="320" y="1144"/>
                </a:cxn>
                <a:cxn ang="0">
                  <a:pos x="228" y="1164"/>
                </a:cxn>
                <a:cxn ang="0">
                  <a:pos x="160" y="1160"/>
                </a:cxn>
                <a:cxn ang="0">
                  <a:pos x="106" y="1140"/>
                </a:cxn>
                <a:cxn ang="0">
                  <a:pos x="92" y="1102"/>
                </a:cxn>
                <a:cxn ang="0">
                  <a:pos x="92" y="1070"/>
                </a:cxn>
                <a:cxn ang="0">
                  <a:pos x="92" y="1012"/>
                </a:cxn>
                <a:cxn ang="0">
                  <a:pos x="92" y="960"/>
                </a:cxn>
                <a:cxn ang="0">
                  <a:pos x="86" y="838"/>
                </a:cxn>
                <a:cxn ang="0">
                  <a:pos x="88" y="744"/>
                </a:cxn>
                <a:cxn ang="0">
                  <a:pos x="68" y="736"/>
                </a:cxn>
                <a:cxn ang="0">
                  <a:pos x="64" y="728"/>
                </a:cxn>
                <a:cxn ang="0">
                  <a:pos x="80" y="660"/>
                </a:cxn>
                <a:cxn ang="0">
                  <a:pos x="94" y="600"/>
                </a:cxn>
                <a:cxn ang="0">
                  <a:pos x="116" y="522"/>
                </a:cxn>
                <a:cxn ang="0">
                  <a:pos x="124" y="480"/>
                </a:cxn>
                <a:cxn ang="0">
                  <a:pos x="108" y="430"/>
                </a:cxn>
                <a:cxn ang="0">
                  <a:pos x="88" y="380"/>
                </a:cxn>
                <a:cxn ang="0">
                  <a:pos x="74" y="338"/>
                </a:cxn>
                <a:cxn ang="0">
                  <a:pos x="46" y="240"/>
                </a:cxn>
                <a:cxn ang="0">
                  <a:pos x="26" y="160"/>
                </a:cxn>
                <a:cxn ang="0">
                  <a:pos x="6" y="132"/>
                </a:cxn>
                <a:cxn ang="0">
                  <a:pos x="0" y="106"/>
                </a:cxn>
                <a:cxn ang="0">
                  <a:pos x="4" y="74"/>
                </a:cxn>
                <a:cxn ang="0">
                  <a:pos x="16" y="54"/>
                </a:cxn>
                <a:cxn ang="0">
                  <a:pos x="56" y="46"/>
                </a:cxn>
                <a:cxn ang="0">
                  <a:pos x="86" y="36"/>
                </a:cxn>
                <a:cxn ang="0">
                  <a:pos x="112" y="22"/>
                </a:cxn>
                <a:cxn ang="0">
                  <a:pos x="166" y="0"/>
                </a:cxn>
                <a:cxn ang="0">
                  <a:pos x="178" y="0"/>
                </a:cxn>
                <a:cxn ang="0">
                  <a:pos x="338" y="28"/>
                </a:cxn>
              </a:cxnLst>
              <a:rect l="0" t="0" r="r" b="b"/>
              <a:pathLst>
                <a:path w="524" h="1166">
                  <a:moveTo>
                    <a:pt x="350" y="32"/>
                  </a:moveTo>
                  <a:lnTo>
                    <a:pt x="386" y="40"/>
                  </a:lnTo>
                  <a:lnTo>
                    <a:pt x="386" y="40"/>
                  </a:lnTo>
                  <a:lnTo>
                    <a:pt x="390" y="40"/>
                  </a:lnTo>
                  <a:lnTo>
                    <a:pt x="404" y="44"/>
                  </a:lnTo>
                  <a:lnTo>
                    <a:pt x="412" y="48"/>
                  </a:lnTo>
                  <a:lnTo>
                    <a:pt x="420" y="54"/>
                  </a:lnTo>
                  <a:lnTo>
                    <a:pt x="426" y="60"/>
                  </a:lnTo>
                  <a:lnTo>
                    <a:pt x="432" y="70"/>
                  </a:lnTo>
                  <a:lnTo>
                    <a:pt x="432" y="70"/>
                  </a:lnTo>
                  <a:lnTo>
                    <a:pt x="436" y="84"/>
                  </a:lnTo>
                  <a:lnTo>
                    <a:pt x="440" y="98"/>
                  </a:lnTo>
                  <a:lnTo>
                    <a:pt x="440" y="108"/>
                  </a:lnTo>
                  <a:lnTo>
                    <a:pt x="440" y="108"/>
                  </a:lnTo>
                  <a:lnTo>
                    <a:pt x="442" y="116"/>
                  </a:lnTo>
                  <a:lnTo>
                    <a:pt x="444" y="122"/>
                  </a:lnTo>
                  <a:lnTo>
                    <a:pt x="448" y="134"/>
                  </a:lnTo>
                  <a:lnTo>
                    <a:pt x="448" y="134"/>
                  </a:lnTo>
                  <a:lnTo>
                    <a:pt x="450" y="146"/>
                  </a:lnTo>
                  <a:lnTo>
                    <a:pt x="452" y="154"/>
                  </a:lnTo>
                  <a:lnTo>
                    <a:pt x="452" y="154"/>
                  </a:lnTo>
                  <a:lnTo>
                    <a:pt x="468" y="202"/>
                  </a:lnTo>
                  <a:lnTo>
                    <a:pt x="482" y="248"/>
                  </a:lnTo>
                  <a:lnTo>
                    <a:pt x="482" y="248"/>
                  </a:lnTo>
                  <a:lnTo>
                    <a:pt x="518" y="396"/>
                  </a:lnTo>
                  <a:lnTo>
                    <a:pt x="518" y="396"/>
                  </a:lnTo>
                  <a:lnTo>
                    <a:pt x="522" y="410"/>
                  </a:lnTo>
                  <a:lnTo>
                    <a:pt x="524" y="416"/>
                  </a:lnTo>
                  <a:lnTo>
                    <a:pt x="522" y="422"/>
                  </a:lnTo>
                  <a:lnTo>
                    <a:pt x="522" y="422"/>
                  </a:lnTo>
                  <a:lnTo>
                    <a:pt x="516" y="438"/>
                  </a:lnTo>
                  <a:lnTo>
                    <a:pt x="514" y="450"/>
                  </a:lnTo>
                  <a:lnTo>
                    <a:pt x="514" y="450"/>
                  </a:lnTo>
                  <a:lnTo>
                    <a:pt x="506" y="472"/>
                  </a:lnTo>
                  <a:lnTo>
                    <a:pt x="488" y="518"/>
                  </a:lnTo>
                  <a:lnTo>
                    <a:pt x="460" y="580"/>
                  </a:lnTo>
                  <a:lnTo>
                    <a:pt x="460" y="580"/>
                  </a:lnTo>
                  <a:lnTo>
                    <a:pt x="466" y="590"/>
                  </a:lnTo>
                  <a:lnTo>
                    <a:pt x="476" y="616"/>
                  </a:lnTo>
                  <a:lnTo>
                    <a:pt x="480" y="634"/>
                  </a:lnTo>
                  <a:lnTo>
                    <a:pt x="486" y="652"/>
                  </a:lnTo>
                  <a:lnTo>
                    <a:pt x="490" y="672"/>
                  </a:lnTo>
                  <a:lnTo>
                    <a:pt x="490" y="694"/>
                  </a:lnTo>
                  <a:lnTo>
                    <a:pt x="486" y="704"/>
                  </a:lnTo>
                  <a:lnTo>
                    <a:pt x="486" y="704"/>
                  </a:lnTo>
                  <a:lnTo>
                    <a:pt x="488" y="802"/>
                  </a:lnTo>
                  <a:lnTo>
                    <a:pt x="490" y="876"/>
                  </a:lnTo>
                  <a:lnTo>
                    <a:pt x="490" y="928"/>
                  </a:lnTo>
                  <a:lnTo>
                    <a:pt x="490" y="928"/>
                  </a:lnTo>
                  <a:lnTo>
                    <a:pt x="490" y="968"/>
                  </a:lnTo>
                  <a:lnTo>
                    <a:pt x="492" y="1018"/>
                  </a:lnTo>
                  <a:lnTo>
                    <a:pt x="494" y="1080"/>
                  </a:lnTo>
                  <a:lnTo>
                    <a:pt x="494" y="1080"/>
                  </a:lnTo>
                  <a:lnTo>
                    <a:pt x="464" y="1096"/>
                  </a:lnTo>
                  <a:lnTo>
                    <a:pt x="432" y="1110"/>
                  </a:lnTo>
                  <a:lnTo>
                    <a:pt x="414" y="1116"/>
                  </a:lnTo>
                  <a:lnTo>
                    <a:pt x="396" y="1122"/>
                  </a:lnTo>
                  <a:lnTo>
                    <a:pt x="396" y="1122"/>
                  </a:lnTo>
                  <a:lnTo>
                    <a:pt x="320" y="1144"/>
                  </a:lnTo>
                  <a:lnTo>
                    <a:pt x="320" y="1144"/>
                  </a:lnTo>
                  <a:lnTo>
                    <a:pt x="294" y="1152"/>
                  </a:lnTo>
                  <a:lnTo>
                    <a:pt x="252" y="1160"/>
                  </a:lnTo>
                  <a:lnTo>
                    <a:pt x="228" y="1164"/>
                  </a:lnTo>
                  <a:lnTo>
                    <a:pt x="204" y="1166"/>
                  </a:lnTo>
                  <a:lnTo>
                    <a:pt x="180" y="1164"/>
                  </a:lnTo>
                  <a:lnTo>
                    <a:pt x="160" y="1160"/>
                  </a:lnTo>
                  <a:lnTo>
                    <a:pt x="160" y="1160"/>
                  </a:lnTo>
                  <a:lnTo>
                    <a:pt x="126" y="1148"/>
                  </a:lnTo>
                  <a:lnTo>
                    <a:pt x="106" y="1140"/>
                  </a:lnTo>
                  <a:lnTo>
                    <a:pt x="92" y="1132"/>
                  </a:lnTo>
                  <a:lnTo>
                    <a:pt x="92" y="1132"/>
                  </a:lnTo>
                  <a:lnTo>
                    <a:pt x="92" y="1102"/>
                  </a:lnTo>
                  <a:lnTo>
                    <a:pt x="92" y="1102"/>
                  </a:lnTo>
                  <a:lnTo>
                    <a:pt x="92" y="1070"/>
                  </a:lnTo>
                  <a:lnTo>
                    <a:pt x="92" y="1070"/>
                  </a:lnTo>
                  <a:lnTo>
                    <a:pt x="92" y="1026"/>
                  </a:lnTo>
                  <a:lnTo>
                    <a:pt x="92" y="1026"/>
                  </a:lnTo>
                  <a:lnTo>
                    <a:pt x="92" y="1012"/>
                  </a:lnTo>
                  <a:lnTo>
                    <a:pt x="92" y="986"/>
                  </a:lnTo>
                  <a:lnTo>
                    <a:pt x="92" y="986"/>
                  </a:lnTo>
                  <a:lnTo>
                    <a:pt x="92" y="960"/>
                  </a:lnTo>
                  <a:lnTo>
                    <a:pt x="90" y="914"/>
                  </a:lnTo>
                  <a:lnTo>
                    <a:pt x="86" y="838"/>
                  </a:lnTo>
                  <a:lnTo>
                    <a:pt x="86" y="838"/>
                  </a:lnTo>
                  <a:lnTo>
                    <a:pt x="86" y="790"/>
                  </a:lnTo>
                  <a:lnTo>
                    <a:pt x="86" y="762"/>
                  </a:lnTo>
                  <a:lnTo>
                    <a:pt x="88" y="744"/>
                  </a:lnTo>
                  <a:lnTo>
                    <a:pt x="88" y="744"/>
                  </a:lnTo>
                  <a:lnTo>
                    <a:pt x="76" y="740"/>
                  </a:lnTo>
                  <a:lnTo>
                    <a:pt x="68" y="736"/>
                  </a:lnTo>
                  <a:lnTo>
                    <a:pt x="66" y="732"/>
                  </a:lnTo>
                  <a:lnTo>
                    <a:pt x="64" y="728"/>
                  </a:lnTo>
                  <a:lnTo>
                    <a:pt x="64" y="728"/>
                  </a:lnTo>
                  <a:lnTo>
                    <a:pt x="72" y="700"/>
                  </a:lnTo>
                  <a:lnTo>
                    <a:pt x="78" y="676"/>
                  </a:lnTo>
                  <a:lnTo>
                    <a:pt x="80" y="660"/>
                  </a:lnTo>
                  <a:lnTo>
                    <a:pt x="80" y="660"/>
                  </a:lnTo>
                  <a:lnTo>
                    <a:pt x="86" y="636"/>
                  </a:lnTo>
                  <a:lnTo>
                    <a:pt x="94" y="600"/>
                  </a:lnTo>
                  <a:lnTo>
                    <a:pt x="108" y="548"/>
                  </a:lnTo>
                  <a:lnTo>
                    <a:pt x="108" y="548"/>
                  </a:lnTo>
                  <a:lnTo>
                    <a:pt x="116" y="522"/>
                  </a:lnTo>
                  <a:lnTo>
                    <a:pt x="120" y="500"/>
                  </a:lnTo>
                  <a:lnTo>
                    <a:pt x="124" y="480"/>
                  </a:lnTo>
                  <a:lnTo>
                    <a:pt x="124" y="480"/>
                  </a:lnTo>
                  <a:lnTo>
                    <a:pt x="122" y="470"/>
                  </a:lnTo>
                  <a:lnTo>
                    <a:pt x="120" y="458"/>
                  </a:lnTo>
                  <a:lnTo>
                    <a:pt x="108" y="430"/>
                  </a:lnTo>
                  <a:lnTo>
                    <a:pt x="96" y="400"/>
                  </a:lnTo>
                  <a:lnTo>
                    <a:pt x="92" y="390"/>
                  </a:lnTo>
                  <a:lnTo>
                    <a:pt x="88" y="380"/>
                  </a:lnTo>
                  <a:lnTo>
                    <a:pt x="88" y="380"/>
                  </a:lnTo>
                  <a:lnTo>
                    <a:pt x="84" y="360"/>
                  </a:lnTo>
                  <a:lnTo>
                    <a:pt x="74" y="338"/>
                  </a:lnTo>
                  <a:lnTo>
                    <a:pt x="62" y="312"/>
                  </a:lnTo>
                  <a:lnTo>
                    <a:pt x="62" y="312"/>
                  </a:lnTo>
                  <a:lnTo>
                    <a:pt x="46" y="240"/>
                  </a:lnTo>
                  <a:lnTo>
                    <a:pt x="32" y="188"/>
                  </a:lnTo>
                  <a:lnTo>
                    <a:pt x="26" y="160"/>
                  </a:lnTo>
                  <a:lnTo>
                    <a:pt x="26" y="160"/>
                  </a:lnTo>
                  <a:lnTo>
                    <a:pt x="14" y="144"/>
                  </a:lnTo>
                  <a:lnTo>
                    <a:pt x="6" y="132"/>
                  </a:lnTo>
                  <a:lnTo>
                    <a:pt x="6" y="132"/>
                  </a:lnTo>
                  <a:lnTo>
                    <a:pt x="6" y="128"/>
                  </a:lnTo>
                  <a:lnTo>
                    <a:pt x="2" y="120"/>
                  </a:lnTo>
                  <a:lnTo>
                    <a:pt x="0" y="106"/>
                  </a:lnTo>
                  <a:lnTo>
                    <a:pt x="0" y="90"/>
                  </a:lnTo>
                  <a:lnTo>
                    <a:pt x="0" y="90"/>
                  </a:lnTo>
                  <a:lnTo>
                    <a:pt x="4" y="74"/>
                  </a:lnTo>
                  <a:lnTo>
                    <a:pt x="8" y="64"/>
                  </a:lnTo>
                  <a:lnTo>
                    <a:pt x="12" y="58"/>
                  </a:lnTo>
                  <a:lnTo>
                    <a:pt x="16" y="54"/>
                  </a:lnTo>
                  <a:lnTo>
                    <a:pt x="16" y="54"/>
                  </a:lnTo>
                  <a:lnTo>
                    <a:pt x="40" y="50"/>
                  </a:lnTo>
                  <a:lnTo>
                    <a:pt x="56" y="46"/>
                  </a:lnTo>
                  <a:lnTo>
                    <a:pt x="64" y="44"/>
                  </a:lnTo>
                  <a:lnTo>
                    <a:pt x="64" y="44"/>
                  </a:lnTo>
                  <a:lnTo>
                    <a:pt x="86" y="36"/>
                  </a:lnTo>
                  <a:lnTo>
                    <a:pt x="102" y="28"/>
                  </a:lnTo>
                  <a:lnTo>
                    <a:pt x="112" y="22"/>
                  </a:lnTo>
                  <a:lnTo>
                    <a:pt x="112" y="22"/>
                  </a:lnTo>
                  <a:lnTo>
                    <a:pt x="126" y="14"/>
                  </a:lnTo>
                  <a:lnTo>
                    <a:pt x="146" y="6"/>
                  </a:lnTo>
                  <a:lnTo>
                    <a:pt x="166" y="0"/>
                  </a:lnTo>
                  <a:lnTo>
                    <a:pt x="174" y="0"/>
                  </a:lnTo>
                  <a:lnTo>
                    <a:pt x="178" y="0"/>
                  </a:lnTo>
                  <a:lnTo>
                    <a:pt x="178" y="0"/>
                  </a:lnTo>
                  <a:lnTo>
                    <a:pt x="262" y="12"/>
                  </a:lnTo>
                  <a:lnTo>
                    <a:pt x="318" y="22"/>
                  </a:lnTo>
                  <a:lnTo>
                    <a:pt x="338" y="28"/>
                  </a:lnTo>
                  <a:lnTo>
                    <a:pt x="350" y="32"/>
                  </a:lnTo>
                  <a:lnTo>
                    <a:pt x="350" y="32"/>
                  </a:lnTo>
                  <a:close/>
                </a:path>
              </a:pathLst>
            </a:custGeom>
            <a:grpFill/>
            <a:ln w="9525">
              <a:noFill/>
              <a:round/>
              <a:headEnd/>
              <a:tailEnd/>
            </a:ln>
          </p:spPr>
          <p:txBody>
            <a:bodyPr/>
            <a:lstStyle/>
            <a:p>
              <a:pPr>
                <a:defRPr/>
              </a:pPr>
              <a:endParaRPr lang="en-SG" sz="2200" kern="0">
                <a:solidFill>
                  <a:sysClr val="windowText" lastClr="000000"/>
                </a:solidFill>
                <a:latin typeface="楷体" pitchFamily="49" charset="-122"/>
                <a:ea typeface="楷体" pitchFamily="49" charset="-122"/>
              </a:endParaRPr>
            </a:p>
          </p:txBody>
        </p:sp>
        <p:sp>
          <p:nvSpPr>
            <p:cNvPr id="17" name="Freeform 92">
              <a:extLst>
                <a:ext uri="{FF2B5EF4-FFF2-40B4-BE49-F238E27FC236}">
                  <a16:creationId xmlns="" xmlns:a16="http://schemas.microsoft.com/office/drawing/2014/main" id="{2FA62DF0-4009-71B4-468E-9538B4B749E3}"/>
                </a:ext>
              </a:extLst>
            </p:cNvPr>
            <p:cNvSpPr>
              <a:spLocks/>
            </p:cNvSpPr>
            <p:nvPr/>
          </p:nvSpPr>
          <p:spPr bwMode="auto">
            <a:xfrm>
              <a:off x="5416554" y="2474906"/>
              <a:ext cx="282575" cy="473075"/>
            </a:xfrm>
            <a:custGeom>
              <a:avLst/>
              <a:gdLst/>
              <a:ahLst/>
              <a:cxnLst>
                <a:cxn ang="0">
                  <a:pos x="122" y="4"/>
                </a:cxn>
                <a:cxn ang="0">
                  <a:pos x="122" y="4"/>
                </a:cxn>
                <a:cxn ang="0">
                  <a:pos x="142" y="38"/>
                </a:cxn>
                <a:cxn ang="0">
                  <a:pos x="142" y="38"/>
                </a:cxn>
                <a:cxn ang="0">
                  <a:pos x="146" y="54"/>
                </a:cxn>
                <a:cxn ang="0">
                  <a:pos x="152" y="70"/>
                </a:cxn>
                <a:cxn ang="0">
                  <a:pos x="152" y="70"/>
                </a:cxn>
                <a:cxn ang="0">
                  <a:pos x="158" y="106"/>
                </a:cxn>
                <a:cxn ang="0">
                  <a:pos x="168" y="182"/>
                </a:cxn>
                <a:cxn ang="0">
                  <a:pos x="176" y="258"/>
                </a:cxn>
                <a:cxn ang="0">
                  <a:pos x="178" y="284"/>
                </a:cxn>
                <a:cxn ang="0">
                  <a:pos x="178" y="294"/>
                </a:cxn>
                <a:cxn ang="0">
                  <a:pos x="176" y="298"/>
                </a:cxn>
                <a:cxn ang="0">
                  <a:pos x="176" y="298"/>
                </a:cxn>
                <a:cxn ang="0">
                  <a:pos x="156" y="262"/>
                </a:cxn>
                <a:cxn ang="0">
                  <a:pos x="112" y="182"/>
                </a:cxn>
                <a:cxn ang="0">
                  <a:pos x="84" y="138"/>
                </a:cxn>
                <a:cxn ang="0">
                  <a:pos x="56" y="96"/>
                </a:cxn>
                <a:cxn ang="0">
                  <a:pos x="30" y="62"/>
                </a:cxn>
                <a:cxn ang="0">
                  <a:pos x="20" y="50"/>
                </a:cxn>
                <a:cxn ang="0">
                  <a:pos x="10" y="42"/>
                </a:cxn>
                <a:cxn ang="0">
                  <a:pos x="0" y="34"/>
                </a:cxn>
                <a:cxn ang="0">
                  <a:pos x="0" y="20"/>
                </a:cxn>
                <a:cxn ang="0">
                  <a:pos x="0" y="20"/>
                </a:cxn>
                <a:cxn ang="0">
                  <a:pos x="16" y="16"/>
                </a:cxn>
                <a:cxn ang="0">
                  <a:pos x="52" y="8"/>
                </a:cxn>
                <a:cxn ang="0">
                  <a:pos x="74" y="4"/>
                </a:cxn>
                <a:cxn ang="0">
                  <a:pos x="94" y="0"/>
                </a:cxn>
                <a:cxn ang="0">
                  <a:pos x="110" y="2"/>
                </a:cxn>
                <a:cxn ang="0">
                  <a:pos x="116" y="2"/>
                </a:cxn>
                <a:cxn ang="0">
                  <a:pos x="122" y="4"/>
                </a:cxn>
                <a:cxn ang="0">
                  <a:pos x="122" y="4"/>
                </a:cxn>
              </a:cxnLst>
              <a:rect l="0" t="0" r="r" b="b"/>
              <a:pathLst>
                <a:path w="178" h="298">
                  <a:moveTo>
                    <a:pt x="122" y="4"/>
                  </a:moveTo>
                  <a:lnTo>
                    <a:pt x="122" y="4"/>
                  </a:lnTo>
                  <a:lnTo>
                    <a:pt x="142" y="38"/>
                  </a:lnTo>
                  <a:lnTo>
                    <a:pt x="142" y="38"/>
                  </a:lnTo>
                  <a:lnTo>
                    <a:pt x="146" y="54"/>
                  </a:lnTo>
                  <a:lnTo>
                    <a:pt x="152" y="70"/>
                  </a:lnTo>
                  <a:lnTo>
                    <a:pt x="152" y="70"/>
                  </a:lnTo>
                  <a:lnTo>
                    <a:pt x="158" y="106"/>
                  </a:lnTo>
                  <a:lnTo>
                    <a:pt x="168" y="182"/>
                  </a:lnTo>
                  <a:lnTo>
                    <a:pt x="176" y="258"/>
                  </a:lnTo>
                  <a:lnTo>
                    <a:pt x="178" y="284"/>
                  </a:lnTo>
                  <a:lnTo>
                    <a:pt x="178" y="294"/>
                  </a:lnTo>
                  <a:lnTo>
                    <a:pt x="176" y="298"/>
                  </a:lnTo>
                  <a:lnTo>
                    <a:pt x="176" y="298"/>
                  </a:lnTo>
                  <a:lnTo>
                    <a:pt x="156" y="262"/>
                  </a:lnTo>
                  <a:lnTo>
                    <a:pt x="112" y="182"/>
                  </a:lnTo>
                  <a:lnTo>
                    <a:pt x="84" y="138"/>
                  </a:lnTo>
                  <a:lnTo>
                    <a:pt x="56" y="96"/>
                  </a:lnTo>
                  <a:lnTo>
                    <a:pt x="30" y="62"/>
                  </a:lnTo>
                  <a:lnTo>
                    <a:pt x="20" y="50"/>
                  </a:lnTo>
                  <a:lnTo>
                    <a:pt x="10" y="42"/>
                  </a:lnTo>
                  <a:lnTo>
                    <a:pt x="0" y="34"/>
                  </a:lnTo>
                  <a:lnTo>
                    <a:pt x="0" y="20"/>
                  </a:lnTo>
                  <a:lnTo>
                    <a:pt x="0" y="20"/>
                  </a:lnTo>
                  <a:lnTo>
                    <a:pt x="16" y="16"/>
                  </a:lnTo>
                  <a:lnTo>
                    <a:pt x="52" y="8"/>
                  </a:lnTo>
                  <a:lnTo>
                    <a:pt x="74" y="4"/>
                  </a:lnTo>
                  <a:lnTo>
                    <a:pt x="94" y="0"/>
                  </a:lnTo>
                  <a:lnTo>
                    <a:pt x="110" y="2"/>
                  </a:lnTo>
                  <a:lnTo>
                    <a:pt x="116" y="2"/>
                  </a:lnTo>
                  <a:lnTo>
                    <a:pt x="122" y="4"/>
                  </a:lnTo>
                  <a:lnTo>
                    <a:pt x="122" y="4"/>
                  </a:lnTo>
                  <a:close/>
                </a:path>
              </a:pathLst>
            </a:custGeom>
            <a:grpFill/>
            <a:ln w="9525">
              <a:noFill/>
              <a:round/>
              <a:headEnd/>
              <a:tailEnd/>
            </a:ln>
          </p:spPr>
          <p:txBody>
            <a:bodyPr/>
            <a:lstStyle/>
            <a:p>
              <a:pPr>
                <a:defRPr/>
              </a:pPr>
              <a:endParaRPr lang="en-SG" sz="2200" kern="0">
                <a:solidFill>
                  <a:sysClr val="windowText" lastClr="000000"/>
                </a:solidFill>
                <a:latin typeface="楷体" pitchFamily="49" charset="-122"/>
                <a:ea typeface="楷体" pitchFamily="49" charset="-122"/>
              </a:endParaRPr>
            </a:p>
          </p:txBody>
        </p:sp>
        <p:sp>
          <p:nvSpPr>
            <p:cNvPr id="19" name="Freeform 93">
              <a:extLst>
                <a:ext uri="{FF2B5EF4-FFF2-40B4-BE49-F238E27FC236}">
                  <a16:creationId xmlns="" xmlns:a16="http://schemas.microsoft.com/office/drawing/2014/main" id="{258D2A11-C32F-EB8E-1868-771BAAF349ED}"/>
                </a:ext>
              </a:extLst>
            </p:cNvPr>
            <p:cNvSpPr>
              <a:spLocks/>
            </p:cNvSpPr>
            <p:nvPr/>
          </p:nvSpPr>
          <p:spPr bwMode="auto">
            <a:xfrm>
              <a:off x="5254629" y="2055806"/>
              <a:ext cx="482600" cy="511175"/>
            </a:xfrm>
            <a:custGeom>
              <a:avLst/>
              <a:gdLst/>
              <a:ahLst/>
              <a:cxnLst>
                <a:cxn ang="0">
                  <a:pos x="180" y="2"/>
                </a:cxn>
                <a:cxn ang="0">
                  <a:pos x="198" y="4"/>
                </a:cxn>
                <a:cxn ang="0">
                  <a:pos x="222" y="4"/>
                </a:cxn>
                <a:cxn ang="0">
                  <a:pos x="252" y="10"/>
                </a:cxn>
                <a:cxn ang="0">
                  <a:pos x="268" y="24"/>
                </a:cxn>
                <a:cxn ang="0">
                  <a:pos x="278" y="58"/>
                </a:cxn>
                <a:cxn ang="0">
                  <a:pos x="278" y="92"/>
                </a:cxn>
                <a:cxn ang="0">
                  <a:pos x="286" y="172"/>
                </a:cxn>
                <a:cxn ang="0">
                  <a:pos x="278" y="204"/>
                </a:cxn>
                <a:cxn ang="0">
                  <a:pos x="272" y="226"/>
                </a:cxn>
                <a:cxn ang="0">
                  <a:pos x="278" y="256"/>
                </a:cxn>
                <a:cxn ang="0">
                  <a:pos x="294" y="268"/>
                </a:cxn>
                <a:cxn ang="0">
                  <a:pos x="284" y="270"/>
                </a:cxn>
                <a:cxn ang="0">
                  <a:pos x="278" y="272"/>
                </a:cxn>
                <a:cxn ang="0">
                  <a:pos x="294" y="290"/>
                </a:cxn>
                <a:cxn ang="0">
                  <a:pos x="304" y="290"/>
                </a:cxn>
                <a:cxn ang="0">
                  <a:pos x="298" y="312"/>
                </a:cxn>
                <a:cxn ang="0">
                  <a:pos x="284" y="322"/>
                </a:cxn>
                <a:cxn ang="0">
                  <a:pos x="264" y="322"/>
                </a:cxn>
                <a:cxn ang="0">
                  <a:pos x="244" y="310"/>
                </a:cxn>
                <a:cxn ang="0">
                  <a:pos x="238" y="292"/>
                </a:cxn>
                <a:cxn ang="0">
                  <a:pos x="218" y="282"/>
                </a:cxn>
                <a:cxn ang="0">
                  <a:pos x="202" y="270"/>
                </a:cxn>
                <a:cxn ang="0">
                  <a:pos x="106" y="284"/>
                </a:cxn>
                <a:cxn ang="0">
                  <a:pos x="106" y="300"/>
                </a:cxn>
                <a:cxn ang="0">
                  <a:pos x="98" y="316"/>
                </a:cxn>
                <a:cxn ang="0">
                  <a:pos x="86" y="318"/>
                </a:cxn>
                <a:cxn ang="0">
                  <a:pos x="64" y="320"/>
                </a:cxn>
                <a:cxn ang="0">
                  <a:pos x="32" y="320"/>
                </a:cxn>
                <a:cxn ang="0">
                  <a:pos x="14" y="306"/>
                </a:cxn>
                <a:cxn ang="0">
                  <a:pos x="0" y="280"/>
                </a:cxn>
                <a:cxn ang="0">
                  <a:pos x="18" y="284"/>
                </a:cxn>
                <a:cxn ang="0">
                  <a:pos x="22" y="280"/>
                </a:cxn>
                <a:cxn ang="0">
                  <a:pos x="32" y="270"/>
                </a:cxn>
                <a:cxn ang="0">
                  <a:pos x="40" y="248"/>
                </a:cxn>
                <a:cxn ang="0">
                  <a:pos x="32" y="218"/>
                </a:cxn>
                <a:cxn ang="0">
                  <a:pos x="30" y="170"/>
                </a:cxn>
                <a:cxn ang="0">
                  <a:pos x="50" y="116"/>
                </a:cxn>
                <a:cxn ang="0">
                  <a:pos x="58" y="92"/>
                </a:cxn>
                <a:cxn ang="0">
                  <a:pos x="90" y="44"/>
                </a:cxn>
                <a:cxn ang="0">
                  <a:pos x="144" y="2"/>
                </a:cxn>
                <a:cxn ang="0">
                  <a:pos x="164" y="0"/>
                </a:cxn>
              </a:cxnLst>
              <a:rect l="0" t="0" r="r" b="b"/>
              <a:pathLst>
                <a:path w="304" h="322">
                  <a:moveTo>
                    <a:pt x="170" y="4"/>
                  </a:moveTo>
                  <a:lnTo>
                    <a:pt x="170" y="4"/>
                  </a:lnTo>
                  <a:lnTo>
                    <a:pt x="180" y="2"/>
                  </a:lnTo>
                  <a:lnTo>
                    <a:pt x="190" y="2"/>
                  </a:lnTo>
                  <a:lnTo>
                    <a:pt x="194" y="2"/>
                  </a:lnTo>
                  <a:lnTo>
                    <a:pt x="198" y="4"/>
                  </a:lnTo>
                  <a:lnTo>
                    <a:pt x="198" y="4"/>
                  </a:lnTo>
                  <a:lnTo>
                    <a:pt x="204" y="4"/>
                  </a:lnTo>
                  <a:lnTo>
                    <a:pt x="222" y="4"/>
                  </a:lnTo>
                  <a:lnTo>
                    <a:pt x="232" y="4"/>
                  </a:lnTo>
                  <a:lnTo>
                    <a:pt x="242" y="6"/>
                  </a:lnTo>
                  <a:lnTo>
                    <a:pt x="252" y="10"/>
                  </a:lnTo>
                  <a:lnTo>
                    <a:pt x="260" y="16"/>
                  </a:lnTo>
                  <a:lnTo>
                    <a:pt x="260" y="16"/>
                  </a:lnTo>
                  <a:lnTo>
                    <a:pt x="268" y="24"/>
                  </a:lnTo>
                  <a:lnTo>
                    <a:pt x="272" y="34"/>
                  </a:lnTo>
                  <a:lnTo>
                    <a:pt x="276" y="46"/>
                  </a:lnTo>
                  <a:lnTo>
                    <a:pt x="278" y="58"/>
                  </a:lnTo>
                  <a:lnTo>
                    <a:pt x="278" y="80"/>
                  </a:lnTo>
                  <a:lnTo>
                    <a:pt x="278" y="92"/>
                  </a:lnTo>
                  <a:lnTo>
                    <a:pt x="278" y="92"/>
                  </a:lnTo>
                  <a:lnTo>
                    <a:pt x="284" y="134"/>
                  </a:lnTo>
                  <a:lnTo>
                    <a:pt x="286" y="160"/>
                  </a:lnTo>
                  <a:lnTo>
                    <a:pt x="286" y="172"/>
                  </a:lnTo>
                  <a:lnTo>
                    <a:pt x="284" y="182"/>
                  </a:lnTo>
                  <a:lnTo>
                    <a:pt x="284" y="182"/>
                  </a:lnTo>
                  <a:lnTo>
                    <a:pt x="278" y="204"/>
                  </a:lnTo>
                  <a:lnTo>
                    <a:pt x="272" y="222"/>
                  </a:lnTo>
                  <a:lnTo>
                    <a:pt x="272" y="222"/>
                  </a:lnTo>
                  <a:lnTo>
                    <a:pt x="272" y="226"/>
                  </a:lnTo>
                  <a:lnTo>
                    <a:pt x="272" y="232"/>
                  </a:lnTo>
                  <a:lnTo>
                    <a:pt x="276" y="248"/>
                  </a:lnTo>
                  <a:lnTo>
                    <a:pt x="278" y="256"/>
                  </a:lnTo>
                  <a:lnTo>
                    <a:pt x="282" y="262"/>
                  </a:lnTo>
                  <a:lnTo>
                    <a:pt x="288" y="266"/>
                  </a:lnTo>
                  <a:lnTo>
                    <a:pt x="294" y="268"/>
                  </a:lnTo>
                  <a:lnTo>
                    <a:pt x="294" y="268"/>
                  </a:lnTo>
                  <a:lnTo>
                    <a:pt x="290" y="270"/>
                  </a:lnTo>
                  <a:lnTo>
                    <a:pt x="284" y="270"/>
                  </a:lnTo>
                  <a:lnTo>
                    <a:pt x="276" y="268"/>
                  </a:lnTo>
                  <a:lnTo>
                    <a:pt x="276" y="268"/>
                  </a:lnTo>
                  <a:lnTo>
                    <a:pt x="278" y="272"/>
                  </a:lnTo>
                  <a:lnTo>
                    <a:pt x="284" y="282"/>
                  </a:lnTo>
                  <a:lnTo>
                    <a:pt x="288" y="288"/>
                  </a:lnTo>
                  <a:lnTo>
                    <a:pt x="294" y="290"/>
                  </a:lnTo>
                  <a:lnTo>
                    <a:pt x="300" y="292"/>
                  </a:lnTo>
                  <a:lnTo>
                    <a:pt x="304" y="290"/>
                  </a:lnTo>
                  <a:lnTo>
                    <a:pt x="304" y="290"/>
                  </a:lnTo>
                  <a:lnTo>
                    <a:pt x="304" y="294"/>
                  </a:lnTo>
                  <a:lnTo>
                    <a:pt x="300" y="306"/>
                  </a:lnTo>
                  <a:lnTo>
                    <a:pt x="298" y="312"/>
                  </a:lnTo>
                  <a:lnTo>
                    <a:pt x="294" y="318"/>
                  </a:lnTo>
                  <a:lnTo>
                    <a:pt x="290" y="320"/>
                  </a:lnTo>
                  <a:lnTo>
                    <a:pt x="284" y="322"/>
                  </a:lnTo>
                  <a:lnTo>
                    <a:pt x="284" y="322"/>
                  </a:lnTo>
                  <a:lnTo>
                    <a:pt x="272" y="322"/>
                  </a:lnTo>
                  <a:lnTo>
                    <a:pt x="264" y="322"/>
                  </a:lnTo>
                  <a:lnTo>
                    <a:pt x="256" y="320"/>
                  </a:lnTo>
                  <a:lnTo>
                    <a:pt x="250" y="316"/>
                  </a:lnTo>
                  <a:lnTo>
                    <a:pt x="244" y="310"/>
                  </a:lnTo>
                  <a:lnTo>
                    <a:pt x="240" y="302"/>
                  </a:lnTo>
                  <a:lnTo>
                    <a:pt x="238" y="292"/>
                  </a:lnTo>
                  <a:lnTo>
                    <a:pt x="238" y="292"/>
                  </a:lnTo>
                  <a:lnTo>
                    <a:pt x="236" y="288"/>
                  </a:lnTo>
                  <a:lnTo>
                    <a:pt x="232" y="284"/>
                  </a:lnTo>
                  <a:lnTo>
                    <a:pt x="218" y="282"/>
                  </a:lnTo>
                  <a:lnTo>
                    <a:pt x="212" y="280"/>
                  </a:lnTo>
                  <a:lnTo>
                    <a:pt x="206" y="276"/>
                  </a:lnTo>
                  <a:lnTo>
                    <a:pt x="202" y="270"/>
                  </a:lnTo>
                  <a:lnTo>
                    <a:pt x="202" y="262"/>
                  </a:lnTo>
                  <a:lnTo>
                    <a:pt x="118" y="270"/>
                  </a:lnTo>
                  <a:lnTo>
                    <a:pt x="106" y="284"/>
                  </a:lnTo>
                  <a:lnTo>
                    <a:pt x="106" y="284"/>
                  </a:lnTo>
                  <a:lnTo>
                    <a:pt x="106" y="288"/>
                  </a:lnTo>
                  <a:lnTo>
                    <a:pt x="106" y="300"/>
                  </a:lnTo>
                  <a:lnTo>
                    <a:pt x="106" y="306"/>
                  </a:lnTo>
                  <a:lnTo>
                    <a:pt x="102" y="312"/>
                  </a:lnTo>
                  <a:lnTo>
                    <a:pt x="98" y="316"/>
                  </a:lnTo>
                  <a:lnTo>
                    <a:pt x="92" y="318"/>
                  </a:lnTo>
                  <a:lnTo>
                    <a:pt x="92" y="318"/>
                  </a:lnTo>
                  <a:lnTo>
                    <a:pt x="86" y="318"/>
                  </a:lnTo>
                  <a:lnTo>
                    <a:pt x="74" y="318"/>
                  </a:lnTo>
                  <a:lnTo>
                    <a:pt x="74" y="318"/>
                  </a:lnTo>
                  <a:lnTo>
                    <a:pt x="64" y="320"/>
                  </a:lnTo>
                  <a:lnTo>
                    <a:pt x="54" y="322"/>
                  </a:lnTo>
                  <a:lnTo>
                    <a:pt x="44" y="322"/>
                  </a:lnTo>
                  <a:lnTo>
                    <a:pt x="32" y="320"/>
                  </a:lnTo>
                  <a:lnTo>
                    <a:pt x="22" y="314"/>
                  </a:lnTo>
                  <a:lnTo>
                    <a:pt x="18" y="310"/>
                  </a:lnTo>
                  <a:lnTo>
                    <a:pt x="14" y="306"/>
                  </a:lnTo>
                  <a:lnTo>
                    <a:pt x="10" y="300"/>
                  </a:lnTo>
                  <a:lnTo>
                    <a:pt x="8" y="292"/>
                  </a:lnTo>
                  <a:lnTo>
                    <a:pt x="0" y="280"/>
                  </a:lnTo>
                  <a:lnTo>
                    <a:pt x="0" y="280"/>
                  </a:lnTo>
                  <a:lnTo>
                    <a:pt x="10" y="284"/>
                  </a:lnTo>
                  <a:lnTo>
                    <a:pt x="18" y="284"/>
                  </a:lnTo>
                  <a:lnTo>
                    <a:pt x="20" y="282"/>
                  </a:lnTo>
                  <a:lnTo>
                    <a:pt x="22" y="280"/>
                  </a:lnTo>
                  <a:lnTo>
                    <a:pt x="22" y="280"/>
                  </a:lnTo>
                  <a:lnTo>
                    <a:pt x="26" y="276"/>
                  </a:lnTo>
                  <a:lnTo>
                    <a:pt x="28" y="274"/>
                  </a:lnTo>
                  <a:lnTo>
                    <a:pt x="32" y="270"/>
                  </a:lnTo>
                  <a:lnTo>
                    <a:pt x="36" y="264"/>
                  </a:lnTo>
                  <a:lnTo>
                    <a:pt x="38" y="258"/>
                  </a:lnTo>
                  <a:lnTo>
                    <a:pt x="40" y="248"/>
                  </a:lnTo>
                  <a:lnTo>
                    <a:pt x="38" y="234"/>
                  </a:lnTo>
                  <a:lnTo>
                    <a:pt x="32" y="218"/>
                  </a:lnTo>
                  <a:lnTo>
                    <a:pt x="32" y="218"/>
                  </a:lnTo>
                  <a:lnTo>
                    <a:pt x="28" y="200"/>
                  </a:lnTo>
                  <a:lnTo>
                    <a:pt x="28" y="184"/>
                  </a:lnTo>
                  <a:lnTo>
                    <a:pt x="30" y="170"/>
                  </a:lnTo>
                  <a:lnTo>
                    <a:pt x="34" y="156"/>
                  </a:lnTo>
                  <a:lnTo>
                    <a:pt x="44" y="130"/>
                  </a:lnTo>
                  <a:lnTo>
                    <a:pt x="50" y="116"/>
                  </a:lnTo>
                  <a:lnTo>
                    <a:pt x="56" y="100"/>
                  </a:lnTo>
                  <a:lnTo>
                    <a:pt x="56" y="100"/>
                  </a:lnTo>
                  <a:lnTo>
                    <a:pt x="58" y="92"/>
                  </a:lnTo>
                  <a:lnTo>
                    <a:pt x="62" y="82"/>
                  </a:lnTo>
                  <a:lnTo>
                    <a:pt x="74" y="62"/>
                  </a:lnTo>
                  <a:lnTo>
                    <a:pt x="90" y="44"/>
                  </a:lnTo>
                  <a:lnTo>
                    <a:pt x="108" y="26"/>
                  </a:lnTo>
                  <a:lnTo>
                    <a:pt x="126" y="12"/>
                  </a:lnTo>
                  <a:lnTo>
                    <a:pt x="144" y="2"/>
                  </a:lnTo>
                  <a:lnTo>
                    <a:pt x="152" y="0"/>
                  </a:lnTo>
                  <a:lnTo>
                    <a:pt x="158" y="0"/>
                  </a:lnTo>
                  <a:lnTo>
                    <a:pt x="164" y="0"/>
                  </a:lnTo>
                  <a:lnTo>
                    <a:pt x="170" y="4"/>
                  </a:lnTo>
                  <a:lnTo>
                    <a:pt x="170" y="4"/>
                  </a:lnTo>
                  <a:close/>
                </a:path>
              </a:pathLst>
            </a:custGeom>
            <a:grpFill/>
            <a:ln w="9525">
              <a:noFill/>
              <a:round/>
              <a:headEnd/>
              <a:tailEnd/>
            </a:ln>
          </p:spPr>
          <p:txBody>
            <a:bodyPr/>
            <a:lstStyle/>
            <a:p>
              <a:pPr>
                <a:defRPr/>
              </a:pPr>
              <a:endParaRPr lang="en-SG" sz="2200" kern="0">
                <a:solidFill>
                  <a:sysClr val="windowText" lastClr="000000"/>
                </a:solidFill>
                <a:latin typeface="楷体" pitchFamily="49" charset="-122"/>
                <a:ea typeface="楷体" pitchFamily="49" charset="-122"/>
              </a:endParaRPr>
            </a:p>
          </p:txBody>
        </p:sp>
        <p:sp>
          <p:nvSpPr>
            <p:cNvPr id="20" name="Freeform 94">
              <a:extLst>
                <a:ext uri="{FF2B5EF4-FFF2-40B4-BE49-F238E27FC236}">
                  <a16:creationId xmlns="" xmlns:a16="http://schemas.microsoft.com/office/drawing/2014/main" id="{6714F321-D8A7-9401-E73E-7A10C1DA5BFE}"/>
                </a:ext>
              </a:extLst>
            </p:cNvPr>
            <p:cNvSpPr>
              <a:spLocks/>
            </p:cNvSpPr>
            <p:nvPr/>
          </p:nvSpPr>
          <p:spPr bwMode="auto">
            <a:xfrm>
              <a:off x="5407029" y="2325681"/>
              <a:ext cx="212725" cy="333375"/>
            </a:xfrm>
            <a:custGeom>
              <a:avLst/>
              <a:gdLst/>
              <a:ahLst/>
              <a:cxnLst>
                <a:cxn ang="0">
                  <a:pos x="116" y="72"/>
                </a:cxn>
                <a:cxn ang="0">
                  <a:pos x="116" y="72"/>
                </a:cxn>
                <a:cxn ang="0">
                  <a:pos x="114" y="82"/>
                </a:cxn>
                <a:cxn ang="0">
                  <a:pos x="108" y="104"/>
                </a:cxn>
                <a:cxn ang="0">
                  <a:pos x="106" y="116"/>
                </a:cxn>
                <a:cxn ang="0">
                  <a:pos x="108" y="126"/>
                </a:cxn>
                <a:cxn ang="0">
                  <a:pos x="110" y="132"/>
                </a:cxn>
                <a:cxn ang="0">
                  <a:pos x="112" y="136"/>
                </a:cxn>
                <a:cxn ang="0">
                  <a:pos x="116" y="138"/>
                </a:cxn>
                <a:cxn ang="0">
                  <a:pos x="122" y="140"/>
                </a:cxn>
                <a:cxn ang="0">
                  <a:pos x="122" y="140"/>
                </a:cxn>
                <a:cxn ang="0">
                  <a:pos x="134" y="144"/>
                </a:cxn>
                <a:cxn ang="0">
                  <a:pos x="134" y="144"/>
                </a:cxn>
                <a:cxn ang="0">
                  <a:pos x="134" y="154"/>
                </a:cxn>
                <a:cxn ang="0">
                  <a:pos x="134" y="162"/>
                </a:cxn>
                <a:cxn ang="0">
                  <a:pos x="130" y="168"/>
                </a:cxn>
                <a:cxn ang="0">
                  <a:pos x="130" y="168"/>
                </a:cxn>
                <a:cxn ang="0">
                  <a:pos x="126" y="178"/>
                </a:cxn>
                <a:cxn ang="0">
                  <a:pos x="120" y="192"/>
                </a:cxn>
                <a:cxn ang="0">
                  <a:pos x="116" y="210"/>
                </a:cxn>
                <a:cxn ang="0">
                  <a:pos x="110" y="208"/>
                </a:cxn>
                <a:cxn ang="0">
                  <a:pos x="110" y="208"/>
                </a:cxn>
                <a:cxn ang="0">
                  <a:pos x="112" y="206"/>
                </a:cxn>
                <a:cxn ang="0">
                  <a:pos x="114" y="202"/>
                </a:cxn>
                <a:cxn ang="0">
                  <a:pos x="114" y="194"/>
                </a:cxn>
                <a:cxn ang="0">
                  <a:pos x="114" y="188"/>
                </a:cxn>
                <a:cxn ang="0">
                  <a:pos x="110" y="184"/>
                </a:cxn>
                <a:cxn ang="0">
                  <a:pos x="110" y="184"/>
                </a:cxn>
                <a:cxn ang="0">
                  <a:pos x="106" y="180"/>
                </a:cxn>
                <a:cxn ang="0">
                  <a:pos x="100" y="176"/>
                </a:cxn>
                <a:cxn ang="0">
                  <a:pos x="84" y="168"/>
                </a:cxn>
                <a:cxn ang="0">
                  <a:pos x="68" y="162"/>
                </a:cxn>
                <a:cxn ang="0">
                  <a:pos x="54" y="154"/>
                </a:cxn>
                <a:cxn ang="0">
                  <a:pos x="54" y="154"/>
                </a:cxn>
                <a:cxn ang="0">
                  <a:pos x="42" y="144"/>
                </a:cxn>
                <a:cxn ang="0">
                  <a:pos x="30" y="134"/>
                </a:cxn>
                <a:cxn ang="0">
                  <a:pos x="20" y="122"/>
                </a:cxn>
                <a:cxn ang="0">
                  <a:pos x="10" y="114"/>
                </a:cxn>
                <a:cxn ang="0">
                  <a:pos x="10" y="114"/>
                </a:cxn>
                <a:cxn ang="0">
                  <a:pos x="8" y="72"/>
                </a:cxn>
                <a:cxn ang="0">
                  <a:pos x="8" y="72"/>
                </a:cxn>
                <a:cxn ang="0">
                  <a:pos x="4" y="42"/>
                </a:cxn>
                <a:cxn ang="0">
                  <a:pos x="0" y="22"/>
                </a:cxn>
                <a:cxn ang="0">
                  <a:pos x="0" y="22"/>
                </a:cxn>
                <a:cxn ang="0">
                  <a:pos x="4" y="14"/>
                </a:cxn>
                <a:cxn ang="0">
                  <a:pos x="12" y="2"/>
                </a:cxn>
                <a:cxn ang="0">
                  <a:pos x="12" y="2"/>
                </a:cxn>
                <a:cxn ang="0">
                  <a:pos x="14" y="0"/>
                </a:cxn>
                <a:cxn ang="0">
                  <a:pos x="18" y="2"/>
                </a:cxn>
                <a:cxn ang="0">
                  <a:pos x="30" y="8"/>
                </a:cxn>
                <a:cxn ang="0">
                  <a:pos x="66" y="32"/>
                </a:cxn>
                <a:cxn ang="0">
                  <a:pos x="116" y="72"/>
                </a:cxn>
                <a:cxn ang="0">
                  <a:pos x="116" y="72"/>
                </a:cxn>
              </a:cxnLst>
              <a:rect l="0" t="0" r="r" b="b"/>
              <a:pathLst>
                <a:path w="134" h="210">
                  <a:moveTo>
                    <a:pt x="116" y="72"/>
                  </a:moveTo>
                  <a:lnTo>
                    <a:pt x="116" y="72"/>
                  </a:lnTo>
                  <a:lnTo>
                    <a:pt x="114" y="82"/>
                  </a:lnTo>
                  <a:lnTo>
                    <a:pt x="108" y="104"/>
                  </a:lnTo>
                  <a:lnTo>
                    <a:pt x="106" y="116"/>
                  </a:lnTo>
                  <a:lnTo>
                    <a:pt x="108" y="126"/>
                  </a:lnTo>
                  <a:lnTo>
                    <a:pt x="110" y="132"/>
                  </a:lnTo>
                  <a:lnTo>
                    <a:pt x="112" y="136"/>
                  </a:lnTo>
                  <a:lnTo>
                    <a:pt x="116" y="138"/>
                  </a:lnTo>
                  <a:lnTo>
                    <a:pt x="122" y="140"/>
                  </a:lnTo>
                  <a:lnTo>
                    <a:pt x="122" y="140"/>
                  </a:lnTo>
                  <a:lnTo>
                    <a:pt x="134" y="144"/>
                  </a:lnTo>
                  <a:lnTo>
                    <a:pt x="134" y="144"/>
                  </a:lnTo>
                  <a:lnTo>
                    <a:pt x="134" y="154"/>
                  </a:lnTo>
                  <a:lnTo>
                    <a:pt x="134" y="162"/>
                  </a:lnTo>
                  <a:lnTo>
                    <a:pt x="130" y="168"/>
                  </a:lnTo>
                  <a:lnTo>
                    <a:pt x="130" y="168"/>
                  </a:lnTo>
                  <a:lnTo>
                    <a:pt x="126" y="178"/>
                  </a:lnTo>
                  <a:lnTo>
                    <a:pt x="120" y="192"/>
                  </a:lnTo>
                  <a:lnTo>
                    <a:pt x="116" y="210"/>
                  </a:lnTo>
                  <a:lnTo>
                    <a:pt x="110" y="208"/>
                  </a:lnTo>
                  <a:lnTo>
                    <a:pt x="110" y="208"/>
                  </a:lnTo>
                  <a:lnTo>
                    <a:pt x="112" y="206"/>
                  </a:lnTo>
                  <a:lnTo>
                    <a:pt x="114" y="202"/>
                  </a:lnTo>
                  <a:lnTo>
                    <a:pt x="114" y="194"/>
                  </a:lnTo>
                  <a:lnTo>
                    <a:pt x="114" y="188"/>
                  </a:lnTo>
                  <a:lnTo>
                    <a:pt x="110" y="184"/>
                  </a:lnTo>
                  <a:lnTo>
                    <a:pt x="110" y="184"/>
                  </a:lnTo>
                  <a:lnTo>
                    <a:pt x="106" y="180"/>
                  </a:lnTo>
                  <a:lnTo>
                    <a:pt x="100" y="176"/>
                  </a:lnTo>
                  <a:lnTo>
                    <a:pt x="84" y="168"/>
                  </a:lnTo>
                  <a:lnTo>
                    <a:pt x="68" y="162"/>
                  </a:lnTo>
                  <a:lnTo>
                    <a:pt x="54" y="154"/>
                  </a:lnTo>
                  <a:lnTo>
                    <a:pt x="54" y="154"/>
                  </a:lnTo>
                  <a:lnTo>
                    <a:pt x="42" y="144"/>
                  </a:lnTo>
                  <a:lnTo>
                    <a:pt x="30" y="134"/>
                  </a:lnTo>
                  <a:lnTo>
                    <a:pt x="20" y="122"/>
                  </a:lnTo>
                  <a:lnTo>
                    <a:pt x="10" y="114"/>
                  </a:lnTo>
                  <a:lnTo>
                    <a:pt x="10" y="114"/>
                  </a:lnTo>
                  <a:lnTo>
                    <a:pt x="8" y="72"/>
                  </a:lnTo>
                  <a:lnTo>
                    <a:pt x="8" y="72"/>
                  </a:lnTo>
                  <a:lnTo>
                    <a:pt x="4" y="42"/>
                  </a:lnTo>
                  <a:lnTo>
                    <a:pt x="0" y="22"/>
                  </a:lnTo>
                  <a:lnTo>
                    <a:pt x="0" y="22"/>
                  </a:lnTo>
                  <a:lnTo>
                    <a:pt x="4" y="14"/>
                  </a:lnTo>
                  <a:lnTo>
                    <a:pt x="12" y="2"/>
                  </a:lnTo>
                  <a:lnTo>
                    <a:pt x="12" y="2"/>
                  </a:lnTo>
                  <a:lnTo>
                    <a:pt x="14" y="0"/>
                  </a:lnTo>
                  <a:lnTo>
                    <a:pt x="18" y="2"/>
                  </a:lnTo>
                  <a:lnTo>
                    <a:pt x="30" y="8"/>
                  </a:lnTo>
                  <a:lnTo>
                    <a:pt x="66" y="32"/>
                  </a:lnTo>
                  <a:lnTo>
                    <a:pt x="116" y="72"/>
                  </a:lnTo>
                  <a:lnTo>
                    <a:pt x="116" y="72"/>
                  </a:lnTo>
                  <a:close/>
                </a:path>
              </a:pathLst>
            </a:custGeom>
            <a:grpFill/>
            <a:ln w="9525">
              <a:noFill/>
              <a:round/>
              <a:headEnd/>
              <a:tailEnd/>
            </a:ln>
          </p:spPr>
          <p:txBody>
            <a:bodyPr/>
            <a:lstStyle/>
            <a:p>
              <a:pPr>
                <a:defRPr/>
              </a:pPr>
              <a:endParaRPr lang="en-SG" sz="2200" kern="0">
                <a:solidFill>
                  <a:sysClr val="windowText" lastClr="000000"/>
                </a:solidFill>
                <a:latin typeface="楷体" pitchFamily="49" charset="-122"/>
                <a:ea typeface="楷体" pitchFamily="49" charset="-122"/>
              </a:endParaRPr>
            </a:p>
          </p:txBody>
        </p:sp>
        <p:sp>
          <p:nvSpPr>
            <p:cNvPr id="21" name="Freeform 95">
              <a:extLst>
                <a:ext uri="{FF2B5EF4-FFF2-40B4-BE49-F238E27FC236}">
                  <a16:creationId xmlns="" xmlns:a16="http://schemas.microsoft.com/office/drawing/2014/main" id="{A7BFC5DF-C948-0F73-71F1-9745C8B4ACDC}"/>
                </a:ext>
              </a:extLst>
            </p:cNvPr>
            <p:cNvSpPr>
              <a:spLocks/>
            </p:cNvSpPr>
            <p:nvPr/>
          </p:nvSpPr>
          <p:spPr bwMode="auto">
            <a:xfrm>
              <a:off x="5416554" y="2109781"/>
              <a:ext cx="254000" cy="358775"/>
            </a:xfrm>
            <a:custGeom>
              <a:avLst/>
              <a:gdLst/>
              <a:ahLst/>
              <a:cxnLst>
                <a:cxn ang="0">
                  <a:pos x="140" y="30"/>
                </a:cxn>
                <a:cxn ang="0">
                  <a:pos x="140" y="30"/>
                </a:cxn>
                <a:cxn ang="0">
                  <a:pos x="150" y="52"/>
                </a:cxn>
                <a:cxn ang="0">
                  <a:pos x="156" y="70"/>
                </a:cxn>
                <a:cxn ang="0">
                  <a:pos x="160" y="84"/>
                </a:cxn>
                <a:cxn ang="0">
                  <a:pos x="160" y="84"/>
                </a:cxn>
                <a:cxn ang="0">
                  <a:pos x="160" y="112"/>
                </a:cxn>
                <a:cxn ang="0">
                  <a:pos x="160" y="112"/>
                </a:cxn>
                <a:cxn ang="0">
                  <a:pos x="156" y="144"/>
                </a:cxn>
                <a:cxn ang="0">
                  <a:pos x="150" y="166"/>
                </a:cxn>
                <a:cxn ang="0">
                  <a:pos x="148" y="174"/>
                </a:cxn>
                <a:cxn ang="0">
                  <a:pos x="144" y="182"/>
                </a:cxn>
                <a:cxn ang="0">
                  <a:pos x="144" y="182"/>
                </a:cxn>
                <a:cxn ang="0">
                  <a:pos x="122" y="220"/>
                </a:cxn>
                <a:cxn ang="0">
                  <a:pos x="122" y="220"/>
                </a:cxn>
                <a:cxn ang="0">
                  <a:pos x="114" y="224"/>
                </a:cxn>
                <a:cxn ang="0">
                  <a:pos x="106" y="226"/>
                </a:cxn>
                <a:cxn ang="0">
                  <a:pos x="96" y="226"/>
                </a:cxn>
                <a:cxn ang="0">
                  <a:pos x="96" y="226"/>
                </a:cxn>
                <a:cxn ang="0">
                  <a:pos x="82" y="224"/>
                </a:cxn>
                <a:cxn ang="0">
                  <a:pos x="64" y="216"/>
                </a:cxn>
                <a:cxn ang="0">
                  <a:pos x="40" y="206"/>
                </a:cxn>
                <a:cxn ang="0">
                  <a:pos x="40" y="206"/>
                </a:cxn>
                <a:cxn ang="0">
                  <a:pos x="36" y="204"/>
                </a:cxn>
                <a:cxn ang="0">
                  <a:pos x="24" y="198"/>
                </a:cxn>
                <a:cxn ang="0">
                  <a:pos x="12" y="188"/>
                </a:cxn>
                <a:cxn ang="0">
                  <a:pos x="8" y="184"/>
                </a:cxn>
                <a:cxn ang="0">
                  <a:pos x="4" y="178"/>
                </a:cxn>
                <a:cxn ang="0">
                  <a:pos x="4" y="178"/>
                </a:cxn>
                <a:cxn ang="0">
                  <a:pos x="2" y="166"/>
                </a:cxn>
                <a:cxn ang="0">
                  <a:pos x="0" y="156"/>
                </a:cxn>
                <a:cxn ang="0">
                  <a:pos x="0" y="148"/>
                </a:cxn>
                <a:cxn ang="0">
                  <a:pos x="0" y="148"/>
                </a:cxn>
                <a:cxn ang="0">
                  <a:pos x="6" y="124"/>
                </a:cxn>
                <a:cxn ang="0">
                  <a:pos x="10" y="100"/>
                </a:cxn>
                <a:cxn ang="0">
                  <a:pos x="12" y="76"/>
                </a:cxn>
                <a:cxn ang="0">
                  <a:pos x="12" y="76"/>
                </a:cxn>
                <a:cxn ang="0">
                  <a:pos x="14" y="64"/>
                </a:cxn>
                <a:cxn ang="0">
                  <a:pos x="18" y="52"/>
                </a:cxn>
                <a:cxn ang="0">
                  <a:pos x="24" y="40"/>
                </a:cxn>
                <a:cxn ang="0">
                  <a:pos x="32" y="28"/>
                </a:cxn>
                <a:cxn ang="0">
                  <a:pos x="40" y="16"/>
                </a:cxn>
                <a:cxn ang="0">
                  <a:pos x="52" y="8"/>
                </a:cxn>
                <a:cxn ang="0">
                  <a:pos x="62" y="2"/>
                </a:cxn>
                <a:cxn ang="0">
                  <a:pos x="72" y="0"/>
                </a:cxn>
                <a:cxn ang="0">
                  <a:pos x="72" y="0"/>
                </a:cxn>
                <a:cxn ang="0">
                  <a:pos x="94" y="2"/>
                </a:cxn>
                <a:cxn ang="0">
                  <a:pos x="112" y="8"/>
                </a:cxn>
                <a:cxn ang="0">
                  <a:pos x="128" y="18"/>
                </a:cxn>
                <a:cxn ang="0">
                  <a:pos x="134" y="24"/>
                </a:cxn>
                <a:cxn ang="0">
                  <a:pos x="140" y="30"/>
                </a:cxn>
                <a:cxn ang="0">
                  <a:pos x="140" y="30"/>
                </a:cxn>
              </a:cxnLst>
              <a:rect l="0" t="0" r="r" b="b"/>
              <a:pathLst>
                <a:path w="160" h="226">
                  <a:moveTo>
                    <a:pt x="140" y="30"/>
                  </a:moveTo>
                  <a:lnTo>
                    <a:pt x="140" y="30"/>
                  </a:lnTo>
                  <a:lnTo>
                    <a:pt x="150" y="52"/>
                  </a:lnTo>
                  <a:lnTo>
                    <a:pt x="156" y="70"/>
                  </a:lnTo>
                  <a:lnTo>
                    <a:pt x="160" y="84"/>
                  </a:lnTo>
                  <a:lnTo>
                    <a:pt x="160" y="84"/>
                  </a:lnTo>
                  <a:lnTo>
                    <a:pt x="160" y="112"/>
                  </a:lnTo>
                  <a:lnTo>
                    <a:pt x="160" y="112"/>
                  </a:lnTo>
                  <a:lnTo>
                    <a:pt x="156" y="144"/>
                  </a:lnTo>
                  <a:lnTo>
                    <a:pt x="150" y="166"/>
                  </a:lnTo>
                  <a:lnTo>
                    <a:pt x="148" y="174"/>
                  </a:lnTo>
                  <a:lnTo>
                    <a:pt x="144" y="182"/>
                  </a:lnTo>
                  <a:lnTo>
                    <a:pt x="144" y="182"/>
                  </a:lnTo>
                  <a:lnTo>
                    <a:pt x="122" y="220"/>
                  </a:lnTo>
                  <a:lnTo>
                    <a:pt x="122" y="220"/>
                  </a:lnTo>
                  <a:lnTo>
                    <a:pt x="114" y="224"/>
                  </a:lnTo>
                  <a:lnTo>
                    <a:pt x="106" y="226"/>
                  </a:lnTo>
                  <a:lnTo>
                    <a:pt x="96" y="226"/>
                  </a:lnTo>
                  <a:lnTo>
                    <a:pt x="96" y="226"/>
                  </a:lnTo>
                  <a:lnTo>
                    <a:pt x="82" y="224"/>
                  </a:lnTo>
                  <a:lnTo>
                    <a:pt x="64" y="216"/>
                  </a:lnTo>
                  <a:lnTo>
                    <a:pt x="40" y="206"/>
                  </a:lnTo>
                  <a:lnTo>
                    <a:pt x="40" y="206"/>
                  </a:lnTo>
                  <a:lnTo>
                    <a:pt x="36" y="204"/>
                  </a:lnTo>
                  <a:lnTo>
                    <a:pt x="24" y="198"/>
                  </a:lnTo>
                  <a:lnTo>
                    <a:pt x="12" y="188"/>
                  </a:lnTo>
                  <a:lnTo>
                    <a:pt x="8" y="184"/>
                  </a:lnTo>
                  <a:lnTo>
                    <a:pt x="4" y="178"/>
                  </a:lnTo>
                  <a:lnTo>
                    <a:pt x="4" y="178"/>
                  </a:lnTo>
                  <a:lnTo>
                    <a:pt x="2" y="166"/>
                  </a:lnTo>
                  <a:lnTo>
                    <a:pt x="0" y="156"/>
                  </a:lnTo>
                  <a:lnTo>
                    <a:pt x="0" y="148"/>
                  </a:lnTo>
                  <a:lnTo>
                    <a:pt x="0" y="148"/>
                  </a:lnTo>
                  <a:lnTo>
                    <a:pt x="6" y="124"/>
                  </a:lnTo>
                  <a:lnTo>
                    <a:pt x="10" y="100"/>
                  </a:lnTo>
                  <a:lnTo>
                    <a:pt x="12" y="76"/>
                  </a:lnTo>
                  <a:lnTo>
                    <a:pt x="12" y="76"/>
                  </a:lnTo>
                  <a:lnTo>
                    <a:pt x="14" y="64"/>
                  </a:lnTo>
                  <a:lnTo>
                    <a:pt x="18" y="52"/>
                  </a:lnTo>
                  <a:lnTo>
                    <a:pt x="24" y="40"/>
                  </a:lnTo>
                  <a:lnTo>
                    <a:pt x="32" y="28"/>
                  </a:lnTo>
                  <a:lnTo>
                    <a:pt x="40" y="16"/>
                  </a:lnTo>
                  <a:lnTo>
                    <a:pt x="52" y="8"/>
                  </a:lnTo>
                  <a:lnTo>
                    <a:pt x="62" y="2"/>
                  </a:lnTo>
                  <a:lnTo>
                    <a:pt x="72" y="0"/>
                  </a:lnTo>
                  <a:lnTo>
                    <a:pt x="72" y="0"/>
                  </a:lnTo>
                  <a:lnTo>
                    <a:pt x="94" y="2"/>
                  </a:lnTo>
                  <a:lnTo>
                    <a:pt x="112" y="8"/>
                  </a:lnTo>
                  <a:lnTo>
                    <a:pt x="128" y="18"/>
                  </a:lnTo>
                  <a:lnTo>
                    <a:pt x="134" y="24"/>
                  </a:lnTo>
                  <a:lnTo>
                    <a:pt x="140" y="30"/>
                  </a:lnTo>
                  <a:lnTo>
                    <a:pt x="140" y="30"/>
                  </a:lnTo>
                  <a:close/>
                </a:path>
              </a:pathLst>
            </a:custGeom>
            <a:grpFill/>
            <a:ln w="9525">
              <a:noFill/>
              <a:round/>
              <a:headEnd/>
              <a:tailEnd/>
            </a:ln>
          </p:spPr>
          <p:txBody>
            <a:bodyPr/>
            <a:lstStyle/>
            <a:p>
              <a:pPr>
                <a:defRPr/>
              </a:pPr>
              <a:endParaRPr lang="en-SG" sz="2200" kern="0">
                <a:solidFill>
                  <a:sysClr val="windowText" lastClr="000000"/>
                </a:solidFill>
                <a:latin typeface="楷体" pitchFamily="49" charset="-122"/>
                <a:ea typeface="楷体" pitchFamily="49" charset="-122"/>
              </a:endParaRPr>
            </a:p>
          </p:txBody>
        </p:sp>
        <p:sp>
          <p:nvSpPr>
            <p:cNvPr id="22" name="Freeform 97">
              <a:extLst>
                <a:ext uri="{FF2B5EF4-FFF2-40B4-BE49-F238E27FC236}">
                  <a16:creationId xmlns="" xmlns:a16="http://schemas.microsoft.com/office/drawing/2014/main" id="{7B3832DC-746A-95B4-B2A1-D79F0596ADBC}"/>
                </a:ext>
              </a:extLst>
            </p:cNvPr>
            <p:cNvSpPr>
              <a:spLocks noEditPoints="1"/>
            </p:cNvSpPr>
            <p:nvPr/>
          </p:nvSpPr>
          <p:spPr bwMode="auto">
            <a:xfrm>
              <a:off x="5254631" y="4233856"/>
              <a:ext cx="784226" cy="889723"/>
            </a:xfrm>
            <a:custGeom>
              <a:avLst/>
              <a:gdLst/>
              <a:ahLst/>
              <a:cxnLst>
                <a:cxn ang="0">
                  <a:pos x="88" y="436"/>
                </a:cxn>
                <a:cxn ang="0">
                  <a:pos x="86" y="428"/>
                </a:cxn>
                <a:cxn ang="0">
                  <a:pos x="82" y="382"/>
                </a:cxn>
                <a:cxn ang="0">
                  <a:pos x="84" y="330"/>
                </a:cxn>
                <a:cxn ang="0">
                  <a:pos x="26" y="32"/>
                </a:cxn>
                <a:cxn ang="0">
                  <a:pos x="8" y="76"/>
                </a:cxn>
                <a:cxn ang="0">
                  <a:pos x="0" y="168"/>
                </a:cxn>
                <a:cxn ang="0">
                  <a:pos x="12" y="294"/>
                </a:cxn>
                <a:cxn ang="0">
                  <a:pos x="18" y="356"/>
                </a:cxn>
                <a:cxn ang="0">
                  <a:pos x="14" y="400"/>
                </a:cxn>
                <a:cxn ang="0">
                  <a:pos x="4" y="476"/>
                </a:cxn>
                <a:cxn ang="0">
                  <a:pos x="16" y="482"/>
                </a:cxn>
                <a:cxn ang="0">
                  <a:pos x="20" y="504"/>
                </a:cxn>
                <a:cxn ang="0">
                  <a:pos x="26" y="556"/>
                </a:cxn>
                <a:cxn ang="0">
                  <a:pos x="32" y="580"/>
                </a:cxn>
                <a:cxn ang="0">
                  <a:pos x="62" y="606"/>
                </a:cxn>
                <a:cxn ang="0">
                  <a:pos x="84" y="612"/>
                </a:cxn>
                <a:cxn ang="0">
                  <a:pos x="128" y="606"/>
                </a:cxn>
                <a:cxn ang="0">
                  <a:pos x="140" y="586"/>
                </a:cxn>
                <a:cxn ang="0">
                  <a:pos x="134" y="564"/>
                </a:cxn>
                <a:cxn ang="0">
                  <a:pos x="488" y="402"/>
                </a:cxn>
                <a:cxn ang="0">
                  <a:pos x="476" y="394"/>
                </a:cxn>
                <a:cxn ang="0">
                  <a:pos x="446" y="368"/>
                </a:cxn>
                <a:cxn ang="0">
                  <a:pos x="426" y="346"/>
                </a:cxn>
                <a:cxn ang="0">
                  <a:pos x="412" y="322"/>
                </a:cxn>
                <a:cxn ang="0">
                  <a:pos x="398" y="290"/>
                </a:cxn>
                <a:cxn ang="0">
                  <a:pos x="390" y="132"/>
                </a:cxn>
                <a:cxn ang="0">
                  <a:pos x="284" y="36"/>
                </a:cxn>
                <a:cxn ang="0">
                  <a:pos x="286" y="98"/>
                </a:cxn>
                <a:cxn ang="0">
                  <a:pos x="310" y="210"/>
                </a:cxn>
                <a:cxn ang="0">
                  <a:pos x="316" y="256"/>
                </a:cxn>
                <a:cxn ang="0">
                  <a:pos x="312" y="278"/>
                </a:cxn>
                <a:cxn ang="0">
                  <a:pos x="302" y="310"/>
                </a:cxn>
                <a:cxn ang="0">
                  <a:pos x="300" y="340"/>
                </a:cxn>
                <a:cxn ang="0">
                  <a:pos x="308" y="356"/>
                </a:cxn>
                <a:cxn ang="0">
                  <a:pos x="316" y="414"/>
                </a:cxn>
                <a:cxn ang="0">
                  <a:pos x="324" y="348"/>
                </a:cxn>
                <a:cxn ang="0">
                  <a:pos x="352" y="366"/>
                </a:cxn>
                <a:cxn ang="0">
                  <a:pos x="370" y="390"/>
                </a:cxn>
                <a:cxn ang="0">
                  <a:pos x="384" y="428"/>
                </a:cxn>
                <a:cxn ang="0">
                  <a:pos x="400" y="446"/>
                </a:cxn>
                <a:cxn ang="0">
                  <a:pos x="482" y="454"/>
                </a:cxn>
                <a:cxn ang="0">
                  <a:pos x="490" y="444"/>
                </a:cxn>
                <a:cxn ang="0">
                  <a:pos x="494" y="428"/>
                </a:cxn>
                <a:cxn ang="0">
                  <a:pos x="488" y="402"/>
                </a:cxn>
              </a:cxnLst>
              <a:rect l="0" t="0" r="r" b="b"/>
              <a:pathLst>
                <a:path w="494" h="612">
                  <a:moveTo>
                    <a:pt x="110" y="518"/>
                  </a:moveTo>
                  <a:lnTo>
                    <a:pt x="110" y="518"/>
                  </a:lnTo>
                  <a:lnTo>
                    <a:pt x="88" y="436"/>
                  </a:lnTo>
                  <a:lnTo>
                    <a:pt x="88" y="436"/>
                  </a:lnTo>
                  <a:lnTo>
                    <a:pt x="88" y="434"/>
                  </a:lnTo>
                  <a:lnTo>
                    <a:pt x="86" y="428"/>
                  </a:lnTo>
                  <a:lnTo>
                    <a:pt x="86" y="428"/>
                  </a:lnTo>
                  <a:lnTo>
                    <a:pt x="82" y="412"/>
                  </a:lnTo>
                  <a:lnTo>
                    <a:pt x="82" y="382"/>
                  </a:lnTo>
                  <a:lnTo>
                    <a:pt x="82" y="350"/>
                  </a:lnTo>
                  <a:lnTo>
                    <a:pt x="84" y="330"/>
                  </a:lnTo>
                  <a:lnTo>
                    <a:pt x="84" y="330"/>
                  </a:lnTo>
                  <a:lnTo>
                    <a:pt x="136" y="64"/>
                  </a:lnTo>
                  <a:lnTo>
                    <a:pt x="26" y="32"/>
                  </a:lnTo>
                  <a:lnTo>
                    <a:pt x="26" y="32"/>
                  </a:lnTo>
                  <a:lnTo>
                    <a:pt x="20" y="44"/>
                  </a:lnTo>
                  <a:lnTo>
                    <a:pt x="14" y="60"/>
                  </a:lnTo>
                  <a:lnTo>
                    <a:pt x="8" y="76"/>
                  </a:lnTo>
                  <a:lnTo>
                    <a:pt x="4" y="92"/>
                  </a:lnTo>
                  <a:lnTo>
                    <a:pt x="0" y="130"/>
                  </a:lnTo>
                  <a:lnTo>
                    <a:pt x="0" y="168"/>
                  </a:lnTo>
                  <a:lnTo>
                    <a:pt x="2" y="204"/>
                  </a:lnTo>
                  <a:lnTo>
                    <a:pt x="4" y="240"/>
                  </a:lnTo>
                  <a:lnTo>
                    <a:pt x="12" y="294"/>
                  </a:lnTo>
                  <a:lnTo>
                    <a:pt x="12" y="294"/>
                  </a:lnTo>
                  <a:lnTo>
                    <a:pt x="18" y="328"/>
                  </a:lnTo>
                  <a:lnTo>
                    <a:pt x="18" y="356"/>
                  </a:lnTo>
                  <a:lnTo>
                    <a:pt x="18" y="382"/>
                  </a:lnTo>
                  <a:lnTo>
                    <a:pt x="14" y="400"/>
                  </a:lnTo>
                  <a:lnTo>
                    <a:pt x="14" y="400"/>
                  </a:lnTo>
                  <a:lnTo>
                    <a:pt x="14" y="396"/>
                  </a:lnTo>
                  <a:lnTo>
                    <a:pt x="6" y="438"/>
                  </a:lnTo>
                  <a:lnTo>
                    <a:pt x="4" y="476"/>
                  </a:lnTo>
                  <a:lnTo>
                    <a:pt x="10" y="482"/>
                  </a:lnTo>
                  <a:lnTo>
                    <a:pt x="16" y="482"/>
                  </a:lnTo>
                  <a:lnTo>
                    <a:pt x="16" y="482"/>
                  </a:lnTo>
                  <a:lnTo>
                    <a:pt x="18" y="476"/>
                  </a:lnTo>
                  <a:lnTo>
                    <a:pt x="18" y="476"/>
                  </a:lnTo>
                  <a:lnTo>
                    <a:pt x="20" y="504"/>
                  </a:lnTo>
                  <a:lnTo>
                    <a:pt x="22" y="540"/>
                  </a:lnTo>
                  <a:lnTo>
                    <a:pt x="22" y="540"/>
                  </a:lnTo>
                  <a:lnTo>
                    <a:pt x="26" y="556"/>
                  </a:lnTo>
                  <a:lnTo>
                    <a:pt x="28" y="568"/>
                  </a:lnTo>
                  <a:lnTo>
                    <a:pt x="32" y="580"/>
                  </a:lnTo>
                  <a:lnTo>
                    <a:pt x="32" y="580"/>
                  </a:lnTo>
                  <a:lnTo>
                    <a:pt x="36" y="586"/>
                  </a:lnTo>
                  <a:lnTo>
                    <a:pt x="40" y="592"/>
                  </a:lnTo>
                  <a:lnTo>
                    <a:pt x="62" y="606"/>
                  </a:lnTo>
                  <a:lnTo>
                    <a:pt x="62" y="606"/>
                  </a:lnTo>
                  <a:lnTo>
                    <a:pt x="72" y="610"/>
                  </a:lnTo>
                  <a:lnTo>
                    <a:pt x="84" y="612"/>
                  </a:lnTo>
                  <a:lnTo>
                    <a:pt x="96" y="612"/>
                  </a:lnTo>
                  <a:lnTo>
                    <a:pt x="108" y="610"/>
                  </a:lnTo>
                  <a:lnTo>
                    <a:pt x="128" y="606"/>
                  </a:lnTo>
                  <a:lnTo>
                    <a:pt x="136" y="604"/>
                  </a:lnTo>
                  <a:lnTo>
                    <a:pt x="140" y="586"/>
                  </a:lnTo>
                  <a:lnTo>
                    <a:pt x="140" y="586"/>
                  </a:lnTo>
                  <a:lnTo>
                    <a:pt x="140" y="582"/>
                  </a:lnTo>
                  <a:lnTo>
                    <a:pt x="140" y="576"/>
                  </a:lnTo>
                  <a:lnTo>
                    <a:pt x="134" y="564"/>
                  </a:lnTo>
                  <a:lnTo>
                    <a:pt x="128" y="548"/>
                  </a:lnTo>
                  <a:lnTo>
                    <a:pt x="110" y="518"/>
                  </a:lnTo>
                  <a:close/>
                  <a:moveTo>
                    <a:pt x="488" y="402"/>
                  </a:moveTo>
                  <a:lnTo>
                    <a:pt x="488" y="402"/>
                  </a:lnTo>
                  <a:lnTo>
                    <a:pt x="484" y="400"/>
                  </a:lnTo>
                  <a:lnTo>
                    <a:pt x="476" y="394"/>
                  </a:lnTo>
                  <a:lnTo>
                    <a:pt x="476" y="394"/>
                  </a:lnTo>
                  <a:lnTo>
                    <a:pt x="464" y="382"/>
                  </a:lnTo>
                  <a:lnTo>
                    <a:pt x="446" y="368"/>
                  </a:lnTo>
                  <a:lnTo>
                    <a:pt x="446" y="368"/>
                  </a:lnTo>
                  <a:lnTo>
                    <a:pt x="438" y="358"/>
                  </a:lnTo>
                  <a:lnTo>
                    <a:pt x="426" y="346"/>
                  </a:lnTo>
                  <a:lnTo>
                    <a:pt x="426" y="346"/>
                  </a:lnTo>
                  <a:lnTo>
                    <a:pt x="420" y="336"/>
                  </a:lnTo>
                  <a:lnTo>
                    <a:pt x="412" y="322"/>
                  </a:lnTo>
                  <a:lnTo>
                    <a:pt x="402" y="302"/>
                  </a:lnTo>
                  <a:lnTo>
                    <a:pt x="402" y="302"/>
                  </a:lnTo>
                  <a:lnTo>
                    <a:pt x="398" y="290"/>
                  </a:lnTo>
                  <a:lnTo>
                    <a:pt x="392" y="274"/>
                  </a:lnTo>
                  <a:lnTo>
                    <a:pt x="392" y="274"/>
                  </a:lnTo>
                  <a:lnTo>
                    <a:pt x="390" y="132"/>
                  </a:lnTo>
                  <a:lnTo>
                    <a:pt x="390" y="0"/>
                  </a:lnTo>
                  <a:lnTo>
                    <a:pt x="284" y="36"/>
                  </a:lnTo>
                  <a:lnTo>
                    <a:pt x="284" y="36"/>
                  </a:lnTo>
                  <a:lnTo>
                    <a:pt x="286" y="62"/>
                  </a:lnTo>
                  <a:lnTo>
                    <a:pt x="286" y="98"/>
                  </a:lnTo>
                  <a:lnTo>
                    <a:pt x="286" y="98"/>
                  </a:lnTo>
                  <a:lnTo>
                    <a:pt x="290" y="122"/>
                  </a:lnTo>
                  <a:lnTo>
                    <a:pt x="300" y="166"/>
                  </a:lnTo>
                  <a:lnTo>
                    <a:pt x="310" y="210"/>
                  </a:lnTo>
                  <a:lnTo>
                    <a:pt x="316" y="238"/>
                  </a:lnTo>
                  <a:lnTo>
                    <a:pt x="316" y="238"/>
                  </a:lnTo>
                  <a:lnTo>
                    <a:pt x="316" y="256"/>
                  </a:lnTo>
                  <a:lnTo>
                    <a:pt x="316" y="266"/>
                  </a:lnTo>
                  <a:lnTo>
                    <a:pt x="316" y="266"/>
                  </a:lnTo>
                  <a:lnTo>
                    <a:pt x="312" y="278"/>
                  </a:lnTo>
                  <a:lnTo>
                    <a:pt x="312" y="278"/>
                  </a:lnTo>
                  <a:lnTo>
                    <a:pt x="308" y="290"/>
                  </a:lnTo>
                  <a:lnTo>
                    <a:pt x="302" y="310"/>
                  </a:lnTo>
                  <a:lnTo>
                    <a:pt x="300" y="320"/>
                  </a:lnTo>
                  <a:lnTo>
                    <a:pt x="300" y="332"/>
                  </a:lnTo>
                  <a:lnTo>
                    <a:pt x="300" y="340"/>
                  </a:lnTo>
                  <a:lnTo>
                    <a:pt x="304" y="348"/>
                  </a:lnTo>
                  <a:lnTo>
                    <a:pt x="304" y="348"/>
                  </a:lnTo>
                  <a:lnTo>
                    <a:pt x="308" y="356"/>
                  </a:lnTo>
                  <a:lnTo>
                    <a:pt x="310" y="366"/>
                  </a:lnTo>
                  <a:lnTo>
                    <a:pt x="314" y="388"/>
                  </a:lnTo>
                  <a:lnTo>
                    <a:pt x="316" y="414"/>
                  </a:lnTo>
                  <a:lnTo>
                    <a:pt x="326" y="418"/>
                  </a:lnTo>
                  <a:lnTo>
                    <a:pt x="332" y="412"/>
                  </a:lnTo>
                  <a:lnTo>
                    <a:pt x="324" y="348"/>
                  </a:lnTo>
                  <a:lnTo>
                    <a:pt x="336" y="356"/>
                  </a:lnTo>
                  <a:lnTo>
                    <a:pt x="336" y="356"/>
                  </a:lnTo>
                  <a:lnTo>
                    <a:pt x="352" y="366"/>
                  </a:lnTo>
                  <a:lnTo>
                    <a:pt x="362" y="376"/>
                  </a:lnTo>
                  <a:lnTo>
                    <a:pt x="366" y="384"/>
                  </a:lnTo>
                  <a:lnTo>
                    <a:pt x="370" y="390"/>
                  </a:lnTo>
                  <a:lnTo>
                    <a:pt x="370" y="390"/>
                  </a:lnTo>
                  <a:lnTo>
                    <a:pt x="378" y="414"/>
                  </a:lnTo>
                  <a:lnTo>
                    <a:pt x="384" y="428"/>
                  </a:lnTo>
                  <a:lnTo>
                    <a:pt x="392" y="440"/>
                  </a:lnTo>
                  <a:lnTo>
                    <a:pt x="392" y="440"/>
                  </a:lnTo>
                  <a:lnTo>
                    <a:pt x="400" y="446"/>
                  </a:lnTo>
                  <a:lnTo>
                    <a:pt x="412" y="448"/>
                  </a:lnTo>
                  <a:lnTo>
                    <a:pt x="442" y="452"/>
                  </a:lnTo>
                  <a:lnTo>
                    <a:pt x="482" y="454"/>
                  </a:lnTo>
                  <a:lnTo>
                    <a:pt x="482" y="454"/>
                  </a:lnTo>
                  <a:lnTo>
                    <a:pt x="486" y="450"/>
                  </a:lnTo>
                  <a:lnTo>
                    <a:pt x="490" y="444"/>
                  </a:lnTo>
                  <a:lnTo>
                    <a:pt x="492" y="430"/>
                  </a:lnTo>
                  <a:lnTo>
                    <a:pt x="492" y="430"/>
                  </a:lnTo>
                  <a:lnTo>
                    <a:pt x="494" y="428"/>
                  </a:lnTo>
                  <a:lnTo>
                    <a:pt x="494" y="424"/>
                  </a:lnTo>
                  <a:lnTo>
                    <a:pt x="492" y="414"/>
                  </a:lnTo>
                  <a:lnTo>
                    <a:pt x="488" y="402"/>
                  </a:lnTo>
                  <a:lnTo>
                    <a:pt x="488" y="402"/>
                  </a:lnTo>
                  <a:close/>
                </a:path>
              </a:pathLst>
            </a:custGeom>
            <a:grpFill/>
            <a:ln w="9525">
              <a:noFill/>
              <a:round/>
              <a:headEnd/>
              <a:tailEnd/>
            </a:ln>
          </p:spPr>
          <p:txBody>
            <a:bodyPr/>
            <a:lstStyle/>
            <a:p>
              <a:pPr>
                <a:defRPr/>
              </a:pPr>
              <a:endParaRPr lang="en-SG" sz="2200" kern="0">
                <a:solidFill>
                  <a:sysClr val="windowText" lastClr="000000"/>
                </a:solidFill>
                <a:latin typeface="楷体" pitchFamily="49" charset="-122"/>
                <a:ea typeface="楷体" pitchFamily="49" charset="-122"/>
              </a:endParaRPr>
            </a:p>
          </p:txBody>
        </p:sp>
        <p:sp>
          <p:nvSpPr>
            <p:cNvPr id="23" name="Freeform 99">
              <a:extLst>
                <a:ext uri="{FF2B5EF4-FFF2-40B4-BE49-F238E27FC236}">
                  <a16:creationId xmlns="" xmlns:a16="http://schemas.microsoft.com/office/drawing/2014/main" id="{82299CB4-BA58-0D8E-D994-851D4C8E7155}"/>
                </a:ext>
              </a:extLst>
            </p:cNvPr>
            <p:cNvSpPr>
              <a:spLocks/>
            </p:cNvSpPr>
            <p:nvPr/>
          </p:nvSpPr>
          <p:spPr bwMode="auto">
            <a:xfrm>
              <a:off x="4867279" y="2528881"/>
              <a:ext cx="482600" cy="1019175"/>
            </a:xfrm>
            <a:custGeom>
              <a:avLst/>
              <a:gdLst/>
              <a:ahLst/>
              <a:cxnLst>
                <a:cxn ang="0">
                  <a:pos x="250" y="278"/>
                </a:cxn>
                <a:cxn ang="0">
                  <a:pos x="230" y="296"/>
                </a:cxn>
                <a:cxn ang="0">
                  <a:pos x="204" y="328"/>
                </a:cxn>
                <a:cxn ang="0">
                  <a:pos x="196" y="342"/>
                </a:cxn>
                <a:cxn ang="0">
                  <a:pos x="178" y="366"/>
                </a:cxn>
                <a:cxn ang="0">
                  <a:pos x="158" y="380"/>
                </a:cxn>
                <a:cxn ang="0">
                  <a:pos x="132" y="390"/>
                </a:cxn>
                <a:cxn ang="0">
                  <a:pos x="130" y="396"/>
                </a:cxn>
                <a:cxn ang="0">
                  <a:pos x="136" y="404"/>
                </a:cxn>
                <a:cxn ang="0">
                  <a:pos x="140" y="406"/>
                </a:cxn>
                <a:cxn ang="0">
                  <a:pos x="146" y="416"/>
                </a:cxn>
                <a:cxn ang="0">
                  <a:pos x="148" y="426"/>
                </a:cxn>
                <a:cxn ang="0">
                  <a:pos x="158" y="440"/>
                </a:cxn>
                <a:cxn ang="0">
                  <a:pos x="202" y="490"/>
                </a:cxn>
                <a:cxn ang="0">
                  <a:pos x="216" y="506"/>
                </a:cxn>
                <a:cxn ang="0">
                  <a:pos x="280" y="538"/>
                </a:cxn>
                <a:cxn ang="0">
                  <a:pos x="296" y="544"/>
                </a:cxn>
                <a:cxn ang="0">
                  <a:pos x="298" y="544"/>
                </a:cxn>
                <a:cxn ang="0">
                  <a:pos x="298" y="556"/>
                </a:cxn>
                <a:cxn ang="0">
                  <a:pos x="290" y="588"/>
                </a:cxn>
                <a:cxn ang="0">
                  <a:pos x="272" y="620"/>
                </a:cxn>
                <a:cxn ang="0">
                  <a:pos x="254" y="638"/>
                </a:cxn>
                <a:cxn ang="0">
                  <a:pos x="248" y="642"/>
                </a:cxn>
                <a:cxn ang="0">
                  <a:pos x="74" y="502"/>
                </a:cxn>
                <a:cxn ang="0">
                  <a:pos x="40" y="474"/>
                </a:cxn>
                <a:cxn ang="0">
                  <a:pos x="30" y="460"/>
                </a:cxn>
                <a:cxn ang="0">
                  <a:pos x="12" y="426"/>
                </a:cxn>
                <a:cxn ang="0">
                  <a:pos x="6" y="418"/>
                </a:cxn>
                <a:cxn ang="0">
                  <a:pos x="0" y="402"/>
                </a:cxn>
                <a:cxn ang="0">
                  <a:pos x="2" y="388"/>
                </a:cxn>
                <a:cxn ang="0">
                  <a:pos x="6" y="380"/>
                </a:cxn>
                <a:cxn ang="0">
                  <a:pos x="124" y="186"/>
                </a:cxn>
                <a:cxn ang="0">
                  <a:pos x="160" y="96"/>
                </a:cxn>
                <a:cxn ang="0">
                  <a:pos x="178" y="56"/>
                </a:cxn>
                <a:cxn ang="0">
                  <a:pos x="186" y="44"/>
                </a:cxn>
                <a:cxn ang="0">
                  <a:pos x="204" y="34"/>
                </a:cxn>
                <a:cxn ang="0">
                  <a:pos x="218" y="30"/>
                </a:cxn>
                <a:cxn ang="0">
                  <a:pos x="304" y="0"/>
                </a:cxn>
                <a:cxn ang="0">
                  <a:pos x="290" y="116"/>
                </a:cxn>
                <a:cxn ang="0">
                  <a:pos x="274" y="210"/>
                </a:cxn>
                <a:cxn ang="0">
                  <a:pos x="256" y="264"/>
                </a:cxn>
                <a:cxn ang="0">
                  <a:pos x="250" y="278"/>
                </a:cxn>
              </a:cxnLst>
              <a:rect l="0" t="0" r="r" b="b"/>
              <a:pathLst>
                <a:path w="304" h="642">
                  <a:moveTo>
                    <a:pt x="250" y="278"/>
                  </a:moveTo>
                  <a:lnTo>
                    <a:pt x="250" y="278"/>
                  </a:lnTo>
                  <a:lnTo>
                    <a:pt x="244" y="282"/>
                  </a:lnTo>
                  <a:lnTo>
                    <a:pt x="230" y="296"/>
                  </a:lnTo>
                  <a:lnTo>
                    <a:pt x="214" y="316"/>
                  </a:lnTo>
                  <a:lnTo>
                    <a:pt x="204" y="328"/>
                  </a:lnTo>
                  <a:lnTo>
                    <a:pt x="196" y="342"/>
                  </a:lnTo>
                  <a:lnTo>
                    <a:pt x="196" y="342"/>
                  </a:lnTo>
                  <a:lnTo>
                    <a:pt x="188" y="354"/>
                  </a:lnTo>
                  <a:lnTo>
                    <a:pt x="178" y="366"/>
                  </a:lnTo>
                  <a:lnTo>
                    <a:pt x="168" y="374"/>
                  </a:lnTo>
                  <a:lnTo>
                    <a:pt x="158" y="380"/>
                  </a:lnTo>
                  <a:lnTo>
                    <a:pt x="140" y="388"/>
                  </a:lnTo>
                  <a:lnTo>
                    <a:pt x="132" y="390"/>
                  </a:lnTo>
                  <a:lnTo>
                    <a:pt x="132" y="390"/>
                  </a:lnTo>
                  <a:lnTo>
                    <a:pt x="130" y="396"/>
                  </a:lnTo>
                  <a:lnTo>
                    <a:pt x="132" y="400"/>
                  </a:lnTo>
                  <a:lnTo>
                    <a:pt x="136" y="404"/>
                  </a:lnTo>
                  <a:lnTo>
                    <a:pt x="136" y="404"/>
                  </a:lnTo>
                  <a:lnTo>
                    <a:pt x="140" y="406"/>
                  </a:lnTo>
                  <a:lnTo>
                    <a:pt x="144" y="410"/>
                  </a:lnTo>
                  <a:lnTo>
                    <a:pt x="146" y="416"/>
                  </a:lnTo>
                  <a:lnTo>
                    <a:pt x="148" y="426"/>
                  </a:lnTo>
                  <a:lnTo>
                    <a:pt x="148" y="426"/>
                  </a:lnTo>
                  <a:lnTo>
                    <a:pt x="152" y="432"/>
                  </a:lnTo>
                  <a:lnTo>
                    <a:pt x="158" y="440"/>
                  </a:lnTo>
                  <a:lnTo>
                    <a:pt x="176" y="462"/>
                  </a:lnTo>
                  <a:lnTo>
                    <a:pt x="202" y="490"/>
                  </a:lnTo>
                  <a:lnTo>
                    <a:pt x="216" y="506"/>
                  </a:lnTo>
                  <a:lnTo>
                    <a:pt x="216" y="506"/>
                  </a:lnTo>
                  <a:lnTo>
                    <a:pt x="252" y="524"/>
                  </a:lnTo>
                  <a:lnTo>
                    <a:pt x="280" y="538"/>
                  </a:lnTo>
                  <a:lnTo>
                    <a:pt x="290" y="542"/>
                  </a:lnTo>
                  <a:lnTo>
                    <a:pt x="296" y="544"/>
                  </a:lnTo>
                  <a:lnTo>
                    <a:pt x="296" y="544"/>
                  </a:lnTo>
                  <a:lnTo>
                    <a:pt x="298" y="544"/>
                  </a:lnTo>
                  <a:lnTo>
                    <a:pt x="298" y="546"/>
                  </a:lnTo>
                  <a:lnTo>
                    <a:pt x="298" y="556"/>
                  </a:lnTo>
                  <a:lnTo>
                    <a:pt x="294" y="570"/>
                  </a:lnTo>
                  <a:lnTo>
                    <a:pt x="290" y="588"/>
                  </a:lnTo>
                  <a:lnTo>
                    <a:pt x="282" y="604"/>
                  </a:lnTo>
                  <a:lnTo>
                    <a:pt x="272" y="620"/>
                  </a:lnTo>
                  <a:lnTo>
                    <a:pt x="260" y="634"/>
                  </a:lnTo>
                  <a:lnTo>
                    <a:pt x="254" y="638"/>
                  </a:lnTo>
                  <a:lnTo>
                    <a:pt x="248" y="642"/>
                  </a:lnTo>
                  <a:lnTo>
                    <a:pt x="248" y="642"/>
                  </a:lnTo>
                  <a:lnTo>
                    <a:pt x="74" y="502"/>
                  </a:lnTo>
                  <a:lnTo>
                    <a:pt x="74" y="502"/>
                  </a:lnTo>
                  <a:lnTo>
                    <a:pt x="52" y="486"/>
                  </a:lnTo>
                  <a:lnTo>
                    <a:pt x="40" y="474"/>
                  </a:lnTo>
                  <a:lnTo>
                    <a:pt x="30" y="460"/>
                  </a:lnTo>
                  <a:lnTo>
                    <a:pt x="30" y="460"/>
                  </a:lnTo>
                  <a:lnTo>
                    <a:pt x="18" y="438"/>
                  </a:lnTo>
                  <a:lnTo>
                    <a:pt x="12" y="426"/>
                  </a:lnTo>
                  <a:lnTo>
                    <a:pt x="12" y="426"/>
                  </a:lnTo>
                  <a:lnTo>
                    <a:pt x="6" y="418"/>
                  </a:lnTo>
                  <a:lnTo>
                    <a:pt x="2" y="408"/>
                  </a:lnTo>
                  <a:lnTo>
                    <a:pt x="0" y="402"/>
                  </a:lnTo>
                  <a:lnTo>
                    <a:pt x="0" y="396"/>
                  </a:lnTo>
                  <a:lnTo>
                    <a:pt x="2" y="388"/>
                  </a:lnTo>
                  <a:lnTo>
                    <a:pt x="6" y="380"/>
                  </a:lnTo>
                  <a:lnTo>
                    <a:pt x="6" y="380"/>
                  </a:lnTo>
                  <a:lnTo>
                    <a:pt x="70" y="274"/>
                  </a:lnTo>
                  <a:lnTo>
                    <a:pt x="124" y="186"/>
                  </a:lnTo>
                  <a:lnTo>
                    <a:pt x="160" y="96"/>
                  </a:lnTo>
                  <a:lnTo>
                    <a:pt x="160" y="96"/>
                  </a:lnTo>
                  <a:lnTo>
                    <a:pt x="168" y="74"/>
                  </a:lnTo>
                  <a:lnTo>
                    <a:pt x="178" y="56"/>
                  </a:lnTo>
                  <a:lnTo>
                    <a:pt x="186" y="44"/>
                  </a:lnTo>
                  <a:lnTo>
                    <a:pt x="186" y="44"/>
                  </a:lnTo>
                  <a:lnTo>
                    <a:pt x="196" y="36"/>
                  </a:lnTo>
                  <a:lnTo>
                    <a:pt x="204" y="34"/>
                  </a:lnTo>
                  <a:lnTo>
                    <a:pt x="218" y="30"/>
                  </a:lnTo>
                  <a:lnTo>
                    <a:pt x="218" y="30"/>
                  </a:lnTo>
                  <a:lnTo>
                    <a:pt x="304" y="0"/>
                  </a:lnTo>
                  <a:lnTo>
                    <a:pt x="304" y="0"/>
                  </a:lnTo>
                  <a:lnTo>
                    <a:pt x="300" y="36"/>
                  </a:lnTo>
                  <a:lnTo>
                    <a:pt x="290" y="116"/>
                  </a:lnTo>
                  <a:lnTo>
                    <a:pt x="282" y="164"/>
                  </a:lnTo>
                  <a:lnTo>
                    <a:pt x="274" y="210"/>
                  </a:lnTo>
                  <a:lnTo>
                    <a:pt x="262" y="248"/>
                  </a:lnTo>
                  <a:lnTo>
                    <a:pt x="256" y="264"/>
                  </a:lnTo>
                  <a:lnTo>
                    <a:pt x="250" y="278"/>
                  </a:lnTo>
                  <a:lnTo>
                    <a:pt x="250" y="278"/>
                  </a:lnTo>
                  <a:close/>
                </a:path>
              </a:pathLst>
            </a:custGeom>
            <a:grpFill/>
            <a:ln w="9525">
              <a:noFill/>
              <a:round/>
              <a:headEnd/>
              <a:tailEnd/>
            </a:ln>
          </p:spPr>
          <p:txBody>
            <a:bodyPr/>
            <a:lstStyle/>
            <a:p>
              <a:pPr>
                <a:defRPr/>
              </a:pPr>
              <a:endParaRPr lang="en-SG" sz="2200" kern="0">
                <a:solidFill>
                  <a:sysClr val="windowText" lastClr="000000"/>
                </a:solidFill>
                <a:latin typeface="楷体" pitchFamily="49" charset="-122"/>
                <a:ea typeface="楷体" pitchFamily="49" charset="-122"/>
              </a:endParaRPr>
            </a:p>
          </p:txBody>
        </p:sp>
      </p:grpSp>
      <p:grpSp>
        <p:nvGrpSpPr>
          <p:cNvPr id="24" name="Group 43">
            <a:extLst>
              <a:ext uri="{FF2B5EF4-FFF2-40B4-BE49-F238E27FC236}">
                <a16:creationId xmlns="" xmlns:a16="http://schemas.microsoft.com/office/drawing/2014/main" id="{09F1F001-1DD9-4230-0970-4B2802FC16ED}"/>
              </a:ext>
            </a:extLst>
          </p:cNvPr>
          <p:cNvGrpSpPr/>
          <p:nvPr/>
        </p:nvGrpSpPr>
        <p:grpSpPr>
          <a:xfrm>
            <a:off x="1878232" y="4430472"/>
            <a:ext cx="1186191" cy="1490598"/>
            <a:chOff x="6929454" y="3071810"/>
            <a:chExt cx="796100" cy="1333693"/>
          </a:xfrm>
          <a:effectLst>
            <a:reflection blurRad="6350" stA="52000" endA="300" endPos="35000" dir="5400000" sy="-100000" algn="bl" rotWithShape="0"/>
          </a:effectLst>
        </p:grpSpPr>
        <p:grpSp>
          <p:nvGrpSpPr>
            <p:cNvPr id="25" name="Group 51">
              <a:extLst>
                <a:ext uri="{FF2B5EF4-FFF2-40B4-BE49-F238E27FC236}">
                  <a16:creationId xmlns="" xmlns:a16="http://schemas.microsoft.com/office/drawing/2014/main" id="{D29FCA9F-DCDF-588C-F66A-CD74540CA641}"/>
                </a:ext>
              </a:extLst>
            </p:cNvPr>
            <p:cNvGrpSpPr/>
            <p:nvPr/>
          </p:nvGrpSpPr>
          <p:grpSpPr>
            <a:xfrm flipH="1">
              <a:off x="7072330" y="3071810"/>
              <a:ext cx="381003" cy="1333277"/>
              <a:chOff x="4857750" y="262932"/>
              <a:chExt cx="1711863" cy="5990493"/>
            </a:xfrm>
            <a:solidFill>
              <a:srgbClr val="4BACC6">
                <a:lumMod val="40000"/>
                <a:lumOff val="60000"/>
              </a:srgbClr>
            </a:solidFill>
          </p:grpSpPr>
          <p:grpSp>
            <p:nvGrpSpPr>
              <p:cNvPr id="30" name="Group 11">
                <a:extLst>
                  <a:ext uri="{FF2B5EF4-FFF2-40B4-BE49-F238E27FC236}">
                    <a16:creationId xmlns="" xmlns:a16="http://schemas.microsoft.com/office/drawing/2014/main" id="{3B4BCA83-1F39-DD68-708E-4FDBFF40A028}"/>
                  </a:ext>
                </a:extLst>
              </p:cNvPr>
              <p:cNvGrpSpPr/>
              <p:nvPr/>
            </p:nvGrpSpPr>
            <p:grpSpPr>
              <a:xfrm>
                <a:off x="4857750" y="285728"/>
                <a:ext cx="1711863" cy="5967697"/>
                <a:chOff x="4217458" y="74083"/>
                <a:chExt cx="1900767" cy="6626225"/>
              </a:xfrm>
              <a:grpFill/>
            </p:grpSpPr>
            <p:sp>
              <p:nvSpPr>
                <p:cNvPr id="35" name="Freeform 58">
                  <a:extLst>
                    <a:ext uri="{FF2B5EF4-FFF2-40B4-BE49-F238E27FC236}">
                      <a16:creationId xmlns="" xmlns:a16="http://schemas.microsoft.com/office/drawing/2014/main" id="{D9ED0A66-4A2B-00AB-7F8C-119BEA26C36F}"/>
                    </a:ext>
                  </a:extLst>
                </p:cNvPr>
                <p:cNvSpPr/>
                <p:nvPr/>
              </p:nvSpPr>
              <p:spPr>
                <a:xfrm>
                  <a:off x="4752975" y="74083"/>
                  <a:ext cx="657225" cy="1107017"/>
                </a:xfrm>
                <a:custGeom>
                  <a:avLst/>
                  <a:gdLst>
                    <a:gd name="connsiteX0" fmla="*/ 288925 w 657225"/>
                    <a:gd name="connsiteY0" fmla="*/ 2117 h 1107017"/>
                    <a:gd name="connsiteX1" fmla="*/ 409575 w 657225"/>
                    <a:gd name="connsiteY1" fmla="*/ 27517 h 1107017"/>
                    <a:gd name="connsiteX2" fmla="*/ 498475 w 657225"/>
                    <a:gd name="connsiteY2" fmla="*/ 71967 h 1107017"/>
                    <a:gd name="connsiteX3" fmla="*/ 568325 w 657225"/>
                    <a:gd name="connsiteY3" fmla="*/ 148167 h 1107017"/>
                    <a:gd name="connsiteX4" fmla="*/ 600075 w 657225"/>
                    <a:gd name="connsiteY4" fmla="*/ 211667 h 1107017"/>
                    <a:gd name="connsiteX5" fmla="*/ 612775 w 657225"/>
                    <a:gd name="connsiteY5" fmla="*/ 268817 h 1107017"/>
                    <a:gd name="connsiteX6" fmla="*/ 606425 w 657225"/>
                    <a:gd name="connsiteY6" fmla="*/ 383117 h 1107017"/>
                    <a:gd name="connsiteX7" fmla="*/ 600075 w 657225"/>
                    <a:gd name="connsiteY7" fmla="*/ 446617 h 1107017"/>
                    <a:gd name="connsiteX8" fmla="*/ 638175 w 657225"/>
                    <a:gd name="connsiteY8" fmla="*/ 452967 h 1107017"/>
                    <a:gd name="connsiteX9" fmla="*/ 657225 w 657225"/>
                    <a:gd name="connsiteY9" fmla="*/ 484717 h 1107017"/>
                    <a:gd name="connsiteX10" fmla="*/ 638175 w 657225"/>
                    <a:gd name="connsiteY10" fmla="*/ 573617 h 1107017"/>
                    <a:gd name="connsiteX11" fmla="*/ 612775 w 657225"/>
                    <a:gd name="connsiteY11" fmla="*/ 637117 h 1107017"/>
                    <a:gd name="connsiteX12" fmla="*/ 574675 w 657225"/>
                    <a:gd name="connsiteY12" fmla="*/ 637117 h 1107017"/>
                    <a:gd name="connsiteX13" fmla="*/ 555625 w 657225"/>
                    <a:gd name="connsiteY13" fmla="*/ 668867 h 1107017"/>
                    <a:gd name="connsiteX14" fmla="*/ 542925 w 657225"/>
                    <a:gd name="connsiteY14" fmla="*/ 713317 h 1107017"/>
                    <a:gd name="connsiteX15" fmla="*/ 530225 w 657225"/>
                    <a:gd name="connsiteY15" fmla="*/ 732367 h 1107017"/>
                    <a:gd name="connsiteX16" fmla="*/ 517525 w 657225"/>
                    <a:gd name="connsiteY16" fmla="*/ 783167 h 1107017"/>
                    <a:gd name="connsiteX17" fmla="*/ 492125 w 657225"/>
                    <a:gd name="connsiteY17" fmla="*/ 897467 h 1107017"/>
                    <a:gd name="connsiteX18" fmla="*/ 485775 w 657225"/>
                    <a:gd name="connsiteY18" fmla="*/ 973667 h 1107017"/>
                    <a:gd name="connsiteX19" fmla="*/ 466725 w 657225"/>
                    <a:gd name="connsiteY19" fmla="*/ 1081617 h 1107017"/>
                    <a:gd name="connsiteX20" fmla="*/ 244475 w 657225"/>
                    <a:gd name="connsiteY20" fmla="*/ 1075267 h 1107017"/>
                    <a:gd name="connsiteX21" fmla="*/ 187325 w 657225"/>
                    <a:gd name="connsiteY21" fmla="*/ 891117 h 1107017"/>
                    <a:gd name="connsiteX22" fmla="*/ 136525 w 657225"/>
                    <a:gd name="connsiteY22" fmla="*/ 814917 h 1107017"/>
                    <a:gd name="connsiteX23" fmla="*/ 92075 w 657225"/>
                    <a:gd name="connsiteY23" fmla="*/ 706967 h 1107017"/>
                    <a:gd name="connsiteX24" fmla="*/ 73025 w 657225"/>
                    <a:gd name="connsiteY24" fmla="*/ 687917 h 1107017"/>
                    <a:gd name="connsiteX25" fmla="*/ 47625 w 657225"/>
                    <a:gd name="connsiteY25" fmla="*/ 656167 h 1107017"/>
                    <a:gd name="connsiteX26" fmla="*/ 22225 w 657225"/>
                    <a:gd name="connsiteY26" fmla="*/ 573617 h 1107017"/>
                    <a:gd name="connsiteX27" fmla="*/ 9525 w 657225"/>
                    <a:gd name="connsiteY27" fmla="*/ 516467 h 1107017"/>
                    <a:gd name="connsiteX28" fmla="*/ 60325 w 657225"/>
                    <a:gd name="connsiteY28" fmla="*/ 497417 h 1107017"/>
                    <a:gd name="connsiteX29" fmla="*/ 34925 w 657225"/>
                    <a:gd name="connsiteY29" fmla="*/ 452967 h 1107017"/>
                    <a:gd name="connsiteX30" fmla="*/ 3175 w 657225"/>
                    <a:gd name="connsiteY30" fmla="*/ 364067 h 1107017"/>
                    <a:gd name="connsiteX31" fmla="*/ 15875 w 657225"/>
                    <a:gd name="connsiteY31" fmla="*/ 281517 h 1107017"/>
                    <a:gd name="connsiteX32" fmla="*/ 34925 w 657225"/>
                    <a:gd name="connsiteY32" fmla="*/ 198967 h 1107017"/>
                    <a:gd name="connsiteX33" fmla="*/ 53975 w 657225"/>
                    <a:gd name="connsiteY33" fmla="*/ 167217 h 1107017"/>
                    <a:gd name="connsiteX34" fmla="*/ 111125 w 657225"/>
                    <a:gd name="connsiteY34" fmla="*/ 78317 h 1107017"/>
                    <a:gd name="connsiteX35" fmla="*/ 161925 w 657225"/>
                    <a:gd name="connsiteY35" fmla="*/ 40217 h 1107017"/>
                    <a:gd name="connsiteX36" fmla="*/ 288925 w 657225"/>
                    <a:gd name="connsiteY36" fmla="*/ 2117 h 1107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57225" h="1107017">
                      <a:moveTo>
                        <a:pt x="288925" y="2117"/>
                      </a:moveTo>
                      <a:cubicBezTo>
                        <a:pt x="330200" y="0"/>
                        <a:pt x="374650" y="15875"/>
                        <a:pt x="409575" y="27517"/>
                      </a:cubicBezTo>
                      <a:cubicBezTo>
                        <a:pt x="444500" y="39159"/>
                        <a:pt x="472017" y="51859"/>
                        <a:pt x="498475" y="71967"/>
                      </a:cubicBezTo>
                      <a:cubicBezTo>
                        <a:pt x="524933" y="92075"/>
                        <a:pt x="551392" y="124884"/>
                        <a:pt x="568325" y="148167"/>
                      </a:cubicBezTo>
                      <a:cubicBezTo>
                        <a:pt x="585258" y="171450"/>
                        <a:pt x="592667" y="191559"/>
                        <a:pt x="600075" y="211667"/>
                      </a:cubicBezTo>
                      <a:cubicBezTo>
                        <a:pt x="607483" y="231775"/>
                        <a:pt x="611717" y="240242"/>
                        <a:pt x="612775" y="268817"/>
                      </a:cubicBezTo>
                      <a:cubicBezTo>
                        <a:pt x="613833" y="297392"/>
                        <a:pt x="608542" y="353484"/>
                        <a:pt x="606425" y="383117"/>
                      </a:cubicBezTo>
                      <a:cubicBezTo>
                        <a:pt x="604308" y="412750"/>
                        <a:pt x="594783" y="434975"/>
                        <a:pt x="600075" y="446617"/>
                      </a:cubicBezTo>
                      <a:cubicBezTo>
                        <a:pt x="605367" y="458259"/>
                        <a:pt x="628650" y="446617"/>
                        <a:pt x="638175" y="452967"/>
                      </a:cubicBezTo>
                      <a:cubicBezTo>
                        <a:pt x="647700" y="459317"/>
                        <a:pt x="657225" y="464609"/>
                        <a:pt x="657225" y="484717"/>
                      </a:cubicBezTo>
                      <a:cubicBezTo>
                        <a:pt x="657225" y="504825"/>
                        <a:pt x="645583" y="548217"/>
                        <a:pt x="638175" y="573617"/>
                      </a:cubicBezTo>
                      <a:cubicBezTo>
                        <a:pt x="630767" y="599017"/>
                        <a:pt x="623358" y="626534"/>
                        <a:pt x="612775" y="637117"/>
                      </a:cubicBezTo>
                      <a:cubicBezTo>
                        <a:pt x="602192" y="647700"/>
                        <a:pt x="584200" y="631825"/>
                        <a:pt x="574675" y="637117"/>
                      </a:cubicBezTo>
                      <a:cubicBezTo>
                        <a:pt x="565150" y="642409"/>
                        <a:pt x="560917" y="656167"/>
                        <a:pt x="555625" y="668867"/>
                      </a:cubicBezTo>
                      <a:cubicBezTo>
                        <a:pt x="550333" y="681567"/>
                        <a:pt x="547158" y="702734"/>
                        <a:pt x="542925" y="713317"/>
                      </a:cubicBezTo>
                      <a:cubicBezTo>
                        <a:pt x="538692" y="723900"/>
                        <a:pt x="534458" y="720725"/>
                        <a:pt x="530225" y="732367"/>
                      </a:cubicBezTo>
                      <a:cubicBezTo>
                        <a:pt x="525992" y="744009"/>
                        <a:pt x="523875" y="755650"/>
                        <a:pt x="517525" y="783167"/>
                      </a:cubicBezTo>
                      <a:cubicBezTo>
                        <a:pt x="511175" y="810684"/>
                        <a:pt x="497417" y="865717"/>
                        <a:pt x="492125" y="897467"/>
                      </a:cubicBezTo>
                      <a:cubicBezTo>
                        <a:pt x="486833" y="929217"/>
                        <a:pt x="490008" y="942975"/>
                        <a:pt x="485775" y="973667"/>
                      </a:cubicBezTo>
                      <a:cubicBezTo>
                        <a:pt x="481542" y="1004359"/>
                        <a:pt x="506942" y="1064684"/>
                        <a:pt x="466725" y="1081617"/>
                      </a:cubicBezTo>
                      <a:cubicBezTo>
                        <a:pt x="426508" y="1098550"/>
                        <a:pt x="291042" y="1107017"/>
                        <a:pt x="244475" y="1075267"/>
                      </a:cubicBezTo>
                      <a:cubicBezTo>
                        <a:pt x="197908" y="1043517"/>
                        <a:pt x="205317" y="934509"/>
                        <a:pt x="187325" y="891117"/>
                      </a:cubicBezTo>
                      <a:cubicBezTo>
                        <a:pt x="169333" y="847725"/>
                        <a:pt x="152400" y="845609"/>
                        <a:pt x="136525" y="814917"/>
                      </a:cubicBezTo>
                      <a:cubicBezTo>
                        <a:pt x="120650" y="784225"/>
                        <a:pt x="102658" y="728134"/>
                        <a:pt x="92075" y="706967"/>
                      </a:cubicBezTo>
                      <a:cubicBezTo>
                        <a:pt x="81492" y="685800"/>
                        <a:pt x="80433" y="696384"/>
                        <a:pt x="73025" y="687917"/>
                      </a:cubicBezTo>
                      <a:cubicBezTo>
                        <a:pt x="65617" y="679450"/>
                        <a:pt x="56092" y="675217"/>
                        <a:pt x="47625" y="656167"/>
                      </a:cubicBezTo>
                      <a:cubicBezTo>
                        <a:pt x="39158" y="637117"/>
                        <a:pt x="28575" y="596900"/>
                        <a:pt x="22225" y="573617"/>
                      </a:cubicBezTo>
                      <a:cubicBezTo>
                        <a:pt x="15875" y="550334"/>
                        <a:pt x="3175" y="529167"/>
                        <a:pt x="9525" y="516467"/>
                      </a:cubicBezTo>
                      <a:cubicBezTo>
                        <a:pt x="15875" y="503767"/>
                        <a:pt x="56092" y="508000"/>
                        <a:pt x="60325" y="497417"/>
                      </a:cubicBezTo>
                      <a:cubicBezTo>
                        <a:pt x="64558" y="486834"/>
                        <a:pt x="44450" y="475192"/>
                        <a:pt x="34925" y="452967"/>
                      </a:cubicBezTo>
                      <a:cubicBezTo>
                        <a:pt x="25400" y="430742"/>
                        <a:pt x="6350" y="392642"/>
                        <a:pt x="3175" y="364067"/>
                      </a:cubicBezTo>
                      <a:cubicBezTo>
                        <a:pt x="0" y="335492"/>
                        <a:pt x="10583" y="309034"/>
                        <a:pt x="15875" y="281517"/>
                      </a:cubicBezTo>
                      <a:cubicBezTo>
                        <a:pt x="21167" y="254000"/>
                        <a:pt x="28575" y="218017"/>
                        <a:pt x="34925" y="198967"/>
                      </a:cubicBezTo>
                      <a:cubicBezTo>
                        <a:pt x="41275" y="179917"/>
                        <a:pt x="41275" y="187325"/>
                        <a:pt x="53975" y="167217"/>
                      </a:cubicBezTo>
                      <a:cubicBezTo>
                        <a:pt x="66675" y="147109"/>
                        <a:pt x="93133" y="99484"/>
                        <a:pt x="111125" y="78317"/>
                      </a:cubicBezTo>
                      <a:cubicBezTo>
                        <a:pt x="129117" y="57150"/>
                        <a:pt x="137583" y="50800"/>
                        <a:pt x="161925" y="40217"/>
                      </a:cubicBezTo>
                      <a:cubicBezTo>
                        <a:pt x="186267" y="29634"/>
                        <a:pt x="247650" y="4234"/>
                        <a:pt x="288925" y="2117"/>
                      </a:cubicBezTo>
                      <a:close/>
                    </a:path>
                  </a:pathLst>
                </a:custGeom>
                <a:grpFill/>
                <a:ln w="25400" cap="flat" cmpd="sng" algn="ctr">
                  <a:noFill/>
                  <a:prstDash val="solid"/>
                </a:ln>
                <a:effectLst/>
              </p:spPr>
              <p:txBody>
                <a:bodyPr anchor="ctr"/>
                <a:lstStyle/>
                <a:p>
                  <a:pPr algn="ctr">
                    <a:defRPr/>
                  </a:pPr>
                  <a:endParaRPr lang="en-SG" sz="2200" kern="0">
                    <a:solidFill>
                      <a:sysClr val="window" lastClr="FFFFFF"/>
                    </a:solidFill>
                    <a:latin typeface="楷体" pitchFamily="49" charset="-122"/>
                    <a:ea typeface="楷体" pitchFamily="49" charset="-122"/>
                  </a:endParaRPr>
                </a:p>
              </p:txBody>
            </p:sp>
            <p:sp>
              <p:nvSpPr>
                <p:cNvPr id="36" name="Freeform 59">
                  <a:extLst>
                    <a:ext uri="{FF2B5EF4-FFF2-40B4-BE49-F238E27FC236}">
                      <a16:creationId xmlns="" xmlns:a16="http://schemas.microsoft.com/office/drawing/2014/main" id="{D6C5BD85-7666-B994-E0CA-C2D43FB4AF7B}"/>
                    </a:ext>
                  </a:extLst>
                </p:cNvPr>
                <p:cNvSpPr/>
                <p:nvPr/>
              </p:nvSpPr>
              <p:spPr>
                <a:xfrm>
                  <a:off x="4826000" y="881592"/>
                  <a:ext cx="731308" cy="1131358"/>
                </a:xfrm>
                <a:custGeom>
                  <a:avLst/>
                  <a:gdLst>
                    <a:gd name="connsiteX0" fmla="*/ 412750 w 731308"/>
                    <a:gd name="connsiteY0" fmla="*/ 185208 h 1131358"/>
                    <a:gd name="connsiteX1" fmla="*/ 501650 w 731308"/>
                    <a:gd name="connsiteY1" fmla="*/ 242358 h 1131358"/>
                    <a:gd name="connsiteX2" fmla="*/ 565150 w 731308"/>
                    <a:gd name="connsiteY2" fmla="*/ 318558 h 1131358"/>
                    <a:gd name="connsiteX3" fmla="*/ 635000 w 731308"/>
                    <a:gd name="connsiteY3" fmla="*/ 432858 h 1131358"/>
                    <a:gd name="connsiteX4" fmla="*/ 685800 w 731308"/>
                    <a:gd name="connsiteY4" fmla="*/ 597958 h 1131358"/>
                    <a:gd name="connsiteX5" fmla="*/ 711200 w 731308"/>
                    <a:gd name="connsiteY5" fmla="*/ 750358 h 1131358"/>
                    <a:gd name="connsiteX6" fmla="*/ 717550 w 731308"/>
                    <a:gd name="connsiteY6" fmla="*/ 915458 h 1131358"/>
                    <a:gd name="connsiteX7" fmla="*/ 628650 w 731308"/>
                    <a:gd name="connsiteY7" fmla="*/ 1099608 h 1131358"/>
                    <a:gd name="connsiteX8" fmla="*/ 266700 w 731308"/>
                    <a:gd name="connsiteY8" fmla="*/ 724958 h 1131358"/>
                    <a:gd name="connsiteX9" fmla="*/ 120650 w 731308"/>
                    <a:gd name="connsiteY9" fmla="*/ 477308 h 1131358"/>
                    <a:gd name="connsiteX10" fmla="*/ 25400 w 731308"/>
                    <a:gd name="connsiteY10" fmla="*/ 267758 h 1131358"/>
                    <a:gd name="connsiteX11" fmla="*/ 6350 w 731308"/>
                    <a:gd name="connsiteY11" fmla="*/ 102658 h 1131358"/>
                    <a:gd name="connsiteX12" fmla="*/ 6350 w 731308"/>
                    <a:gd name="connsiteY12" fmla="*/ 70908 h 1131358"/>
                    <a:gd name="connsiteX13" fmla="*/ 44450 w 731308"/>
                    <a:gd name="connsiteY13" fmla="*/ 7408 h 1131358"/>
                    <a:gd name="connsiteX14" fmla="*/ 82550 w 731308"/>
                    <a:gd name="connsiteY14" fmla="*/ 26458 h 1131358"/>
                    <a:gd name="connsiteX15" fmla="*/ 165100 w 731308"/>
                    <a:gd name="connsiteY15" fmla="*/ 77258 h 1131358"/>
                    <a:gd name="connsiteX16" fmla="*/ 260350 w 731308"/>
                    <a:gd name="connsiteY16" fmla="*/ 140758 h 1131358"/>
                    <a:gd name="connsiteX17" fmla="*/ 342900 w 731308"/>
                    <a:gd name="connsiteY17" fmla="*/ 204258 h 1131358"/>
                    <a:gd name="connsiteX18" fmla="*/ 330200 w 731308"/>
                    <a:gd name="connsiteY18" fmla="*/ 229658 h 1131358"/>
                    <a:gd name="connsiteX19" fmla="*/ 412750 w 731308"/>
                    <a:gd name="connsiteY19" fmla="*/ 185208 h 113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1308" h="1131358">
                      <a:moveTo>
                        <a:pt x="412750" y="185208"/>
                      </a:moveTo>
                      <a:cubicBezTo>
                        <a:pt x="441325" y="187325"/>
                        <a:pt x="476250" y="220133"/>
                        <a:pt x="501650" y="242358"/>
                      </a:cubicBezTo>
                      <a:cubicBezTo>
                        <a:pt x="527050" y="264583"/>
                        <a:pt x="542925" y="286808"/>
                        <a:pt x="565150" y="318558"/>
                      </a:cubicBezTo>
                      <a:cubicBezTo>
                        <a:pt x="587375" y="350308"/>
                        <a:pt x="614892" y="386291"/>
                        <a:pt x="635000" y="432858"/>
                      </a:cubicBezTo>
                      <a:cubicBezTo>
                        <a:pt x="655108" y="479425"/>
                        <a:pt x="673100" y="545041"/>
                        <a:pt x="685800" y="597958"/>
                      </a:cubicBezTo>
                      <a:cubicBezTo>
                        <a:pt x="698500" y="650875"/>
                        <a:pt x="705908" y="697441"/>
                        <a:pt x="711200" y="750358"/>
                      </a:cubicBezTo>
                      <a:cubicBezTo>
                        <a:pt x="716492" y="803275"/>
                        <a:pt x="731308" y="857250"/>
                        <a:pt x="717550" y="915458"/>
                      </a:cubicBezTo>
                      <a:cubicBezTo>
                        <a:pt x="703792" y="973666"/>
                        <a:pt x="703792" y="1131358"/>
                        <a:pt x="628650" y="1099608"/>
                      </a:cubicBezTo>
                      <a:cubicBezTo>
                        <a:pt x="553508" y="1067858"/>
                        <a:pt x="351367" y="828675"/>
                        <a:pt x="266700" y="724958"/>
                      </a:cubicBezTo>
                      <a:cubicBezTo>
                        <a:pt x="182033" y="621241"/>
                        <a:pt x="160867" y="553508"/>
                        <a:pt x="120650" y="477308"/>
                      </a:cubicBezTo>
                      <a:cubicBezTo>
                        <a:pt x="80433" y="401108"/>
                        <a:pt x="44450" y="330200"/>
                        <a:pt x="25400" y="267758"/>
                      </a:cubicBezTo>
                      <a:cubicBezTo>
                        <a:pt x="6350" y="205316"/>
                        <a:pt x="9525" y="135466"/>
                        <a:pt x="6350" y="102658"/>
                      </a:cubicBezTo>
                      <a:cubicBezTo>
                        <a:pt x="3175" y="69850"/>
                        <a:pt x="0" y="86783"/>
                        <a:pt x="6350" y="70908"/>
                      </a:cubicBezTo>
                      <a:cubicBezTo>
                        <a:pt x="12700" y="55033"/>
                        <a:pt x="31750" y="14816"/>
                        <a:pt x="44450" y="7408"/>
                      </a:cubicBezTo>
                      <a:cubicBezTo>
                        <a:pt x="57150" y="0"/>
                        <a:pt x="62442" y="14816"/>
                        <a:pt x="82550" y="26458"/>
                      </a:cubicBezTo>
                      <a:cubicBezTo>
                        <a:pt x="102658" y="38100"/>
                        <a:pt x="135467" y="58208"/>
                        <a:pt x="165100" y="77258"/>
                      </a:cubicBezTo>
                      <a:cubicBezTo>
                        <a:pt x="194733" y="96308"/>
                        <a:pt x="230717" y="119591"/>
                        <a:pt x="260350" y="140758"/>
                      </a:cubicBezTo>
                      <a:cubicBezTo>
                        <a:pt x="289983" y="161925"/>
                        <a:pt x="331258" y="189442"/>
                        <a:pt x="342900" y="204258"/>
                      </a:cubicBezTo>
                      <a:cubicBezTo>
                        <a:pt x="354542" y="219074"/>
                        <a:pt x="321733" y="231775"/>
                        <a:pt x="330200" y="229658"/>
                      </a:cubicBezTo>
                      <a:cubicBezTo>
                        <a:pt x="338667" y="227541"/>
                        <a:pt x="384175" y="183091"/>
                        <a:pt x="412750" y="185208"/>
                      </a:cubicBezTo>
                      <a:close/>
                    </a:path>
                  </a:pathLst>
                </a:custGeom>
                <a:grpFill/>
                <a:ln w="25400" cap="flat" cmpd="sng" algn="ctr">
                  <a:noFill/>
                  <a:prstDash val="solid"/>
                </a:ln>
                <a:effectLst/>
              </p:spPr>
              <p:txBody>
                <a:bodyPr anchor="ctr"/>
                <a:lstStyle/>
                <a:p>
                  <a:pPr algn="ctr">
                    <a:defRPr/>
                  </a:pPr>
                  <a:endParaRPr lang="en-SG" sz="2200" kern="0">
                    <a:solidFill>
                      <a:sysClr val="window" lastClr="FFFFFF"/>
                    </a:solidFill>
                    <a:latin typeface="楷体" pitchFamily="49" charset="-122"/>
                    <a:ea typeface="楷体" pitchFamily="49" charset="-122"/>
                  </a:endParaRPr>
                </a:p>
              </p:txBody>
            </p:sp>
            <p:sp>
              <p:nvSpPr>
                <p:cNvPr id="37" name="Freeform 60">
                  <a:extLst>
                    <a:ext uri="{FF2B5EF4-FFF2-40B4-BE49-F238E27FC236}">
                      <a16:creationId xmlns="" xmlns:a16="http://schemas.microsoft.com/office/drawing/2014/main" id="{301FCFF1-EF97-7CBE-FAD1-539E5AE6E279}"/>
                    </a:ext>
                  </a:extLst>
                </p:cNvPr>
                <p:cNvSpPr/>
                <p:nvPr/>
              </p:nvSpPr>
              <p:spPr>
                <a:xfrm>
                  <a:off x="5122333" y="1092200"/>
                  <a:ext cx="348192" cy="867833"/>
                </a:xfrm>
                <a:custGeom>
                  <a:avLst/>
                  <a:gdLst>
                    <a:gd name="connsiteX0" fmla="*/ 52917 w 348192"/>
                    <a:gd name="connsiteY0" fmla="*/ 6350 h 867833"/>
                    <a:gd name="connsiteX1" fmla="*/ 2117 w 348192"/>
                    <a:gd name="connsiteY1" fmla="*/ 63500 h 867833"/>
                    <a:gd name="connsiteX2" fmla="*/ 40217 w 348192"/>
                    <a:gd name="connsiteY2" fmla="*/ 114300 h 867833"/>
                    <a:gd name="connsiteX3" fmla="*/ 71967 w 348192"/>
                    <a:gd name="connsiteY3" fmla="*/ 146050 h 867833"/>
                    <a:gd name="connsiteX4" fmla="*/ 65617 w 348192"/>
                    <a:gd name="connsiteY4" fmla="*/ 203200 h 867833"/>
                    <a:gd name="connsiteX5" fmla="*/ 91017 w 348192"/>
                    <a:gd name="connsiteY5" fmla="*/ 330200 h 867833"/>
                    <a:gd name="connsiteX6" fmla="*/ 116417 w 348192"/>
                    <a:gd name="connsiteY6" fmla="*/ 527050 h 867833"/>
                    <a:gd name="connsiteX7" fmla="*/ 306917 w 348192"/>
                    <a:gd name="connsiteY7" fmla="*/ 838200 h 867833"/>
                    <a:gd name="connsiteX8" fmla="*/ 345017 w 348192"/>
                    <a:gd name="connsiteY8" fmla="*/ 704850 h 867833"/>
                    <a:gd name="connsiteX9" fmla="*/ 325967 w 348192"/>
                    <a:gd name="connsiteY9" fmla="*/ 546100 h 867833"/>
                    <a:gd name="connsiteX10" fmla="*/ 287867 w 348192"/>
                    <a:gd name="connsiteY10" fmla="*/ 444500 h 867833"/>
                    <a:gd name="connsiteX11" fmla="*/ 224367 w 348192"/>
                    <a:gd name="connsiteY11" fmla="*/ 304800 h 867833"/>
                    <a:gd name="connsiteX12" fmla="*/ 192617 w 348192"/>
                    <a:gd name="connsiteY12" fmla="*/ 234950 h 867833"/>
                    <a:gd name="connsiteX13" fmla="*/ 173567 w 348192"/>
                    <a:gd name="connsiteY13" fmla="*/ 177800 h 867833"/>
                    <a:gd name="connsiteX14" fmla="*/ 167217 w 348192"/>
                    <a:gd name="connsiteY14" fmla="*/ 114300 h 867833"/>
                    <a:gd name="connsiteX15" fmla="*/ 167217 w 348192"/>
                    <a:gd name="connsiteY15" fmla="*/ 63500 h 867833"/>
                    <a:gd name="connsiteX16" fmla="*/ 129117 w 348192"/>
                    <a:gd name="connsiteY16" fmla="*/ 25400 h 867833"/>
                    <a:gd name="connsiteX17" fmla="*/ 52917 w 348192"/>
                    <a:gd name="connsiteY17" fmla="*/ 6350 h 86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192" h="867833">
                      <a:moveTo>
                        <a:pt x="52917" y="6350"/>
                      </a:moveTo>
                      <a:cubicBezTo>
                        <a:pt x="31750" y="12700"/>
                        <a:pt x="4234" y="45508"/>
                        <a:pt x="2117" y="63500"/>
                      </a:cubicBezTo>
                      <a:cubicBezTo>
                        <a:pt x="0" y="81492"/>
                        <a:pt x="28575" y="100542"/>
                        <a:pt x="40217" y="114300"/>
                      </a:cubicBezTo>
                      <a:cubicBezTo>
                        <a:pt x="51859" y="128058"/>
                        <a:pt x="67734" y="131233"/>
                        <a:pt x="71967" y="146050"/>
                      </a:cubicBezTo>
                      <a:cubicBezTo>
                        <a:pt x="76200" y="160867"/>
                        <a:pt x="62442" y="172508"/>
                        <a:pt x="65617" y="203200"/>
                      </a:cubicBezTo>
                      <a:cubicBezTo>
                        <a:pt x="68792" y="233892"/>
                        <a:pt x="82550" y="276225"/>
                        <a:pt x="91017" y="330200"/>
                      </a:cubicBezTo>
                      <a:cubicBezTo>
                        <a:pt x="99484" y="384175"/>
                        <a:pt x="80434" y="442383"/>
                        <a:pt x="116417" y="527050"/>
                      </a:cubicBezTo>
                      <a:cubicBezTo>
                        <a:pt x="152400" y="611717"/>
                        <a:pt x="268817" y="808567"/>
                        <a:pt x="306917" y="838200"/>
                      </a:cubicBezTo>
                      <a:cubicBezTo>
                        <a:pt x="345017" y="867833"/>
                        <a:pt x="341842" y="753533"/>
                        <a:pt x="345017" y="704850"/>
                      </a:cubicBezTo>
                      <a:cubicBezTo>
                        <a:pt x="348192" y="656167"/>
                        <a:pt x="335492" y="589492"/>
                        <a:pt x="325967" y="546100"/>
                      </a:cubicBezTo>
                      <a:cubicBezTo>
                        <a:pt x="316442" y="502708"/>
                        <a:pt x="304800" y="484717"/>
                        <a:pt x="287867" y="444500"/>
                      </a:cubicBezTo>
                      <a:cubicBezTo>
                        <a:pt x="270934" y="404283"/>
                        <a:pt x="224367" y="304800"/>
                        <a:pt x="224367" y="304800"/>
                      </a:cubicBezTo>
                      <a:cubicBezTo>
                        <a:pt x="208492" y="269875"/>
                        <a:pt x="201084" y="256117"/>
                        <a:pt x="192617" y="234950"/>
                      </a:cubicBezTo>
                      <a:cubicBezTo>
                        <a:pt x="184150" y="213783"/>
                        <a:pt x="177800" y="197908"/>
                        <a:pt x="173567" y="177800"/>
                      </a:cubicBezTo>
                      <a:cubicBezTo>
                        <a:pt x="169334" y="157692"/>
                        <a:pt x="168275" y="133350"/>
                        <a:pt x="167217" y="114300"/>
                      </a:cubicBezTo>
                      <a:cubicBezTo>
                        <a:pt x="166159" y="95250"/>
                        <a:pt x="173567" y="78317"/>
                        <a:pt x="167217" y="63500"/>
                      </a:cubicBezTo>
                      <a:cubicBezTo>
                        <a:pt x="160867" y="48683"/>
                        <a:pt x="144992" y="35983"/>
                        <a:pt x="129117" y="25400"/>
                      </a:cubicBezTo>
                      <a:cubicBezTo>
                        <a:pt x="113242" y="14817"/>
                        <a:pt x="74084" y="0"/>
                        <a:pt x="52917" y="6350"/>
                      </a:cubicBezTo>
                      <a:close/>
                    </a:path>
                  </a:pathLst>
                </a:custGeom>
                <a:grpFill/>
                <a:ln w="25400" cap="flat" cmpd="sng" algn="ctr">
                  <a:noFill/>
                  <a:prstDash val="solid"/>
                </a:ln>
                <a:effectLst/>
              </p:spPr>
              <p:txBody>
                <a:bodyPr anchor="ctr"/>
                <a:lstStyle/>
                <a:p>
                  <a:pPr algn="ctr">
                    <a:defRPr/>
                  </a:pPr>
                  <a:endParaRPr lang="en-SG" sz="2200" kern="0">
                    <a:solidFill>
                      <a:sysClr val="window" lastClr="FFFFFF"/>
                    </a:solidFill>
                    <a:latin typeface="楷体" pitchFamily="49" charset="-122"/>
                    <a:ea typeface="楷体" pitchFamily="49" charset="-122"/>
                  </a:endParaRPr>
                </a:p>
              </p:txBody>
            </p:sp>
            <p:sp>
              <p:nvSpPr>
                <p:cNvPr id="38" name="Freeform 61">
                  <a:extLst>
                    <a:ext uri="{FF2B5EF4-FFF2-40B4-BE49-F238E27FC236}">
                      <a16:creationId xmlns="" xmlns:a16="http://schemas.microsoft.com/office/drawing/2014/main" id="{5EDAECE6-804D-1FA3-A023-727F27BA6B6D}"/>
                    </a:ext>
                  </a:extLst>
                </p:cNvPr>
                <p:cNvSpPr/>
                <p:nvPr/>
              </p:nvSpPr>
              <p:spPr>
                <a:xfrm>
                  <a:off x="4217458" y="954614"/>
                  <a:ext cx="1900767" cy="2606675"/>
                </a:xfrm>
                <a:custGeom>
                  <a:avLst/>
                  <a:gdLst>
                    <a:gd name="connsiteX0" fmla="*/ 1091142 w 1900767"/>
                    <a:gd name="connsiteY0" fmla="*/ 150283 h 2638425"/>
                    <a:gd name="connsiteX1" fmla="*/ 1218142 w 1900767"/>
                    <a:gd name="connsiteY1" fmla="*/ 270933 h 2638425"/>
                    <a:gd name="connsiteX2" fmla="*/ 1294342 w 1900767"/>
                    <a:gd name="connsiteY2" fmla="*/ 315383 h 2638425"/>
                    <a:gd name="connsiteX3" fmla="*/ 1389592 w 1900767"/>
                    <a:gd name="connsiteY3" fmla="*/ 359833 h 2638425"/>
                    <a:gd name="connsiteX4" fmla="*/ 1484842 w 1900767"/>
                    <a:gd name="connsiteY4" fmla="*/ 423333 h 2638425"/>
                    <a:gd name="connsiteX5" fmla="*/ 1535642 w 1900767"/>
                    <a:gd name="connsiteY5" fmla="*/ 493183 h 2638425"/>
                    <a:gd name="connsiteX6" fmla="*/ 1567392 w 1900767"/>
                    <a:gd name="connsiteY6" fmla="*/ 626533 h 2638425"/>
                    <a:gd name="connsiteX7" fmla="*/ 1624542 w 1900767"/>
                    <a:gd name="connsiteY7" fmla="*/ 924983 h 2638425"/>
                    <a:gd name="connsiteX8" fmla="*/ 1688042 w 1900767"/>
                    <a:gd name="connsiteY8" fmla="*/ 1210733 h 2638425"/>
                    <a:gd name="connsiteX9" fmla="*/ 1719792 w 1900767"/>
                    <a:gd name="connsiteY9" fmla="*/ 1426633 h 2638425"/>
                    <a:gd name="connsiteX10" fmla="*/ 1757892 w 1900767"/>
                    <a:gd name="connsiteY10" fmla="*/ 1585383 h 2638425"/>
                    <a:gd name="connsiteX11" fmla="*/ 1795992 w 1900767"/>
                    <a:gd name="connsiteY11" fmla="*/ 1744133 h 2638425"/>
                    <a:gd name="connsiteX12" fmla="*/ 1834092 w 1900767"/>
                    <a:gd name="connsiteY12" fmla="*/ 1979083 h 2638425"/>
                    <a:gd name="connsiteX13" fmla="*/ 1878542 w 1900767"/>
                    <a:gd name="connsiteY13" fmla="*/ 2137833 h 2638425"/>
                    <a:gd name="connsiteX14" fmla="*/ 1897592 w 1900767"/>
                    <a:gd name="connsiteY14" fmla="*/ 2201333 h 2638425"/>
                    <a:gd name="connsiteX15" fmla="*/ 1859492 w 1900767"/>
                    <a:gd name="connsiteY15" fmla="*/ 2252133 h 2638425"/>
                    <a:gd name="connsiteX16" fmla="*/ 1846792 w 1900767"/>
                    <a:gd name="connsiteY16" fmla="*/ 2296583 h 2638425"/>
                    <a:gd name="connsiteX17" fmla="*/ 1872192 w 1900767"/>
                    <a:gd name="connsiteY17" fmla="*/ 2404533 h 2638425"/>
                    <a:gd name="connsiteX18" fmla="*/ 1884892 w 1900767"/>
                    <a:gd name="connsiteY18" fmla="*/ 2455333 h 2638425"/>
                    <a:gd name="connsiteX19" fmla="*/ 1840442 w 1900767"/>
                    <a:gd name="connsiteY19" fmla="*/ 2506133 h 2638425"/>
                    <a:gd name="connsiteX20" fmla="*/ 1795992 w 1900767"/>
                    <a:gd name="connsiteY20" fmla="*/ 2595033 h 2638425"/>
                    <a:gd name="connsiteX21" fmla="*/ 1776942 w 1900767"/>
                    <a:gd name="connsiteY21" fmla="*/ 2633133 h 2638425"/>
                    <a:gd name="connsiteX22" fmla="*/ 1688042 w 1900767"/>
                    <a:gd name="connsiteY22" fmla="*/ 2626783 h 2638425"/>
                    <a:gd name="connsiteX23" fmla="*/ 1618192 w 1900767"/>
                    <a:gd name="connsiteY23" fmla="*/ 2588683 h 2638425"/>
                    <a:gd name="connsiteX24" fmla="*/ 1592792 w 1900767"/>
                    <a:gd name="connsiteY24" fmla="*/ 2537883 h 2638425"/>
                    <a:gd name="connsiteX25" fmla="*/ 1605492 w 1900767"/>
                    <a:gd name="connsiteY25" fmla="*/ 2525183 h 2638425"/>
                    <a:gd name="connsiteX26" fmla="*/ 1630892 w 1900767"/>
                    <a:gd name="connsiteY26" fmla="*/ 2512483 h 2638425"/>
                    <a:gd name="connsiteX27" fmla="*/ 1637242 w 1900767"/>
                    <a:gd name="connsiteY27" fmla="*/ 2468033 h 2638425"/>
                    <a:gd name="connsiteX28" fmla="*/ 1656292 w 1900767"/>
                    <a:gd name="connsiteY28" fmla="*/ 2385483 h 2638425"/>
                    <a:gd name="connsiteX29" fmla="*/ 1630892 w 1900767"/>
                    <a:gd name="connsiteY29" fmla="*/ 2334683 h 2638425"/>
                    <a:gd name="connsiteX30" fmla="*/ 1637242 w 1900767"/>
                    <a:gd name="connsiteY30" fmla="*/ 2290233 h 2638425"/>
                    <a:gd name="connsiteX31" fmla="*/ 1624542 w 1900767"/>
                    <a:gd name="connsiteY31" fmla="*/ 2233083 h 2638425"/>
                    <a:gd name="connsiteX32" fmla="*/ 1586442 w 1900767"/>
                    <a:gd name="connsiteY32" fmla="*/ 2131483 h 2638425"/>
                    <a:gd name="connsiteX33" fmla="*/ 1535642 w 1900767"/>
                    <a:gd name="connsiteY33" fmla="*/ 2017183 h 2638425"/>
                    <a:gd name="connsiteX34" fmla="*/ 1497542 w 1900767"/>
                    <a:gd name="connsiteY34" fmla="*/ 1909233 h 2638425"/>
                    <a:gd name="connsiteX35" fmla="*/ 1472142 w 1900767"/>
                    <a:gd name="connsiteY35" fmla="*/ 1940983 h 2638425"/>
                    <a:gd name="connsiteX36" fmla="*/ 1472142 w 1900767"/>
                    <a:gd name="connsiteY36" fmla="*/ 2201333 h 2638425"/>
                    <a:gd name="connsiteX37" fmla="*/ 1465792 w 1900767"/>
                    <a:gd name="connsiteY37" fmla="*/ 2506133 h 2638425"/>
                    <a:gd name="connsiteX38" fmla="*/ 1427692 w 1900767"/>
                    <a:gd name="connsiteY38" fmla="*/ 2525183 h 2638425"/>
                    <a:gd name="connsiteX39" fmla="*/ 1262592 w 1900767"/>
                    <a:gd name="connsiteY39" fmla="*/ 2569633 h 2638425"/>
                    <a:gd name="connsiteX40" fmla="*/ 710142 w 1900767"/>
                    <a:gd name="connsiteY40" fmla="*/ 2601383 h 2638425"/>
                    <a:gd name="connsiteX41" fmla="*/ 329142 w 1900767"/>
                    <a:gd name="connsiteY41" fmla="*/ 2537883 h 2638425"/>
                    <a:gd name="connsiteX42" fmla="*/ 291042 w 1900767"/>
                    <a:gd name="connsiteY42" fmla="*/ 2525183 h 2638425"/>
                    <a:gd name="connsiteX43" fmla="*/ 259292 w 1900767"/>
                    <a:gd name="connsiteY43" fmla="*/ 2499783 h 2638425"/>
                    <a:gd name="connsiteX44" fmla="*/ 265642 w 1900767"/>
                    <a:gd name="connsiteY44" fmla="*/ 2315633 h 2638425"/>
                    <a:gd name="connsiteX45" fmla="*/ 265642 w 1900767"/>
                    <a:gd name="connsiteY45" fmla="*/ 2087033 h 2638425"/>
                    <a:gd name="connsiteX46" fmla="*/ 233892 w 1900767"/>
                    <a:gd name="connsiteY46" fmla="*/ 1960033 h 2638425"/>
                    <a:gd name="connsiteX47" fmla="*/ 189442 w 1900767"/>
                    <a:gd name="connsiteY47" fmla="*/ 1794933 h 2638425"/>
                    <a:gd name="connsiteX48" fmla="*/ 75142 w 1900767"/>
                    <a:gd name="connsiteY48" fmla="*/ 1534583 h 2638425"/>
                    <a:gd name="connsiteX49" fmla="*/ 11642 w 1900767"/>
                    <a:gd name="connsiteY49" fmla="*/ 1217083 h 2638425"/>
                    <a:gd name="connsiteX50" fmla="*/ 5292 w 1900767"/>
                    <a:gd name="connsiteY50" fmla="*/ 791633 h 2638425"/>
                    <a:gd name="connsiteX51" fmla="*/ 11642 w 1900767"/>
                    <a:gd name="connsiteY51" fmla="*/ 499533 h 2638425"/>
                    <a:gd name="connsiteX52" fmla="*/ 43392 w 1900767"/>
                    <a:gd name="connsiteY52" fmla="*/ 283633 h 2638425"/>
                    <a:gd name="connsiteX53" fmla="*/ 100542 w 1900767"/>
                    <a:gd name="connsiteY53" fmla="*/ 188383 h 2638425"/>
                    <a:gd name="connsiteX54" fmla="*/ 144992 w 1900767"/>
                    <a:gd name="connsiteY54" fmla="*/ 150283 h 2638425"/>
                    <a:gd name="connsiteX55" fmla="*/ 310092 w 1900767"/>
                    <a:gd name="connsiteY55" fmla="*/ 118533 h 2638425"/>
                    <a:gd name="connsiteX56" fmla="*/ 538692 w 1900767"/>
                    <a:gd name="connsiteY56" fmla="*/ 86783 h 2638425"/>
                    <a:gd name="connsiteX57" fmla="*/ 602192 w 1900767"/>
                    <a:gd name="connsiteY57" fmla="*/ 10583 h 2638425"/>
                    <a:gd name="connsiteX58" fmla="*/ 646642 w 1900767"/>
                    <a:gd name="connsiteY58" fmla="*/ 23283 h 2638425"/>
                    <a:gd name="connsiteX59" fmla="*/ 779992 w 1900767"/>
                    <a:gd name="connsiteY59" fmla="*/ 124883 h 2638425"/>
                    <a:gd name="connsiteX60" fmla="*/ 900642 w 1900767"/>
                    <a:gd name="connsiteY60" fmla="*/ 245533 h 2638425"/>
                    <a:gd name="connsiteX61" fmla="*/ 957792 w 1900767"/>
                    <a:gd name="connsiteY61" fmla="*/ 328083 h 2638425"/>
                    <a:gd name="connsiteX62" fmla="*/ 1059392 w 1900767"/>
                    <a:gd name="connsiteY62" fmla="*/ 569383 h 2638425"/>
                    <a:gd name="connsiteX63" fmla="*/ 1199092 w 1900767"/>
                    <a:gd name="connsiteY63" fmla="*/ 867833 h 2638425"/>
                    <a:gd name="connsiteX64" fmla="*/ 1224492 w 1900767"/>
                    <a:gd name="connsiteY64" fmla="*/ 924983 h 2638425"/>
                    <a:gd name="connsiteX65" fmla="*/ 1249892 w 1900767"/>
                    <a:gd name="connsiteY65" fmla="*/ 880533 h 2638425"/>
                    <a:gd name="connsiteX66" fmla="*/ 1275292 w 1900767"/>
                    <a:gd name="connsiteY66" fmla="*/ 772583 h 2638425"/>
                    <a:gd name="connsiteX67" fmla="*/ 1287992 w 1900767"/>
                    <a:gd name="connsiteY67" fmla="*/ 569383 h 2638425"/>
                    <a:gd name="connsiteX68" fmla="*/ 1237192 w 1900767"/>
                    <a:gd name="connsiteY68" fmla="*/ 410633 h 2638425"/>
                    <a:gd name="connsiteX69" fmla="*/ 1148292 w 1900767"/>
                    <a:gd name="connsiteY69" fmla="*/ 264583 h 2638425"/>
                    <a:gd name="connsiteX70" fmla="*/ 1091142 w 1900767"/>
                    <a:gd name="connsiteY70" fmla="*/ 150283 h 2638425"/>
                    <a:gd name="connsiteX0" fmla="*/ 1091142 w 1900767"/>
                    <a:gd name="connsiteY0" fmla="*/ 150283 h 2688878"/>
                    <a:gd name="connsiteX1" fmla="*/ 1218142 w 1900767"/>
                    <a:gd name="connsiteY1" fmla="*/ 270933 h 2688878"/>
                    <a:gd name="connsiteX2" fmla="*/ 1294342 w 1900767"/>
                    <a:gd name="connsiteY2" fmla="*/ 315383 h 2688878"/>
                    <a:gd name="connsiteX3" fmla="*/ 1389592 w 1900767"/>
                    <a:gd name="connsiteY3" fmla="*/ 359833 h 2688878"/>
                    <a:gd name="connsiteX4" fmla="*/ 1484842 w 1900767"/>
                    <a:gd name="connsiteY4" fmla="*/ 423333 h 2688878"/>
                    <a:gd name="connsiteX5" fmla="*/ 1535642 w 1900767"/>
                    <a:gd name="connsiteY5" fmla="*/ 493183 h 2688878"/>
                    <a:gd name="connsiteX6" fmla="*/ 1567392 w 1900767"/>
                    <a:gd name="connsiteY6" fmla="*/ 626533 h 2688878"/>
                    <a:gd name="connsiteX7" fmla="*/ 1624542 w 1900767"/>
                    <a:gd name="connsiteY7" fmla="*/ 924983 h 2688878"/>
                    <a:gd name="connsiteX8" fmla="*/ 1688042 w 1900767"/>
                    <a:gd name="connsiteY8" fmla="*/ 1210733 h 2688878"/>
                    <a:gd name="connsiteX9" fmla="*/ 1719792 w 1900767"/>
                    <a:gd name="connsiteY9" fmla="*/ 1426633 h 2688878"/>
                    <a:gd name="connsiteX10" fmla="*/ 1757892 w 1900767"/>
                    <a:gd name="connsiteY10" fmla="*/ 1585383 h 2688878"/>
                    <a:gd name="connsiteX11" fmla="*/ 1795992 w 1900767"/>
                    <a:gd name="connsiteY11" fmla="*/ 1744133 h 2688878"/>
                    <a:gd name="connsiteX12" fmla="*/ 1834092 w 1900767"/>
                    <a:gd name="connsiteY12" fmla="*/ 1979083 h 2688878"/>
                    <a:gd name="connsiteX13" fmla="*/ 1878542 w 1900767"/>
                    <a:gd name="connsiteY13" fmla="*/ 2137833 h 2688878"/>
                    <a:gd name="connsiteX14" fmla="*/ 1897592 w 1900767"/>
                    <a:gd name="connsiteY14" fmla="*/ 2201333 h 2688878"/>
                    <a:gd name="connsiteX15" fmla="*/ 1859492 w 1900767"/>
                    <a:gd name="connsiteY15" fmla="*/ 2252133 h 2688878"/>
                    <a:gd name="connsiteX16" fmla="*/ 1846792 w 1900767"/>
                    <a:gd name="connsiteY16" fmla="*/ 2296583 h 2688878"/>
                    <a:gd name="connsiteX17" fmla="*/ 1872192 w 1900767"/>
                    <a:gd name="connsiteY17" fmla="*/ 2404533 h 2688878"/>
                    <a:gd name="connsiteX18" fmla="*/ 1884892 w 1900767"/>
                    <a:gd name="connsiteY18" fmla="*/ 2455333 h 2688878"/>
                    <a:gd name="connsiteX19" fmla="*/ 1840442 w 1900767"/>
                    <a:gd name="connsiteY19" fmla="*/ 2506133 h 2688878"/>
                    <a:gd name="connsiteX20" fmla="*/ 1745065 w 1900767"/>
                    <a:gd name="connsiteY20" fmla="*/ 2292311 h 2688878"/>
                    <a:gd name="connsiteX21" fmla="*/ 1776942 w 1900767"/>
                    <a:gd name="connsiteY21" fmla="*/ 2633133 h 2688878"/>
                    <a:gd name="connsiteX22" fmla="*/ 1688042 w 1900767"/>
                    <a:gd name="connsiteY22" fmla="*/ 2626783 h 2688878"/>
                    <a:gd name="connsiteX23" fmla="*/ 1618192 w 1900767"/>
                    <a:gd name="connsiteY23" fmla="*/ 2588683 h 2688878"/>
                    <a:gd name="connsiteX24" fmla="*/ 1592792 w 1900767"/>
                    <a:gd name="connsiteY24" fmla="*/ 2537883 h 2688878"/>
                    <a:gd name="connsiteX25" fmla="*/ 1605492 w 1900767"/>
                    <a:gd name="connsiteY25" fmla="*/ 2525183 h 2688878"/>
                    <a:gd name="connsiteX26" fmla="*/ 1630892 w 1900767"/>
                    <a:gd name="connsiteY26" fmla="*/ 2512483 h 2688878"/>
                    <a:gd name="connsiteX27" fmla="*/ 1637242 w 1900767"/>
                    <a:gd name="connsiteY27" fmla="*/ 2468033 h 2688878"/>
                    <a:gd name="connsiteX28" fmla="*/ 1656292 w 1900767"/>
                    <a:gd name="connsiteY28" fmla="*/ 2385483 h 2688878"/>
                    <a:gd name="connsiteX29" fmla="*/ 1630892 w 1900767"/>
                    <a:gd name="connsiteY29" fmla="*/ 2334683 h 2688878"/>
                    <a:gd name="connsiteX30" fmla="*/ 1637242 w 1900767"/>
                    <a:gd name="connsiteY30" fmla="*/ 2290233 h 2688878"/>
                    <a:gd name="connsiteX31" fmla="*/ 1624542 w 1900767"/>
                    <a:gd name="connsiteY31" fmla="*/ 2233083 h 2688878"/>
                    <a:gd name="connsiteX32" fmla="*/ 1586442 w 1900767"/>
                    <a:gd name="connsiteY32" fmla="*/ 2131483 h 2688878"/>
                    <a:gd name="connsiteX33" fmla="*/ 1535642 w 1900767"/>
                    <a:gd name="connsiteY33" fmla="*/ 2017183 h 2688878"/>
                    <a:gd name="connsiteX34" fmla="*/ 1497542 w 1900767"/>
                    <a:gd name="connsiteY34" fmla="*/ 1909233 h 2688878"/>
                    <a:gd name="connsiteX35" fmla="*/ 1472142 w 1900767"/>
                    <a:gd name="connsiteY35" fmla="*/ 1940983 h 2688878"/>
                    <a:gd name="connsiteX36" fmla="*/ 1472142 w 1900767"/>
                    <a:gd name="connsiteY36" fmla="*/ 2201333 h 2688878"/>
                    <a:gd name="connsiteX37" fmla="*/ 1465792 w 1900767"/>
                    <a:gd name="connsiteY37" fmla="*/ 2506133 h 2688878"/>
                    <a:gd name="connsiteX38" fmla="*/ 1427692 w 1900767"/>
                    <a:gd name="connsiteY38" fmla="*/ 2525183 h 2688878"/>
                    <a:gd name="connsiteX39" fmla="*/ 1262592 w 1900767"/>
                    <a:gd name="connsiteY39" fmla="*/ 2569633 h 2688878"/>
                    <a:gd name="connsiteX40" fmla="*/ 710142 w 1900767"/>
                    <a:gd name="connsiteY40" fmla="*/ 2601383 h 2688878"/>
                    <a:gd name="connsiteX41" fmla="*/ 329142 w 1900767"/>
                    <a:gd name="connsiteY41" fmla="*/ 2537883 h 2688878"/>
                    <a:gd name="connsiteX42" fmla="*/ 291042 w 1900767"/>
                    <a:gd name="connsiteY42" fmla="*/ 2525183 h 2688878"/>
                    <a:gd name="connsiteX43" fmla="*/ 259292 w 1900767"/>
                    <a:gd name="connsiteY43" fmla="*/ 2499783 h 2688878"/>
                    <a:gd name="connsiteX44" fmla="*/ 265642 w 1900767"/>
                    <a:gd name="connsiteY44" fmla="*/ 2315633 h 2688878"/>
                    <a:gd name="connsiteX45" fmla="*/ 265642 w 1900767"/>
                    <a:gd name="connsiteY45" fmla="*/ 2087033 h 2688878"/>
                    <a:gd name="connsiteX46" fmla="*/ 233892 w 1900767"/>
                    <a:gd name="connsiteY46" fmla="*/ 1960033 h 2688878"/>
                    <a:gd name="connsiteX47" fmla="*/ 189442 w 1900767"/>
                    <a:gd name="connsiteY47" fmla="*/ 1794933 h 2688878"/>
                    <a:gd name="connsiteX48" fmla="*/ 75142 w 1900767"/>
                    <a:gd name="connsiteY48" fmla="*/ 1534583 h 2688878"/>
                    <a:gd name="connsiteX49" fmla="*/ 11642 w 1900767"/>
                    <a:gd name="connsiteY49" fmla="*/ 1217083 h 2688878"/>
                    <a:gd name="connsiteX50" fmla="*/ 5292 w 1900767"/>
                    <a:gd name="connsiteY50" fmla="*/ 791633 h 2688878"/>
                    <a:gd name="connsiteX51" fmla="*/ 11642 w 1900767"/>
                    <a:gd name="connsiteY51" fmla="*/ 499533 h 2688878"/>
                    <a:gd name="connsiteX52" fmla="*/ 43392 w 1900767"/>
                    <a:gd name="connsiteY52" fmla="*/ 283633 h 2688878"/>
                    <a:gd name="connsiteX53" fmla="*/ 100542 w 1900767"/>
                    <a:gd name="connsiteY53" fmla="*/ 188383 h 2688878"/>
                    <a:gd name="connsiteX54" fmla="*/ 144992 w 1900767"/>
                    <a:gd name="connsiteY54" fmla="*/ 150283 h 2688878"/>
                    <a:gd name="connsiteX55" fmla="*/ 310092 w 1900767"/>
                    <a:gd name="connsiteY55" fmla="*/ 118533 h 2688878"/>
                    <a:gd name="connsiteX56" fmla="*/ 538692 w 1900767"/>
                    <a:gd name="connsiteY56" fmla="*/ 86783 h 2688878"/>
                    <a:gd name="connsiteX57" fmla="*/ 602192 w 1900767"/>
                    <a:gd name="connsiteY57" fmla="*/ 10583 h 2688878"/>
                    <a:gd name="connsiteX58" fmla="*/ 646642 w 1900767"/>
                    <a:gd name="connsiteY58" fmla="*/ 23283 h 2688878"/>
                    <a:gd name="connsiteX59" fmla="*/ 779992 w 1900767"/>
                    <a:gd name="connsiteY59" fmla="*/ 124883 h 2688878"/>
                    <a:gd name="connsiteX60" fmla="*/ 900642 w 1900767"/>
                    <a:gd name="connsiteY60" fmla="*/ 245533 h 2688878"/>
                    <a:gd name="connsiteX61" fmla="*/ 957792 w 1900767"/>
                    <a:gd name="connsiteY61" fmla="*/ 328083 h 2688878"/>
                    <a:gd name="connsiteX62" fmla="*/ 1059392 w 1900767"/>
                    <a:gd name="connsiteY62" fmla="*/ 569383 h 2688878"/>
                    <a:gd name="connsiteX63" fmla="*/ 1199092 w 1900767"/>
                    <a:gd name="connsiteY63" fmla="*/ 867833 h 2688878"/>
                    <a:gd name="connsiteX64" fmla="*/ 1224492 w 1900767"/>
                    <a:gd name="connsiteY64" fmla="*/ 924983 h 2688878"/>
                    <a:gd name="connsiteX65" fmla="*/ 1249892 w 1900767"/>
                    <a:gd name="connsiteY65" fmla="*/ 880533 h 2688878"/>
                    <a:gd name="connsiteX66" fmla="*/ 1275292 w 1900767"/>
                    <a:gd name="connsiteY66" fmla="*/ 772583 h 2688878"/>
                    <a:gd name="connsiteX67" fmla="*/ 1287992 w 1900767"/>
                    <a:gd name="connsiteY67" fmla="*/ 569383 h 2688878"/>
                    <a:gd name="connsiteX68" fmla="*/ 1237192 w 1900767"/>
                    <a:gd name="connsiteY68" fmla="*/ 410633 h 2688878"/>
                    <a:gd name="connsiteX69" fmla="*/ 1148292 w 1900767"/>
                    <a:gd name="connsiteY69" fmla="*/ 264583 h 2688878"/>
                    <a:gd name="connsiteX70" fmla="*/ 1091142 w 1900767"/>
                    <a:gd name="connsiteY70" fmla="*/ 150283 h 2688878"/>
                    <a:gd name="connsiteX0" fmla="*/ 1091142 w 1900767"/>
                    <a:gd name="connsiteY0" fmla="*/ 150283 h 2633133"/>
                    <a:gd name="connsiteX1" fmla="*/ 1218142 w 1900767"/>
                    <a:gd name="connsiteY1" fmla="*/ 270933 h 2633133"/>
                    <a:gd name="connsiteX2" fmla="*/ 1294342 w 1900767"/>
                    <a:gd name="connsiteY2" fmla="*/ 315383 h 2633133"/>
                    <a:gd name="connsiteX3" fmla="*/ 1389592 w 1900767"/>
                    <a:gd name="connsiteY3" fmla="*/ 359833 h 2633133"/>
                    <a:gd name="connsiteX4" fmla="*/ 1484842 w 1900767"/>
                    <a:gd name="connsiteY4" fmla="*/ 423333 h 2633133"/>
                    <a:gd name="connsiteX5" fmla="*/ 1535642 w 1900767"/>
                    <a:gd name="connsiteY5" fmla="*/ 493183 h 2633133"/>
                    <a:gd name="connsiteX6" fmla="*/ 1567392 w 1900767"/>
                    <a:gd name="connsiteY6" fmla="*/ 626533 h 2633133"/>
                    <a:gd name="connsiteX7" fmla="*/ 1624542 w 1900767"/>
                    <a:gd name="connsiteY7" fmla="*/ 924983 h 2633133"/>
                    <a:gd name="connsiteX8" fmla="*/ 1688042 w 1900767"/>
                    <a:gd name="connsiteY8" fmla="*/ 1210733 h 2633133"/>
                    <a:gd name="connsiteX9" fmla="*/ 1719792 w 1900767"/>
                    <a:gd name="connsiteY9" fmla="*/ 1426633 h 2633133"/>
                    <a:gd name="connsiteX10" fmla="*/ 1757892 w 1900767"/>
                    <a:gd name="connsiteY10" fmla="*/ 1585383 h 2633133"/>
                    <a:gd name="connsiteX11" fmla="*/ 1795992 w 1900767"/>
                    <a:gd name="connsiteY11" fmla="*/ 1744133 h 2633133"/>
                    <a:gd name="connsiteX12" fmla="*/ 1834092 w 1900767"/>
                    <a:gd name="connsiteY12" fmla="*/ 1979083 h 2633133"/>
                    <a:gd name="connsiteX13" fmla="*/ 1878542 w 1900767"/>
                    <a:gd name="connsiteY13" fmla="*/ 2137833 h 2633133"/>
                    <a:gd name="connsiteX14" fmla="*/ 1897592 w 1900767"/>
                    <a:gd name="connsiteY14" fmla="*/ 2201333 h 2633133"/>
                    <a:gd name="connsiteX15" fmla="*/ 1859492 w 1900767"/>
                    <a:gd name="connsiteY15" fmla="*/ 2252133 h 2633133"/>
                    <a:gd name="connsiteX16" fmla="*/ 1846792 w 1900767"/>
                    <a:gd name="connsiteY16" fmla="*/ 2296583 h 2633133"/>
                    <a:gd name="connsiteX17" fmla="*/ 1872192 w 1900767"/>
                    <a:gd name="connsiteY17" fmla="*/ 2404533 h 2633133"/>
                    <a:gd name="connsiteX18" fmla="*/ 1884892 w 1900767"/>
                    <a:gd name="connsiteY18" fmla="*/ 2455333 h 2633133"/>
                    <a:gd name="connsiteX19" fmla="*/ 1840442 w 1900767"/>
                    <a:gd name="connsiteY19" fmla="*/ 2506133 h 2633133"/>
                    <a:gd name="connsiteX20" fmla="*/ 1745065 w 1900767"/>
                    <a:gd name="connsiteY20" fmla="*/ 2292311 h 2633133"/>
                    <a:gd name="connsiteX21" fmla="*/ 1776942 w 1900767"/>
                    <a:gd name="connsiteY21" fmla="*/ 2633133 h 2633133"/>
                    <a:gd name="connsiteX22" fmla="*/ 1665744 w 1900767"/>
                    <a:gd name="connsiteY22" fmla="*/ 2292311 h 2633133"/>
                    <a:gd name="connsiteX23" fmla="*/ 1618192 w 1900767"/>
                    <a:gd name="connsiteY23" fmla="*/ 2588683 h 2633133"/>
                    <a:gd name="connsiteX24" fmla="*/ 1592792 w 1900767"/>
                    <a:gd name="connsiteY24" fmla="*/ 2537883 h 2633133"/>
                    <a:gd name="connsiteX25" fmla="*/ 1605492 w 1900767"/>
                    <a:gd name="connsiteY25" fmla="*/ 2525183 h 2633133"/>
                    <a:gd name="connsiteX26" fmla="*/ 1630892 w 1900767"/>
                    <a:gd name="connsiteY26" fmla="*/ 2512483 h 2633133"/>
                    <a:gd name="connsiteX27" fmla="*/ 1637242 w 1900767"/>
                    <a:gd name="connsiteY27" fmla="*/ 2468033 h 2633133"/>
                    <a:gd name="connsiteX28" fmla="*/ 1656292 w 1900767"/>
                    <a:gd name="connsiteY28" fmla="*/ 2385483 h 2633133"/>
                    <a:gd name="connsiteX29" fmla="*/ 1630892 w 1900767"/>
                    <a:gd name="connsiteY29" fmla="*/ 2334683 h 2633133"/>
                    <a:gd name="connsiteX30" fmla="*/ 1637242 w 1900767"/>
                    <a:gd name="connsiteY30" fmla="*/ 2290233 h 2633133"/>
                    <a:gd name="connsiteX31" fmla="*/ 1624542 w 1900767"/>
                    <a:gd name="connsiteY31" fmla="*/ 2233083 h 2633133"/>
                    <a:gd name="connsiteX32" fmla="*/ 1586442 w 1900767"/>
                    <a:gd name="connsiteY32" fmla="*/ 2131483 h 2633133"/>
                    <a:gd name="connsiteX33" fmla="*/ 1535642 w 1900767"/>
                    <a:gd name="connsiteY33" fmla="*/ 2017183 h 2633133"/>
                    <a:gd name="connsiteX34" fmla="*/ 1497542 w 1900767"/>
                    <a:gd name="connsiteY34" fmla="*/ 1909233 h 2633133"/>
                    <a:gd name="connsiteX35" fmla="*/ 1472142 w 1900767"/>
                    <a:gd name="connsiteY35" fmla="*/ 1940983 h 2633133"/>
                    <a:gd name="connsiteX36" fmla="*/ 1472142 w 1900767"/>
                    <a:gd name="connsiteY36" fmla="*/ 2201333 h 2633133"/>
                    <a:gd name="connsiteX37" fmla="*/ 1465792 w 1900767"/>
                    <a:gd name="connsiteY37" fmla="*/ 2506133 h 2633133"/>
                    <a:gd name="connsiteX38" fmla="*/ 1427692 w 1900767"/>
                    <a:gd name="connsiteY38" fmla="*/ 2525183 h 2633133"/>
                    <a:gd name="connsiteX39" fmla="*/ 1262592 w 1900767"/>
                    <a:gd name="connsiteY39" fmla="*/ 2569633 h 2633133"/>
                    <a:gd name="connsiteX40" fmla="*/ 710142 w 1900767"/>
                    <a:gd name="connsiteY40" fmla="*/ 2601383 h 2633133"/>
                    <a:gd name="connsiteX41" fmla="*/ 329142 w 1900767"/>
                    <a:gd name="connsiteY41" fmla="*/ 2537883 h 2633133"/>
                    <a:gd name="connsiteX42" fmla="*/ 291042 w 1900767"/>
                    <a:gd name="connsiteY42" fmla="*/ 2525183 h 2633133"/>
                    <a:gd name="connsiteX43" fmla="*/ 259292 w 1900767"/>
                    <a:gd name="connsiteY43" fmla="*/ 2499783 h 2633133"/>
                    <a:gd name="connsiteX44" fmla="*/ 265642 w 1900767"/>
                    <a:gd name="connsiteY44" fmla="*/ 2315633 h 2633133"/>
                    <a:gd name="connsiteX45" fmla="*/ 265642 w 1900767"/>
                    <a:gd name="connsiteY45" fmla="*/ 2087033 h 2633133"/>
                    <a:gd name="connsiteX46" fmla="*/ 233892 w 1900767"/>
                    <a:gd name="connsiteY46" fmla="*/ 1960033 h 2633133"/>
                    <a:gd name="connsiteX47" fmla="*/ 189442 w 1900767"/>
                    <a:gd name="connsiteY47" fmla="*/ 1794933 h 2633133"/>
                    <a:gd name="connsiteX48" fmla="*/ 75142 w 1900767"/>
                    <a:gd name="connsiteY48" fmla="*/ 1534583 h 2633133"/>
                    <a:gd name="connsiteX49" fmla="*/ 11642 w 1900767"/>
                    <a:gd name="connsiteY49" fmla="*/ 1217083 h 2633133"/>
                    <a:gd name="connsiteX50" fmla="*/ 5292 w 1900767"/>
                    <a:gd name="connsiteY50" fmla="*/ 791633 h 2633133"/>
                    <a:gd name="connsiteX51" fmla="*/ 11642 w 1900767"/>
                    <a:gd name="connsiteY51" fmla="*/ 499533 h 2633133"/>
                    <a:gd name="connsiteX52" fmla="*/ 43392 w 1900767"/>
                    <a:gd name="connsiteY52" fmla="*/ 283633 h 2633133"/>
                    <a:gd name="connsiteX53" fmla="*/ 100542 w 1900767"/>
                    <a:gd name="connsiteY53" fmla="*/ 188383 h 2633133"/>
                    <a:gd name="connsiteX54" fmla="*/ 144992 w 1900767"/>
                    <a:gd name="connsiteY54" fmla="*/ 150283 h 2633133"/>
                    <a:gd name="connsiteX55" fmla="*/ 310092 w 1900767"/>
                    <a:gd name="connsiteY55" fmla="*/ 118533 h 2633133"/>
                    <a:gd name="connsiteX56" fmla="*/ 538692 w 1900767"/>
                    <a:gd name="connsiteY56" fmla="*/ 86783 h 2633133"/>
                    <a:gd name="connsiteX57" fmla="*/ 602192 w 1900767"/>
                    <a:gd name="connsiteY57" fmla="*/ 10583 h 2633133"/>
                    <a:gd name="connsiteX58" fmla="*/ 646642 w 1900767"/>
                    <a:gd name="connsiteY58" fmla="*/ 23283 h 2633133"/>
                    <a:gd name="connsiteX59" fmla="*/ 779992 w 1900767"/>
                    <a:gd name="connsiteY59" fmla="*/ 124883 h 2633133"/>
                    <a:gd name="connsiteX60" fmla="*/ 900642 w 1900767"/>
                    <a:gd name="connsiteY60" fmla="*/ 245533 h 2633133"/>
                    <a:gd name="connsiteX61" fmla="*/ 957792 w 1900767"/>
                    <a:gd name="connsiteY61" fmla="*/ 328083 h 2633133"/>
                    <a:gd name="connsiteX62" fmla="*/ 1059392 w 1900767"/>
                    <a:gd name="connsiteY62" fmla="*/ 569383 h 2633133"/>
                    <a:gd name="connsiteX63" fmla="*/ 1199092 w 1900767"/>
                    <a:gd name="connsiteY63" fmla="*/ 867833 h 2633133"/>
                    <a:gd name="connsiteX64" fmla="*/ 1224492 w 1900767"/>
                    <a:gd name="connsiteY64" fmla="*/ 924983 h 2633133"/>
                    <a:gd name="connsiteX65" fmla="*/ 1249892 w 1900767"/>
                    <a:gd name="connsiteY65" fmla="*/ 880533 h 2633133"/>
                    <a:gd name="connsiteX66" fmla="*/ 1275292 w 1900767"/>
                    <a:gd name="connsiteY66" fmla="*/ 772583 h 2633133"/>
                    <a:gd name="connsiteX67" fmla="*/ 1287992 w 1900767"/>
                    <a:gd name="connsiteY67" fmla="*/ 569383 h 2633133"/>
                    <a:gd name="connsiteX68" fmla="*/ 1237192 w 1900767"/>
                    <a:gd name="connsiteY68" fmla="*/ 410633 h 2633133"/>
                    <a:gd name="connsiteX69" fmla="*/ 1148292 w 1900767"/>
                    <a:gd name="connsiteY69" fmla="*/ 264583 h 2633133"/>
                    <a:gd name="connsiteX70" fmla="*/ 1091142 w 1900767"/>
                    <a:gd name="connsiteY70" fmla="*/ 150283 h 2633133"/>
                    <a:gd name="connsiteX0" fmla="*/ 1091142 w 1900767"/>
                    <a:gd name="connsiteY0" fmla="*/ 150283 h 2633133"/>
                    <a:gd name="connsiteX1" fmla="*/ 1218142 w 1900767"/>
                    <a:gd name="connsiteY1" fmla="*/ 270933 h 2633133"/>
                    <a:gd name="connsiteX2" fmla="*/ 1294342 w 1900767"/>
                    <a:gd name="connsiteY2" fmla="*/ 315383 h 2633133"/>
                    <a:gd name="connsiteX3" fmla="*/ 1389592 w 1900767"/>
                    <a:gd name="connsiteY3" fmla="*/ 359833 h 2633133"/>
                    <a:gd name="connsiteX4" fmla="*/ 1484842 w 1900767"/>
                    <a:gd name="connsiteY4" fmla="*/ 423333 h 2633133"/>
                    <a:gd name="connsiteX5" fmla="*/ 1535642 w 1900767"/>
                    <a:gd name="connsiteY5" fmla="*/ 493183 h 2633133"/>
                    <a:gd name="connsiteX6" fmla="*/ 1567392 w 1900767"/>
                    <a:gd name="connsiteY6" fmla="*/ 626533 h 2633133"/>
                    <a:gd name="connsiteX7" fmla="*/ 1624542 w 1900767"/>
                    <a:gd name="connsiteY7" fmla="*/ 924983 h 2633133"/>
                    <a:gd name="connsiteX8" fmla="*/ 1688042 w 1900767"/>
                    <a:gd name="connsiteY8" fmla="*/ 1210733 h 2633133"/>
                    <a:gd name="connsiteX9" fmla="*/ 1719792 w 1900767"/>
                    <a:gd name="connsiteY9" fmla="*/ 1426633 h 2633133"/>
                    <a:gd name="connsiteX10" fmla="*/ 1757892 w 1900767"/>
                    <a:gd name="connsiteY10" fmla="*/ 1585383 h 2633133"/>
                    <a:gd name="connsiteX11" fmla="*/ 1795992 w 1900767"/>
                    <a:gd name="connsiteY11" fmla="*/ 1744133 h 2633133"/>
                    <a:gd name="connsiteX12" fmla="*/ 1834092 w 1900767"/>
                    <a:gd name="connsiteY12" fmla="*/ 1979083 h 2633133"/>
                    <a:gd name="connsiteX13" fmla="*/ 1878542 w 1900767"/>
                    <a:gd name="connsiteY13" fmla="*/ 2137833 h 2633133"/>
                    <a:gd name="connsiteX14" fmla="*/ 1897592 w 1900767"/>
                    <a:gd name="connsiteY14" fmla="*/ 2201333 h 2633133"/>
                    <a:gd name="connsiteX15" fmla="*/ 1859492 w 1900767"/>
                    <a:gd name="connsiteY15" fmla="*/ 2252133 h 2633133"/>
                    <a:gd name="connsiteX16" fmla="*/ 1846792 w 1900767"/>
                    <a:gd name="connsiteY16" fmla="*/ 2296583 h 2633133"/>
                    <a:gd name="connsiteX17" fmla="*/ 1872192 w 1900767"/>
                    <a:gd name="connsiteY17" fmla="*/ 2404533 h 2633133"/>
                    <a:gd name="connsiteX18" fmla="*/ 1745065 w 1900767"/>
                    <a:gd name="connsiteY18" fmla="*/ 2292311 h 2633133"/>
                    <a:gd name="connsiteX19" fmla="*/ 1840442 w 1900767"/>
                    <a:gd name="connsiteY19" fmla="*/ 2506133 h 2633133"/>
                    <a:gd name="connsiteX20" fmla="*/ 1745065 w 1900767"/>
                    <a:gd name="connsiteY20" fmla="*/ 2292311 h 2633133"/>
                    <a:gd name="connsiteX21" fmla="*/ 1776942 w 1900767"/>
                    <a:gd name="connsiteY21" fmla="*/ 2633133 h 2633133"/>
                    <a:gd name="connsiteX22" fmla="*/ 1665744 w 1900767"/>
                    <a:gd name="connsiteY22" fmla="*/ 2292311 h 2633133"/>
                    <a:gd name="connsiteX23" fmla="*/ 1618192 w 1900767"/>
                    <a:gd name="connsiteY23" fmla="*/ 2588683 h 2633133"/>
                    <a:gd name="connsiteX24" fmla="*/ 1592792 w 1900767"/>
                    <a:gd name="connsiteY24" fmla="*/ 2537883 h 2633133"/>
                    <a:gd name="connsiteX25" fmla="*/ 1605492 w 1900767"/>
                    <a:gd name="connsiteY25" fmla="*/ 2525183 h 2633133"/>
                    <a:gd name="connsiteX26" fmla="*/ 1630892 w 1900767"/>
                    <a:gd name="connsiteY26" fmla="*/ 2512483 h 2633133"/>
                    <a:gd name="connsiteX27" fmla="*/ 1637242 w 1900767"/>
                    <a:gd name="connsiteY27" fmla="*/ 2468033 h 2633133"/>
                    <a:gd name="connsiteX28" fmla="*/ 1656292 w 1900767"/>
                    <a:gd name="connsiteY28" fmla="*/ 2385483 h 2633133"/>
                    <a:gd name="connsiteX29" fmla="*/ 1630892 w 1900767"/>
                    <a:gd name="connsiteY29" fmla="*/ 2334683 h 2633133"/>
                    <a:gd name="connsiteX30" fmla="*/ 1637242 w 1900767"/>
                    <a:gd name="connsiteY30" fmla="*/ 2290233 h 2633133"/>
                    <a:gd name="connsiteX31" fmla="*/ 1624542 w 1900767"/>
                    <a:gd name="connsiteY31" fmla="*/ 2233083 h 2633133"/>
                    <a:gd name="connsiteX32" fmla="*/ 1586442 w 1900767"/>
                    <a:gd name="connsiteY32" fmla="*/ 2131483 h 2633133"/>
                    <a:gd name="connsiteX33" fmla="*/ 1535642 w 1900767"/>
                    <a:gd name="connsiteY33" fmla="*/ 2017183 h 2633133"/>
                    <a:gd name="connsiteX34" fmla="*/ 1497542 w 1900767"/>
                    <a:gd name="connsiteY34" fmla="*/ 1909233 h 2633133"/>
                    <a:gd name="connsiteX35" fmla="*/ 1472142 w 1900767"/>
                    <a:gd name="connsiteY35" fmla="*/ 1940983 h 2633133"/>
                    <a:gd name="connsiteX36" fmla="*/ 1472142 w 1900767"/>
                    <a:gd name="connsiteY36" fmla="*/ 2201333 h 2633133"/>
                    <a:gd name="connsiteX37" fmla="*/ 1465792 w 1900767"/>
                    <a:gd name="connsiteY37" fmla="*/ 2506133 h 2633133"/>
                    <a:gd name="connsiteX38" fmla="*/ 1427692 w 1900767"/>
                    <a:gd name="connsiteY38" fmla="*/ 2525183 h 2633133"/>
                    <a:gd name="connsiteX39" fmla="*/ 1262592 w 1900767"/>
                    <a:gd name="connsiteY39" fmla="*/ 2569633 h 2633133"/>
                    <a:gd name="connsiteX40" fmla="*/ 710142 w 1900767"/>
                    <a:gd name="connsiteY40" fmla="*/ 2601383 h 2633133"/>
                    <a:gd name="connsiteX41" fmla="*/ 329142 w 1900767"/>
                    <a:gd name="connsiteY41" fmla="*/ 2537883 h 2633133"/>
                    <a:gd name="connsiteX42" fmla="*/ 291042 w 1900767"/>
                    <a:gd name="connsiteY42" fmla="*/ 2525183 h 2633133"/>
                    <a:gd name="connsiteX43" fmla="*/ 259292 w 1900767"/>
                    <a:gd name="connsiteY43" fmla="*/ 2499783 h 2633133"/>
                    <a:gd name="connsiteX44" fmla="*/ 265642 w 1900767"/>
                    <a:gd name="connsiteY44" fmla="*/ 2315633 h 2633133"/>
                    <a:gd name="connsiteX45" fmla="*/ 265642 w 1900767"/>
                    <a:gd name="connsiteY45" fmla="*/ 2087033 h 2633133"/>
                    <a:gd name="connsiteX46" fmla="*/ 233892 w 1900767"/>
                    <a:gd name="connsiteY46" fmla="*/ 1960033 h 2633133"/>
                    <a:gd name="connsiteX47" fmla="*/ 189442 w 1900767"/>
                    <a:gd name="connsiteY47" fmla="*/ 1794933 h 2633133"/>
                    <a:gd name="connsiteX48" fmla="*/ 75142 w 1900767"/>
                    <a:gd name="connsiteY48" fmla="*/ 1534583 h 2633133"/>
                    <a:gd name="connsiteX49" fmla="*/ 11642 w 1900767"/>
                    <a:gd name="connsiteY49" fmla="*/ 1217083 h 2633133"/>
                    <a:gd name="connsiteX50" fmla="*/ 5292 w 1900767"/>
                    <a:gd name="connsiteY50" fmla="*/ 791633 h 2633133"/>
                    <a:gd name="connsiteX51" fmla="*/ 11642 w 1900767"/>
                    <a:gd name="connsiteY51" fmla="*/ 499533 h 2633133"/>
                    <a:gd name="connsiteX52" fmla="*/ 43392 w 1900767"/>
                    <a:gd name="connsiteY52" fmla="*/ 283633 h 2633133"/>
                    <a:gd name="connsiteX53" fmla="*/ 100542 w 1900767"/>
                    <a:gd name="connsiteY53" fmla="*/ 188383 h 2633133"/>
                    <a:gd name="connsiteX54" fmla="*/ 144992 w 1900767"/>
                    <a:gd name="connsiteY54" fmla="*/ 150283 h 2633133"/>
                    <a:gd name="connsiteX55" fmla="*/ 310092 w 1900767"/>
                    <a:gd name="connsiteY55" fmla="*/ 118533 h 2633133"/>
                    <a:gd name="connsiteX56" fmla="*/ 538692 w 1900767"/>
                    <a:gd name="connsiteY56" fmla="*/ 86783 h 2633133"/>
                    <a:gd name="connsiteX57" fmla="*/ 602192 w 1900767"/>
                    <a:gd name="connsiteY57" fmla="*/ 10583 h 2633133"/>
                    <a:gd name="connsiteX58" fmla="*/ 646642 w 1900767"/>
                    <a:gd name="connsiteY58" fmla="*/ 23283 h 2633133"/>
                    <a:gd name="connsiteX59" fmla="*/ 779992 w 1900767"/>
                    <a:gd name="connsiteY59" fmla="*/ 124883 h 2633133"/>
                    <a:gd name="connsiteX60" fmla="*/ 900642 w 1900767"/>
                    <a:gd name="connsiteY60" fmla="*/ 245533 h 2633133"/>
                    <a:gd name="connsiteX61" fmla="*/ 957792 w 1900767"/>
                    <a:gd name="connsiteY61" fmla="*/ 328083 h 2633133"/>
                    <a:gd name="connsiteX62" fmla="*/ 1059392 w 1900767"/>
                    <a:gd name="connsiteY62" fmla="*/ 569383 h 2633133"/>
                    <a:gd name="connsiteX63" fmla="*/ 1199092 w 1900767"/>
                    <a:gd name="connsiteY63" fmla="*/ 867833 h 2633133"/>
                    <a:gd name="connsiteX64" fmla="*/ 1224492 w 1900767"/>
                    <a:gd name="connsiteY64" fmla="*/ 924983 h 2633133"/>
                    <a:gd name="connsiteX65" fmla="*/ 1249892 w 1900767"/>
                    <a:gd name="connsiteY65" fmla="*/ 880533 h 2633133"/>
                    <a:gd name="connsiteX66" fmla="*/ 1275292 w 1900767"/>
                    <a:gd name="connsiteY66" fmla="*/ 772583 h 2633133"/>
                    <a:gd name="connsiteX67" fmla="*/ 1287992 w 1900767"/>
                    <a:gd name="connsiteY67" fmla="*/ 569383 h 2633133"/>
                    <a:gd name="connsiteX68" fmla="*/ 1237192 w 1900767"/>
                    <a:gd name="connsiteY68" fmla="*/ 410633 h 2633133"/>
                    <a:gd name="connsiteX69" fmla="*/ 1148292 w 1900767"/>
                    <a:gd name="connsiteY69" fmla="*/ 264583 h 2633133"/>
                    <a:gd name="connsiteX70" fmla="*/ 1091142 w 1900767"/>
                    <a:gd name="connsiteY70" fmla="*/ 150283 h 2633133"/>
                    <a:gd name="connsiteX0" fmla="*/ 1091142 w 1900767"/>
                    <a:gd name="connsiteY0" fmla="*/ 150283 h 2629612"/>
                    <a:gd name="connsiteX1" fmla="*/ 1218142 w 1900767"/>
                    <a:gd name="connsiteY1" fmla="*/ 270933 h 2629612"/>
                    <a:gd name="connsiteX2" fmla="*/ 1294342 w 1900767"/>
                    <a:gd name="connsiteY2" fmla="*/ 315383 h 2629612"/>
                    <a:gd name="connsiteX3" fmla="*/ 1389592 w 1900767"/>
                    <a:gd name="connsiteY3" fmla="*/ 359833 h 2629612"/>
                    <a:gd name="connsiteX4" fmla="*/ 1484842 w 1900767"/>
                    <a:gd name="connsiteY4" fmla="*/ 423333 h 2629612"/>
                    <a:gd name="connsiteX5" fmla="*/ 1535642 w 1900767"/>
                    <a:gd name="connsiteY5" fmla="*/ 493183 h 2629612"/>
                    <a:gd name="connsiteX6" fmla="*/ 1567392 w 1900767"/>
                    <a:gd name="connsiteY6" fmla="*/ 626533 h 2629612"/>
                    <a:gd name="connsiteX7" fmla="*/ 1624542 w 1900767"/>
                    <a:gd name="connsiteY7" fmla="*/ 924983 h 2629612"/>
                    <a:gd name="connsiteX8" fmla="*/ 1688042 w 1900767"/>
                    <a:gd name="connsiteY8" fmla="*/ 1210733 h 2629612"/>
                    <a:gd name="connsiteX9" fmla="*/ 1719792 w 1900767"/>
                    <a:gd name="connsiteY9" fmla="*/ 1426633 h 2629612"/>
                    <a:gd name="connsiteX10" fmla="*/ 1757892 w 1900767"/>
                    <a:gd name="connsiteY10" fmla="*/ 1585383 h 2629612"/>
                    <a:gd name="connsiteX11" fmla="*/ 1795992 w 1900767"/>
                    <a:gd name="connsiteY11" fmla="*/ 1744133 h 2629612"/>
                    <a:gd name="connsiteX12" fmla="*/ 1834092 w 1900767"/>
                    <a:gd name="connsiteY12" fmla="*/ 1979083 h 2629612"/>
                    <a:gd name="connsiteX13" fmla="*/ 1878542 w 1900767"/>
                    <a:gd name="connsiteY13" fmla="*/ 2137833 h 2629612"/>
                    <a:gd name="connsiteX14" fmla="*/ 1897592 w 1900767"/>
                    <a:gd name="connsiteY14" fmla="*/ 2201333 h 2629612"/>
                    <a:gd name="connsiteX15" fmla="*/ 1859492 w 1900767"/>
                    <a:gd name="connsiteY15" fmla="*/ 2252133 h 2629612"/>
                    <a:gd name="connsiteX16" fmla="*/ 1846792 w 1900767"/>
                    <a:gd name="connsiteY16" fmla="*/ 2296583 h 2629612"/>
                    <a:gd name="connsiteX17" fmla="*/ 1872192 w 1900767"/>
                    <a:gd name="connsiteY17" fmla="*/ 2404533 h 2629612"/>
                    <a:gd name="connsiteX18" fmla="*/ 1745065 w 1900767"/>
                    <a:gd name="connsiteY18" fmla="*/ 2292311 h 2629612"/>
                    <a:gd name="connsiteX19" fmla="*/ 1840442 w 1900767"/>
                    <a:gd name="connsiteY19" fmla="*/ 2506133 h 2629612"/>
                    <a:gd name="connsiteX20" fmla="*/ 1745065 w 1900767"/>
                    <a:gd name="connsiteY20" fmla="*/ 2292311 h 2629612"/>
                    <a:gd name="connsiteX21" fmla="*/ 1745065 w 1900767"/>
                    <a:gd name="connsiteY21" fmla="*/ 2212990 h 2629612"/>
                    <a:gd name="connsiteX22" fmla="*/ 1665744 w 1900767"/>
                    <a:gd name="connsiteY22" fmla="*/ 2292311 h 2629612"/>
                    <a:gd name="connsiteX23" fmla="*/ 1618192 w 1900767"/>
                    <a:gd name="connsiteY23" fmla="*/ 2588683 h 2629612"/>
                    <a:gd name="connsiteX24" fmla="*/ 1592792 w 1900767"/>
                    <a:gd name="connsiteY24" fmla="*/ 2537883 h 2629612"/>
                    <a:gd name="connsiteX25" fmla="*/ 1605492 w 1900767"/>
                    <a:gd name="connsiteY25" fmla="*/ 2525183 h 2629612"/>
                    <a:gd name="connsiteX26" fmla="*/ 1630892 w 1900767"/>
                    <a:gd name="connsiteY26" fmla="*/ 2512483 h 2629612"/>
                    <a:gd name="connsiteX27" fmla="*/ 1637242 w 1900767"/>
                    <a:gd name="connsiteY27" fmla="*/ 2468033 h 2629612"/>
                    <a:gd name="connsiteX28" fmla="*/ 1656292 w 1900767"/>
                    <a:gd name="connsiteY28" fmla="*/ 2385483 h 2629612"/>
                    <a:gd name="connsiteX29" fmla="*/ 1630892 w 1900767"/>
                    <a:gd name="connsiteY29" fmla="*/ 2334683 h 2629612"/>
                    <a:gd name="connsiteX30" fmla="*/ 1637242 w 1900767"/>
                    <a:gd name="connsiteY30" fmla="*/ 2290233 h 2629612"/>
                    <a:gd name="connsiteX31" fmla="*/ 1624542 w 1900767"/>
                    <a:gd name="connsiteY31" fmla="*/ 2233083 h 2629612"/>
                    <a:gd name="connsiteX32" fmla="*/ 1586442 w 1900767"/>
                    <a:gd name="connsiteY32" fmla="*/ 2131483 h 2629612"/>
                    <a:gd name="connsiteX33" fmla="*/ 1535642 w 1900767"/>
                    <a:gd name="connsiteY33" fmla="*/ 2017183 h 2629612"/>
                    <a:gd name="connsiteX34" fmla="*/ 1497542 w 1900767"/>
                    <a:gd name="connsiteY34" fmla="*/ 1909233 h 2629612"/>
                    <a:gd name="connsiteX35" fmla="*/ 1472142 w 1900767"/>
                    <a:gd name="connsiteY35" fmla="*/ 1940983 h 2629612"/>
                    <a:gd name="connsiteX36" fmla="*/ 1472142 w 1900767"/>
                    <a:gd name="connsiteY36" fmla="*/ 2201333 h 2629612"/>
                    <a:gd name="connsiteX37" fmla="*/ 1465792 w 1900767"/>
                    <a:gd name="connsiteY37" fmla="*/ 2506133 h 2629612"/>
                    <a:gd name="connsiteX38" fmla="*/ 1427692 w 1900767"/>
                    <a:gd name="connsiteY38" fmla="*/ 2525183 h 2629612"/>
                    <a:gd name="connsiteX39" fmla="*/ 1262592 w 1900767"/>
                    <a:gd name="connsiteY39" fmla="*/ 2569633 h 2629612"/>
                    <a:gd name="connsiteX40" fmla="*/ 710142 w 1900767"/>
                    <a:gd name="connsiteY40" fmla="*/ 2601383 h 2629612"/>
                    <a:gd name="connsiteX41" fmla="*/ 329142 w 1900767"/>
                    <a:gd name="connsiteY41" fmla="*/ 2537883 h 2629612"/>
                    <a:gd name="connsiteX42" fmla="*/ 291042 w 1900767"/>
                    <a:gd name="connsiteY42" fmla="*/ 2525183 h 2629612"/>
                    <a:gd name="connsiteX43" fmla="*/ 259292 w 1900767"/>
                    <a:gd name="connsiteY43" fmla="*/ 2499783 h 2629612"/>
                    <a:gd name="connsiteX44" fmla="*/ 265642 w 1900767"/>
                    <a:gd name="connsiteY44" fmla="*/ 2315633 h 2629612"/>
                    <a:gd name="connsiteX45" fmla="*/ 265642 w 1900767"/>
                    <a:gd name="connsiteY45" fmla="*/ 2087033 h 2629612"/>
                    <a:gd name="connsiteX46" fmla="*/ 233892 w 1900767"/>
                    <a:gd name="connsiteY46" fmla="*/ 1960033 h 2629612"/>
                    <a:gd name="connsiteX47" fmla="*/ 189442 w 1900767"/>
                    <a:gd name="connsiteY47" fmla="*/ 1794933 h 2629612"/>
                    <a:gd name="connsiteX48" fmla="*/ 75142 w 1900767"/>
                    <a:gd name="connsiteY48" fmla="*/ 1534583 h 2629612"/>
                    <a:gd name="connsiteX49" fmla="*/ 11642 w 1900767"/>
                    <a:gd name="connsiteY49" fmla="*/ 1217083 h 2629612"/>
                    <a:gd name="connsiteX50" fmla="*/ 5292 w 1900767"/>
                    <a:gd name="connsiteY50" fmla="*/ 791633 h 2629612"/>
                    <a:gd name="connsiteX51" fmla="*/ 11642 w 1900767"/>
                    <a:gd name="connsiteY51" fmla="*/ 499533 h 2629612"/>
                    <a:gd name="connsiteX52" fmla="*/ 43392 w 1900767"/>
                    <a:gd name="connsiteY52" fmla="*/ 283633 h 2629612"/>
                    <a:gd name="connsiteX53" fmla="*/ 100542 w 1900767"/>
                    <a:gd name="connsiteY53" fmla="*/ 188383 h 2629612"/>
                    <a:gd name="connsiteX54" fmla="*/ 144992 w 1900767"/>
                    <a:gd name="connsiteY54" fmla="*/ 150283 h 2629612"/>
                    <a:gd name="connsiteX55" fmla="*/ 310092 w 1900767"/>
                    <a:gd name="connsiteY55" fmla="*/ 118533 h 2629612"/>
                    <a:gd name="connsiteX56" fmla="*/ 538692 w 1900767"/>
                    <a:gd name="connsiteY56" fmla="*/ 86783 h 2629612"/>
                    <a:gd name="connsiteX57" fmla="*/ 602192 w 1900767"/>
                    <a:gd name="connsiteY57" fmla="*/ 10583 h 2629612"/>
                    <a:gd name="connsiteX58" fmla="*/ 646642 w 1900767"/>
                    <a:gd name="connsiteY58" fmla="*/ 23283 h 2629612"/>
                    <a:gd name="connsiteX59" fmla="*/ 779992 w 1900767"/>
                    <a:gd name="connsiteY59" fmla="*/ 124883 h 2629612"/>
                    <a:gd name="connsiteX60" fmla="*/ 900642 w 1900767"/>
                    <a:gd name="connsiteY60" fmla="*/ 245533 h 2629612"/>
                    <a:gd name="connsiteX61" fmla="*/ 957792 w 1900767"/>
                    <a:gd name="connsiteY61" fmla="*/ 328083 h 2629612"/>
                    <a:gd name="connsiteX62" fmla="*/ 1059392 w 1900767"/>
                    <a:gd name="connsiteY62" fmla="*/ 569383 h 2629612"/>
                    <a:gd name="connsiteX63" fmla="*/ 1199092 w 1900767"/>
                    <a:gd name="connsiteY63" fmla="*/ 867833 h 2629612"/>
                    <a:gd name="connsiteX64" fmla="*/ 1224492 w 1900767"/>
                    <a:gd name="connsiteY64" fmla="*/ 924983 h 2629612"/>
                    <a:gd name="connsiteX65" fmla="*/ 1249892 w 1900767"/>
                    <a:gd name="connsiteY65" fmla="*/ 880533 h 2629612"/>
                    <a:gd name="connsiteX66" fmla="*/ 1275292 w 1900767"/>
                    <a:gd name="connsiteY66" fmla="*/ 772583 h 2629612"/>
                    <a:gd name="connsiteX67" fmla="*/ 1287992 w 1900767"/>
                    <a:gd name="connsiteY67" fmla="*/ 569383 h 2629612"/>
                    <a:gd name="connsiteX68" fmla="*/ 1237192 w 1900767"/>
                    <a:gd name="connsiteY68" fmla="*/ 410633 h 2629612"/>
                    <a:gd name="connsiteX69" fmla="*/ 1148292 w 1900767"/>
                    <a:gd name="connsiteY69" fmla="*/ 264583 h 2629612"/>
                    <a:gd name="connsiteX70" fmla="*/ 1091142 w 1900767"/>
                    <a:gd name="connsiteY70" fmla="*/ 150283 h 2629612"/>
                    <a:gd name="connsiteX0" fmla="*/ 1091142 w 1900767"/>
                    <a:gd name="connsiteY0" fmla="*/ 150283 h 2606676"/>
                    <a:gd name="connsiteX1" fmla="*/ 1218142 w 1900767"/>
                    <a:gd name="connsiteY1" fmla="*/ 270933 h 2606676"/>
                    <a:gd name="connsiteX2" fmla="*/ 1294342 w 1900767"/>
                    <a:gd name="connsiteY2" fmla="*/ 315383 h 2606676"/>
                    <a:gd name="connsiteX3" fmla="*/ 1389592 w 1900767"/>
                    <a:gd name="connsiteY3" fmla="*/ 359833 h 2606676"/>
                    <a:gd name="connsiteX4" fmla="*/ 1484842 w 1900767"/>
                    <a:gd name="connsiteY4" fmla="*/ 423333 h 2606676"/>
                    <a:gd name="connsiteX5" fmla="*/ 1535642 w 1900767"/>
                    <a:gd name="connsiteY5" fmla="*/ 493183 h 2606676"/>
                    <a:gd name="connsiteX6" fmla="*/ 1567392 w 1900767"/>
                    <a:gd name="connsiteY6" fmla="*/ 626533 h 2606676"/>
                    <a:gd name="connsiteX7" fmla="*/ 1624542 w 1900767"/>
                    <a:gd name="connsiteY7" fmla="*/ 924983 h 2606676"/>
                    <a:gd name="connsiteX8" fmla="*/ 1688042 w 1900767"/>
                    <a:gd name="connsiteY8" fmla="*/ 1210733 h 2606676"/>
                    <a:gd name="connsiteX9" fmla="*/ 1719792 w 1900767"/>
                    <a:gd name="connsiteY9" fmla="*/ 1426633 h 2606676"/>
                    <a:gd name="connsiteX10" fmla="*/ 1757892 w 1900767"/>
                    <a:gd name="connsiteY10" fmla="*/ 1585383 h 2606676"/>
                    <a:gd name="connsiteX11" fmla="*/ 1795992 w 1900767"/>
                    <a:gd name="connsiteY11" fmla="*/ 1744133 h 2606676"/>
                    <a:gd name="connsiteX12" fmla="*/ 1834092 w 1900767"/>
                    <a:gd name="connsiteY12" fmla="*/ 1979083 h 2606676"/>
                    <a:gd name="connsiteX13" fmla="*/ 1878542 w 1900767"/>
                    <a:gd name="connsiteY13" fmla="*/ 2137833 h 2606676"/>
                    <a:gd name="connsiteX14" fmla="*/ 1897592 w 1900767"/>
                    <a:gd name="connsiteY14" fmla="*/ 2201333 h 2606676"/>
                    <a:gd name="connsiteX15" fmla="*/ 1859492 w 1900767"/>
                    <a:gd name="connsiteY15" fmla="*/ 2252133 h 2606676"/>
                    <a:gd name="connsiteX16" fmla="*/ 1846792 w 1900767"/>
                    <a:gd name="connsiteY16" fmla="*/ 2296583 h 2606676"/>
                    <a:gd name="connsiteX17" fmla="*/ 1872192 w 1900767"/>
                    <a:gd name="connsiteY17" fmla="*/ 2404533 h 2606676"/>
                    <a:gd name="connsiteX18" fmla="*/ 1745065 w 1900767"/>
                    <a:gd name="connsiteY18" fmla="*/ 2292311 h 2606676"/>
                    <a:gd name="connsiteX19" fmla="*/ 1840442 w 1900767"/>
                    <a:gd name="connsiteY19" fmla="*/ 2506133 h 2606676"/>
                    <a:gd name="connsiteX20" fmla="*/ 1745065 w 1900767"/>
                    <a:gd name="connsiteY20" fmla="*/ 2292311 h 2606676"/>
                    <a:gd name="connsiteX21" fmla="*/ 1745065 w 1900767"/>
                    <a:gd name="connsiteY21" fmla="*/ 2212990 h 2606676"/>
                    <a:gd name="connsiteX22" fmla="*/ 1665744 w 1900767"/>
                    <a:gd name="connsiteY22" fmla="*/ 2292311 h 2606676"/>
                    <a:gd name="connsiteX23" fmla="*/ 1745065 w 1900767"/>
                    <a:gd name="connsiteY23" fmla="*/ 2212991 h 2606676"/>
                    <a:gd name="connsiteX24" fmla="*/ 1592792 w 1900767"/>
                    <a:gd name="connsiteY24" fmla="*/ 2537883 h 2606676"/>
                    <a:gd name="connsiteX25" fmla="*/ 1605492 w 1900767"/>
                    <a:gd name="connsiteY25" fmla="*/ 2525183 h 2606676"/>
                    <a:gd name="connsiteX26" fmla="*/ 1630892 w 1900767"/>
                    <a:gd name="connsiteY26" fmla="*/ 2512483 h 2606676"/>
                    <a:gd name="connsiteX27" fmla="*/ 1637242 w 1900767"/>
                    <a:gd name="connsiteY27" fmla="*/ 2468033 h 2606676"/>
                    <a:gd name="connsiteX28" fmla="*/ 1656292 w 1900767"/>
                    <a:gd name="connsiteY28" fmla="*/ 2385483 h 2606676"/>
                    <a:gd name="connsiteX29" fmla="*/ 1630892 w 1900767"/>
                    <a:gd name="connsiteY29" fmla="*/ 2334683 h 2606676"/>
                    <a:gd name="connsiteX30" fmla="*/ 1637242 w 1900767"/>
                    <a:gd name="connsiteY30" fmla="*/ 2290233 h 2606676"/>
                    <a:gd name="connsiteX31" fmla="*/ 1624542 w 1900767"/>
                    <a:gd name="connsiteY31" fmla="*/ 2233083 h 2606676"/>
                    <a:gd name="connsiteX32" fmla="*/ 1586442 w 1900767"/>
                    <a:gd name="connsiteY32" fmla="*/ 2131483 h 2606676"/>
                    <a:gd name="connsiteX33" fmla="*/ 1535642 w 1900767"/>
                    <a:gd name="connsiteY33" fmla="*/ 2017183 h 2606676"/>
                    <a:gd name="connsiteX34" fmla="*/ 1497542 w 1900767"/>
                    <a:gd name="connsiteY34" fmla="*/ 1909233 h 2606676"/>
                    <a:gd name="connsiteX35" fmla="*/ 1472142 w 1900767"/>
                    <a:gd name="connsiteY35" fmla="*/ 1940983 h 2606676"/>
                    <a:gd name="connsiteX36" fmla="*/ 1472142 w 1900767"/>
                    <a:gd name="connsiteY36" fmla="*/ 2201333 h 2606676"/>
                    <a:gd name="connsiteX37" fmla="*/ 1465792 w 1900767"/>
                    <a:gd name="connsiteY37" fmla="*/ 2506133 h 2606676"/>
                    <a:gd name="connsiteX38" fmla="*/ 1427692 w 1900767"/>
                    <a:gd name="connsiteY38" fmla="*/ 2525183 h 2606676"/>
                    <a:gd name="connsiteX39" fmla="*/ 1262592 w 1900767"/>
                    <a:gd name="connsiteY39" fmla="*/ 2569633 h 2606676"/>
                    <a:gd name="connsiteX40" fmla="*/ 710142 w 1900767"/>
                    <a:gd name="connsiteY40" fmla="*/ 2601383 h 2606676"/>
                    <a:gd name="connsiteX41" fmla="*/ 329142 w 1900767"/>
                    <a:gd name="connsiteY41" fmla="*/ 2537883 h 2606676"/>
                    <a:gd name="connsiteX42" fmla="*/ 291042 w 1900767"/>
                    <a:gd name="connsiteY42" fmla="*/ 2525183 h 2606676"/>
                    <a:gd name="connsiteX43" fmla="*/ 259292 w 1900767"/>
                    <a:gd name="connsiteY43" fmla="*/ 2499783 h 2606676"/>
                    <a:gd name="connsiteX44" fmla="*/ 265642 w 1900767"/>
                    <a:gd name="connsiteY44" fmla="*/ 2315633 h 2606676"/>
                    <a:gd name="connsiteX45" fmla="*/ 265642 w 1900767"/>
                    <a:gd name="connsiteY45" fmla="*/ 2087033 h 2606676"/>
                    <a:gd name="connsiteX46" fmla="*/ 233892 w 1900767"/>
                    <a:gd name="connsiteY46" fmla="*/ 1960033 h 2606676"/>
                    <a:gd name="connsiteX47" fmla="*/ 189442 w 1900767"/>
                    <a:gd name="connsiteY47" fmla="*/ 1794933 h 2606676"/>
                    <a:gd name="connsiteX48" fmla="*/ 75142 w 1900767"/>
                    <a:gd name="connsiteY48" fmla="*/ 1534583 h 2606676"/>
                    <a:gd name="connsiteX49" fmla="*/ 11642 w 1900767"/>
                    <a:gd name="connsiteY49" fmla="*/ 1217083 h 2606676"/>
                    <a:gd name="connsiteX50" fmla="*/ 5292 w 1900767"/>
                    <a:gd name="connsiteY50" fmla="*/ 791633 h 2606676"/>
                    <a:gd name="connsiteX51" fmla="*/ 11642 w 1900767"/>
                    <a:gd name="connsiteY51" fmla="*/ 499533 h 2606676"/>
                    <a:gd name="connsiteX52" fmla="*/ 43392 w 1900767"/>
                    <a:gd name="connsiteY52" fmla="*/ 283633 h 2606676"/>
                    <a:gd name="connsiteX53" fmla="*/ 100542 w 1900767"/>
                    <a:gd name="connsiteY53" fmla="*/ 188383 h 2606676"/>
                    <a:gd name="connsiteX54" fmla="*/ 144992 w 1900767"/>
                    <a:gd name="connsiteY54" fmla="*/ 150283 h 2606676"/>
                    <a:gd name="connsiteX55" fmla="*/ 310092 w 1900767"/>
                    <a:gd name="connsiteY55" fmla="*/ 118533 h 2606676"/>
                    <a:gd name="connsiteX56" fmla="*/ 538692 w 1900767"/>
                    <a:gd name="connsiteY56" fmla="*/ 86783 h 2606676"/>
                    <a:gd name="connsiteX57" fmla="*/ 602192 w 1900767"/>
                    <a:gd name="connsiteY57" fmla="*/ 10583 h 2606676"/>
                    <a:gd name="connsiteX58" fmla="*/ 646642 w 1900767"/>
                    <a:gd name="connsiteY58" fmla="*/ 23283 h 2606676"/>
                    <a:gd name="connsiteX59" fmla="*/ 779992 w 1900767"/>
                    <a:gd name="connsiteY59" fmla="*/ 124883 h 2606676"/>
                    <a:gd name="connsiteX60" fmla="*/ 900642 w 1900767"/>
                    <a:gd name="connsiteY60" fmla="*/ 245533 h 2606676"/>
                    <a:gd name="connsiteX61" fmla="*/ 957792 w 1900767"/>
                    <a:gd name="connsiteY61" fmla="*/ 328083 h 2606676"/>
                    <a:gd name="connsiteX62" fmla="*/ 1059392 w 1900767"/>
                    <a:gd name="connsiteY62" fmla="*/ 569383 h 2606676"/>
                    <a:gd name="connsiteX63" fmla="*/ 1199092 w 1900767"/>
                    <a:gd name="connsiteY63" fmla="*/ 867833 h 2606676"/>
                    <a:gd name="connsiteX64" fmla="*/ 1224492 w 1900767"/>
                    <a:gd name="connsiteY64" fmla="*/ 924983 h 2606676"/>
                    <a:gd name="connsiteX65" fmla="*/ 1249892 w 1900767"/>
                    <a:gd name="connsiteY65" fmla="*/ 880533 h 2606676"/>
                    <a:gd name="connsiteX66" fmla="*/ 1275292 w 1900767"/>
                    <a:gd name="connsiteY66" fmla="*/ 772583 h 2606676"/>
                    <a:gd name="connsiteX67" fmla="*/ 1287992 w 1900767"/>
                    <a:gd name="connsiteY67" fmla="*/ 569383 h 2606676"/>
                    <a:gd name="connsiteX68" fmla="*/ 1237192 w 1900767"/>
                    <a:gd name="connsiteY68" fmla="*/ 410633 h 2606676"/>
                    <a:gd name="connsiteX69" fmla="*/ 1148292 w 1900767"/>
                    <a:gd name="connsiteY69" fmla="*/ 264583 h 2606676"/>
                    <a:gd name="connsiteX70" fmla="*/ 1091142 w 1900767"/>
                    <a:gd name="connsiteY70" fmla="*/ 150283 h 2606676"/>
                    <a:gd name="connsiteX0" fmla="*/ 1091142 w 1900767"/>
                    <a:gd name="connsiteY0" fmla="*/ 150283 h 2606675"/>
                    <a:gd name="connsiteX1" fmla="*/ 1218142 w 1900767"/>
                    <a:gd name="connsiteY1" fmla="*/ 270933 h 2606675"/>
                    <a:gd name="connsiteX2" fmla="*/ 1294342 w 1900767"/>
                    <a:gd name="connsiteY2" fmla="*/ 315383 h 2606675"/>
                    <a:gd name="connsiteX3" fmla="*/ 1389592 w 1900767"/>
                    <a:gd name="connsiteY3" fmla="*/ 359833 h 2606675"/>
                    <a:gd name="connsiteX4" fmla="*/ 1484842 w 1900767"/>
                    <a:gd name="connsiteY4" fmla="*/ 423333 h 2606675"/>
                    <a:gd name="connsiteX5" fmla="*/ 1535642 w 1900767"/>
                    <a:gd name="connsiteY5" fmla="*/ 493183 h 2606675"/>
                    <a:gd name="connsiteX6" fmla="*/ 1567392 w 1900767"/>
                    <a:gd name="connsiteY6" fmla="*/ 626533 h 2606675"/>
                    <a:gd name="connsiteX7" fmla="*/ 1624542 w 1900767"/>
                    <a:gd name="connsiteY7" fmla="*/ 924983 h 2606675"/>
                    <a:gd name="connsiteX8" fmla="*/ 1688042 w 1900767"/>
                    <a:gd name="connsiteY8" fmla="*/ 1210733 h 2606675"/>
                    <a:gd name="connsiteX9" fmla="*/ 1719792 w 1900767"/>
                    <a:gd name="connsiteY9" fmla="*/ 1426633 h 2606675"/>
                    <a:gd name="connsiteX10" fmla="*/ 1757892 w 1900767"/>
                    <a:gd name="connsiteY10" fmla="*/ 1585383 h 2606675"/>
                    <a:gd name="connsiteX11" fmla="*/ 1795992 w 1900767"/>
                    <a:gd name="connsiteY11" fmla="*/ 1744133 h 2606675"/>
                    <a:gd name="connsiteX12" fmla="*/ 1834092 w 1900767"/>
                    <a:gd name="connsiteY12" fmla="*/ 1979083 h 2606675"/>
                    <a:gd name="connsiteX13" fmla="*/ 1878542 w 1900767"/>
                    <a:gd name="connsiteY13" fmla="*/ 2137833 h 2606675"/>
                    <a:gd name="connsiteX14" fmla="*/ 1897592 w 1900767"/>
                    <a:gd name="connsiteY14" fmla="*/ 2201333 h 2606675"/>
                    <a:gd name="connsiteX15" fmla="*/ 1859492 w 1900767"/>
                    <a:gd name="connsiteY15" fmla="*/ 2252133 h 2606675"/>
                    <a:gd name="connsiteX16" fmla="*/ 1846792 w 1900767"/>
                    <a:gd name="connsiteY16" fmla="*/ 2296583 h 2606675"/>
                    <a:gd name="connsiteX17" fmla="*/ 1872192 w 1900767"/>
                    <a:gd name="connsiteY17" fmla="*/ 2404533 h 2606675"/>
                    <a:gd name="connsiteX18" fmla="*/ 1745065 w 1900767"/>
                    <a:gd name="connsiteY18" fmla="*/ 2292311 h 2606675"/>
                    <a:gd name="connsiteX19" fmla="*/ 1840442 w 1900767"/>
                    <a:gd name="connsiteY19" fmla="*/ 2506133 h 2606675"/>
                    <a:gd name="connsiteX20" fmla="*/ 1745065 w 1900767"/>
                    <a:gd name="connsiteY20" fmla="*/ 2292311 h 2606675"/>
                    <a:gd name="connsiteX21" fmla="*/ 1745065 w 1900767"/>
                    <a:gd name="connsiteY21" fmla="*/ 2212990 h 2606675"/>
                    <a:gd name="connsiteX22" fmla="*/ 1665744 w 1900767"/>
                    <a:gd name="connsiteY22" fmla="*/ 2292311 h 2606675"/>
                    <a:gd name="connsiteX23" fmla="*/ 1745065 w 1900767"/>
                    <a:gd name="connsiteY23" fmla="*/ 2212991 h 2606675"/>
                    <a:gd name="connsiteX24" fmla="*/ 1592792 w 1900767"/>
                    <a:gd name="connsiteY24" fmla="*/ 2537883 h 2606675"/>
                    <a:gd name="connsiteX25" fmla="*/ 1605492 w 1900767"/>
                    <a:gd name="connsiteY25" fmla="*/ 2525183 h 2606675"/>
                    <a:gd name="connsiteX26" fmla="*/ 1745065 w 1900767"/>
                    <a:gd name="connsiteY26" fmla="*/ 2292313 h 2606675"/>
                    <a:gd name="connsiteX27" fmla="*/ 1637242 w 1900767"/>
                    <a:gd name="connsiteY27" fmla="*/ 2468033 h 2606675"/>
                    <a:gd name="connsiteX28" fmla="*/ 1656292 w 1900767"/>
                    <a:gd name="connsiteY28" fmla="*/ 2385483 h 2606675"/>
                    <a:gd name="connsiteX29" fmla="*/ 1630892 w 1900767"/>
                    <a:gd name="connsiteY29" fmla="*/ 2334683 h 2606675"/>
                    <a:gd name="connsiteX30" fmla="*/ 1637242 w 1900767"/>
                    <a:gd name="connsiteY30" fmla="*/ 2290233 h 2606675"/>
                    <a:gd name="connsiteX31" fmla="*/ 1624542 w 1900767"/>
                    <a:gd name="connsiteY31" fmla="*/ 2233083 h 2606675"/>
                    <a:gd name="connsiteX32" fmla="*/ 1586442 w 1900767"/>
                    <a:gd name="connsiteY32" fmla="*/ 2131483 h 2606675"/>
                    <a:gd name="connsiteX33" fmla="*/ 1535642 w 1900767"/>
                    <a:gd name="connsiteY33" fmla="*/ 2017183 h 2606675"/>
                    <a:gd name="connsiteX34" fmla="*/ 1497542 w 1900767"/>
                    <a:gd name="connsiteY34" fmla="*/ 1909233 h 2606675"/>
                    <a:gd name="connsiteX35" fmla="*/ 1472142 w 1900767"/>
                    <a:gd name="connsiteY35" fmla="*/ 1940983 h 2606675"/>
                    <a:gd name="connsiteX36" fmla="*/ 1472142 w 1900767"/>
                    <a:gd name="connsiteY36" fmla="*/ 2201333 h 2606675"/>
                    <a:gd name="connsiteX37" fmla="*/ 1465792 w 1900767"/>
                    <a:gd name="connsiteY37" fmla="*/ 2506133 h 2606675"/>
                    <a:gd name="connsiteX38" fmla="*/ 1427692 w 1900767"/>
                    <a:gd name="connsiteY38" fmla="*/ 2525183 h 2606675"/>
                    <a:gd name="connsiteX39" fmla="*/ 1262592 w 1900767"/>
                    <a:gd name="connsiteY39" fmla="*/ 2569633 h 2606675"/>
                    <a:gd name="connsiteX40" fmla="*/ 710142 w 1900767"/>
                    <a:gd name="connsiteY40" fmla="*/ 2601383 h 2606675"/>
                    <a:gd name="connsiteX41" fmla="*/ 329142 w 1900767"/>
                    <a:gd name="connsiteY41" fmla="*/ 2537883 h 2606675"/>
                    <a:gd name="connsiteX42" fmla="*/ 291042 w 1900767"/>
                    <a:gd name="connsiteY42" fmla="*/ 2525183 h 2606675"/>
                    <a:gd name="connsiteX43" fmla="*/ 259292 w 1900767"/>
                    <a:gd name="connsiteY43" fmla="*/ 2499783 h 2606675"/>
                    <a:gd name="connsiteX44" fmla="*/ 265642 w 1900767"/>
                    <a:gd name="connsiteY44" fmla="*/ 2315633 h 2606675"/>
                    <a:gd name="connsiteX45" fmla="*/ 265642 w 1900767"/>
                    <a:gd name="connsiteY45" fmla="*/ 2087033 h 2606675"/>
                    <a:gd name="connsiteX46" fmla="*/ 233892 w 1900767"/>
                    <a:gd name="connsiteY46" fmla="*/ 1960033 h 2606675"/>
                    <a:gd name="connsiteX47" fmla="*/ 189442 w 1900767"/>
                    <a:gd name="connsiteY47" fmla="*/ 1794933 h 2606675"/>
                    <a:gd name="connsiteX48" fmla="*/ 75142 w 1900767"/>
                    <a:gd name="connsiteY48" fmla="*/ 1534583 h 2606675"/>
                    <a:gd name="connsiteX49" fmla="*/ 11642 w 1900767"/>
                    <a:gd name="connsiteY49" fmla="*/ 1217083 h 2606675"/>
                    <a:gd name="connsiteX50" fmla="*/ 5292 w 1900767"/>
                    <a:gd name="connsiteY50" fmla="*/ 791633 h 2606675"/>
                    <a:gd name="connsiteX51" fmla="*/ 11642 w 1900767"/>
                    <a:gd name="connsiteY51" fmla="*/ 499533 h 2606675"/>
                    <a:gd name="connsiteX52" fmla="*/ 43392 w 1900767"/>
                    <a:gd name="connsiteY52" fmla="*/ 283633 h 2606675"/>
                    <a:gd name="connsiteX53" fmla="*/ 100542 w 1900767"/>
                    <a:gd name="connsiteY53" fmla="*/ 188383 h 2606675"/>
                    <a:gd name="connsiteX54" fmla="*/ 144992 w 1900767"/>
                    <a:gd name="connsiteY54" fmla="*/ 150283 h 2606675"/>
                    <a:gd name="connsiteX55" fmla="*/ 310092 w 1900767"/>
                    <a:gd name="connsiteY55" fmla="*/ 118533 h 2606675"/>
                    <a:gd name="connsiteX56" fmla="*/ 538692 w 1900767"/>
                    <a:gd name="connsiteY56" fmla="*/ 86783 h 2606675"/>
                    <a:gd name="connsiteX57" fmla="*/ 602192 w 1900767"/>
                    <a:gd name="connsiteY57" fmla="*/ 10583 h 2606675"/>
                    <a:gd name="connsiteX58" fmla="*/ 646642 w 1900767"/>
                    <a:gd name="connsiteY58" fmla="*/ 23283 h 2606675"/>
                    <a:gd name="connsiteX59" fmla="*/ 779992 w 1900767"/>
                    <a:gd name="connsiteY59" fmla="*/ 124883 h 2606675"/>
                    <a:gd name="connsiteX60" fmla="*/ 900642 w 1900767"/>
                    <a:gd name="connsiteY60" fmla="*/ 245533 h 2606675"/>
                    <a:gd name="connsiteX61" fmla="*/ 957792 w 1900767"/>
                    <a:gd name="connsiteY61" fmla="*/ 328083 h 2606675"/>
                    <a:gd name="connsiteX62" fmla="*/ 1059392 w 1900767"/>
                    <a:gd name="connsiteY62" fmla="*/ 569383 h 2606675"/>
                    <a:gd name="connsiteX63" fmla="*/ 1199092 w 1900767"/>
                    <a:gd name="connsiteY63" fmla="*/ 867833 h 2606675"/>
                    <a:gd name="connsiteX64" fmla="*/ 1224492 w 1900767"/>
                    <a:gd name="connsiteY64" fmla="*/ 924983 h 2606675"/>
                    <a:gd name="connsiteX65" fmla="*/ 1249892 w 1900767"/>
                    <a:gd name="connsiteY65" fmla="*/ 880533 h 2606675"/>
                    <a:gd name="connsiteX66" fmla="*/ 1275292 w 1900767"/>
                    <a:gd name="connsiteY66" fmla="*/ 772583 h 2606675"/>
                    <a:gd name="connsiteX67" fmla="*/ 1287992 w 1900767"/>
                    <a:gd name="connsiteY67" fmla="*/ 569383 h 2606675"/>
                    <a:gd name="connsiteX68" fmla="*/ 1237192 w 1900767"/>
                    <a:gd name="connsiteY68" fmla="*/ 410633 h 2606675"/>
                    <a:gd name="connsiteX69" fmla="*/ 1148292 w 1900767"/>
                    <a:gd name="connsiteY69" fmla="*/ 264583 h 2606675"/>
                    <a:gd name="connsiteX70" fmla="*/ 1091142 w 1900767"/>
                    <a:gd name="connsiteY70" fmla="*/ 150283 h 2606675"/>
                    <a:gd name="connsiteX0" fmla="*/ 1091142 w 1900767"/>
                    <a:gd name="connsiteY0" fmla="*/ 150283 h 2606675"/>
                    <a:gd name="connsiteX1" fmla="*/ 1218142 w 1900767"/>
                    <a:gd name="connsiteY1" fmla="*/ 270933 h 2606675"/>
                    <a:gd name="connsiteX2" fmla="*/ 1294342 w 1900767"/>
                    <a:gd name="connsiteY2" fmla="*/ 315383 h 2606675"/>
                    <a:gd name="connsiteX3" fmla="*/ 1389592 w 1900767"/>
                    <a:gd name="connsiteY3" fmla="*/ 359833 h 2606675"/>
                    <a:gd name="connsiteX4" fmla="*/ 1484842 w 1900767"/>
                    <a:gd name="connsiteY4" fmla="*/ 423333 h 2606675"/>
                    <a:gd name="connsiteX5" fmla="*/ 1535642 w 1900767"/>
                    <a:gd name="connsiteY5" fmla="*/ 493183 h 2606675"/>
                    <a:gd name="connsiteX6" fmla="*/ 1567392 w 1900767"/>
                    <a:gd name="connsiteY6" fmla="*/ 626533 h 2606675"/>
                    <a:gd name="connsiteX7" fmla="*/ 1624542 w 1900767"/>
                    <a:gd name="connsiteY7" fmla="*/ 924983 h 2606675"/>
                    <a:gd name="connsiteX8" fmla="*/ 1688042 w 1900767"/>
                    <a:gd name="connsiteY8" fmla="*/ 1210733 h 2606675"/>
                    <a:gd name="connsiteX9" fmla="*/ 1719792 w 1900767"/>
                    <a:gd name="connsiteY9" fmla="*/ 1426633 h 2606675"/>
                    <a:gd name="connsiteX10" fmla="*/ 1757892 w 1900767"/>
                    <a:gd name="connsiteY10" fmla="*/ 1585383 h 2606675"/>
                    <a:gd name="connsiteX11" fmla="*/ 1795992 w 1900767"/>
                    <a:gd name="connsiteY11" fmla="*/ 1744133 h 2606675"/>
                    <a:gd name="connsiteX12" fmla="*/ 1834092 w 1900767"/>
                    <a:gd name="connsiteY12" fmla="*/ 1979083 h 2606675"/>
                    <a:gd name="connsiteX13" fmla="*/ 1878542 w 1900767"/>
                    <a:gd name="connsiteY13" fmla="*/ 2137833 h 2606675"/>
                    <a:gd name="connsiteX14" fmla="*/ 1897592 w 1900767"/>
                    <a:gd name="connsiteY14" fmla="*/ 2201333 h 2606675"/>
                    <a:gd name="connsiteX15" fmla="*/ 1859492 w 1900767"/>
                    <a:gd name="connsiteY15" fmla="*/ 2252133 h 2606675"/>
                    <a:gd name="connsiteX16" fmla="*/ 1846792 w 1900767"/>
                    <a:gd name="connsiteY16" fmla="*/ 2296583 h 2606675"/>
                    <a:gd name="connsiteX17" fmla="*/ 1872192 w 1900767"/>
                    <a:gd name="connsiteY17" fmla="*/ 2404533 h 2606675"/>
                    <a:gd name="connsiteX18" fmla="*/ 1745065 w 1900767"/>
                    <a:gd name="connsiteY18" fmla="*/ 2292311 h 2606675"/>
                    <a:gd name="connsiteX19" fmla="*/ 1745065 w 1900767"/>
                    <a:gd name="connsiteY19" fmla="*/ 2292314 h 2606675"/>
                    <a:gd name="connsiteX20" fmla="*/ 1745065 w 1900767"/>
                    <a:gd name="connsiteY20" fmla="*/ 2292311 h 2606675"/>
                    <a:gd name="connsiteX21" fmla="*/ 1745065 w 1900767"/>
                    <a:gd name="connsiteY21" fmla="*/ 2212990 h 2606675"/>
                    <a:gd name="connsiteX22" fmla="*/ 1665744 w 1900767"/>
                    <a:gd name="connsiteY22" fmla="*/ 2292311 h 2606675"/>
                    <a:gd name="connsiteX23" fmla="*/ 1745065 w 1900767"/>
                    <a:gd name="connsiteY23" fmla="*/ 2212991 h 2606675"/>
                    <a:gd name="connsiteX24" fmla="*/ 1592792 w 1900767"/>
                    <a:gd name="connsiteY24" fmla="*/ 2537883 h 2606675"/>
                    <a:gd name="connsiteX25" fmla="*/ 1605492 w 1900767"/>
                    <a:gd name="connsiteY25" fmla="*/ 2525183 h 2606675"/>
                    <a:gd name="connsiteX26" fmla="*/ 1745065 w 1900767"/>
                    <a:gd name="connsiteY26" fmla="*/ 2292313 h 2606675"/>
                    <a:gd name="connsiteX27" fmla="*/ 1637242 w 1900767"/>
                    <a:gd name="connsiteY27" fmla="*/ 2468033 h 2606675"/>
                    <a:gd name="connsiteX28" fmla="*/ 1656292 w 1900767"/>
                    <a:gd name="connsiteY28" fmla="*/ 2385483 h 2606675"/>
                    <a:gd name="connsiteX29" fmla="*/ 1630892 w 1900767"/>
                    <a:gd name="connsiteY29" fmla="*/ 2334683 h 2606675"/>
                    <a:gd name="connsiteX30" fmla="*/ 1637242 w 1900767"/>
                    <a:gd name="connsiteY30" fmla="*/ 2290233 h 2606675"/>
                    <a:gd name="connsiteX31" fmla="*/ 1624542 w 1900767"/>
                    <a:gd name="connsiteY31" fmla="*/ 2233083 h 2606675"/>
                    <a:gd name="connsiteX32" fmla="*/ 1586442 w 1900767"/>
                    <a:gd name="connsiteY32" fmla="*/ 2131483 h 2606675"/>
                    <a:gd name="connsiteX33" fmla="*/ 1535642 w 1900767"/>
                    <a:gd name="connsiteY33" fmla="*/ 2017183 h 2606675"/>
                    <a:gd name="connsiteX34" fmla="*/ 1497542 w 1900767"/>
                    <a:gd name="connsiteY34" fmla="*/ 1909233 h 2606675"/>
                    <a:gd name="connsiteX35" fmla="*/ 1472142 w 1900767"/>
                    <a:gd name="connsiteY35" fmla="*/ 1940983 h 2606675"/>
                    <a:gd name="connsiteX36" fmla="*/ 1472142 w 1900767"/>
                    <a:gd name="connsiteY36" fmla="*/ 2201333 h 2606675"/>
                    <a:gd name="connsiteX37" fmla="*/ 1465792 w 1900767"/>
                    <a:gd name="connsiteY37" fmla="*/ 2506133 h 2606675"/>
                    <a:gd name="connsiteX38" fmla="*/ 1427692 w 1900767"/>
                    <a:gd name="connsiteY38" fmla="*/ 2525183 h 2606675"/>
                    <a:gd name="connsiteX39" fmla="*/ 1262592 w 1900767"/>
                    <a:gd name="connsiteY39" fmla="*/ 2569633 h 2606675"/>
                    <a:gd name="connsiteX40" fmla="*/ 710142 w 1900767"/>
                    <a:gd name="connsiteY40" fmla="*/ 2601383 h 2606675"/>
                    <a:gd name="connsiteX41" fmla="*/ 329142 w 1900767"/>
                    <a:gd name="connsiteY41" fmla="*/ 2537883 h 2606675"/>
                    <a:gd name="connsiteX42" fmla="*/ 291042 w 1900767"/>
                    <a:gd name="connsiteY42" fmla="*/ 2525183 h 2606675"/>
                    <a:gd name="connsiteX43" fmla="*/ 259292 w 1900767"/>
                    <a:gd name="connsiteY43" fmla="*/ 2499783 h 2606675"/>
                    <a:gd name="connsiteX44" fmla="*/ 265642 w 1900767"/>
                    <a:gd name="connsiteY44" fmla="*/ 2315633 h 2606675"/>
                    <a:gd name="connsiteX45" fmla="*/ 265642 w 1900767"/>
                    <a:gd name="connsiteY45" fmla="*/ 2087033 h 2606675"/>
                    <a:gd name="connsiteX46" fmla="*/ 233892 w 1900767"/>
                    <a:gd name="connsiteY46" fmla="*/ 1960033 h 2606675"/>
                    <a:gd name="connsiteX47" fmla="*/ 189442 w 1900767"/>
                    <a:gd name="connsiteY47" fmla="*/ 1794933 h 2606675"/>
                    <a:gd name="connsiteX48" fmla="*/ 75142 w 1900767"/>
                    <a:gd name="connsiteY48" fmla="*/ 1534583 h 2606675"/>
                    <a:gd name="connsiteX49" fmla="*/ 11642 w 1900767"/>
                    <a:gd name="connsiteY49" fmla="*/ 1217083 h 2606675"/>
                    <a:gd name="connsiteX50" fmla="*/ 5292 w 1900767"/>
                    <a:gd name="connsiteY50" fmla="*/ 791633 h 2606675"/>
                    <a:gd name="connsiteX51" fmla="*/ 11642 w 1900767"/>
                    <a:gd name="connsiteY51" fmla="*/ 499533 h 2606675"/>
                    <a:gd name="connsiteX52" fmla="*/ 43392 w 1900767"/>
                    <a:gd name="connsiteY52" fmla="*/ 283633 h 2606675"/>
                    <a:gd name="connsiteX53" fmla="*/ 100542 w 1900767"/>
                    <a:gd name="connsiteY53" fmla="*/ 188383 h 2606675"/>
                    <a:gd name="connsiteX54" fmla="*/ 144992 w 1900767"/>
                    <a:gd name="connsiteY54" fmla="*/ 150283 h 2606675"/>
                    <a:gd name="connsiteX55" fmla="*/ 310092 w 1900767"/>
                    <a:gd name="connsiteY55" fmla="*/ 118533 h 2606675"/>
                    <a:gd name="connsiteX56" fmla="*/ 538692 w 1900767"/>
                    <a:gd name="connsiteY56" fmla="*/ 86783 h 2606675"/>
                    <a:gd name="connsiteX57" fmla="*/ 602192 w 1900767"/>
                    <a:gd name="connsiteY57" fmla="*/ 10583 h 2606675"/>
                    <a:gd name="connsiteX58" fmla="*/ 646642 w 1900767"/>
                    <a:gd name="connsiteY58" fmla="*/ 23283 h 2606675"/>
                    <a:gd name="connsiteX59" fmla="*/ 779992 w 1900767"/>
                    <a:gd name="connsiteY59" fmla="*/ 124883 h 2606675"/>
                    <a:gd name="connsiteX60" fmla="*/ 900642 w 1900767"/>
                    <a:gd name="connsiteY60" fmla="*/ 245533 h 2606675"/>
                    <a:gd name="connsiteX61" fmla="*/ 957792 w 1900767"/>
                    <a:gd name="connsiteY61" fmla="*/ 328083 h 2606675"/>
                    <a:gd name="connsiteX62" fmla="*/ 1059392 w 1900767"/>
                    <a:gd name="connsiteY62" fmla="*/ 569383 h 2606675"/>
                    <a:gd name="connsiteX63" fmla="*/ 1199092 w 1900767"/>
                    <a:gd name="connsiteY63" fmla="*/ 867833 h 2606675"/>
                    <a:gd name="connsiteX64" fmla="*/ 1224492 w 1900767"/>
                    <a:gd name="connsiteY64" fmla="*/ 924983 h 2606675"/>
                    <a:gd name="connsiteX65" fmla="*/ 1249892 w 1900767"/>
                    <a:gd name="connsiteY65" fmla="*/ 880533 h 2606675"/>
                    <a:gd name="connsiteX66" fmla="*/ 1275292 w 1900767"/>
                    <a:gd name="connsiteY66" fmla="*/ 772583 h 2606675"/>
                    <a:gd name="connsiteX67" fmla="*/ 1287992 w 1900767"/>
                    <a:gd name="connsiteY67" fmla="*/ 569383 h 2606675"/>
                    <a:gd name="connsiteX68" fmla="*/ 1237192 w 1900767"/>
                    <a:gd name="connsiteY68" fmla="*/ 410633 h 2606675"/>
                    <a:gd name="connsiteX69" fmla="*/ 1148292 w 1900767"/>
                    <a:gd name="connsiteY69" fmla="*/ 264583 h 2606675"/>
                    <a:gd name="connsiteX70" fmla="*/ 1091142 w 1900767"/>
                    <a:gd name="connsiteY70" fmla="*/ 150283 h 2606675"/>
                    <a:gd name="connsiteX0" fmla="*/ 1091142 w 1900767"/>
                    <a:gd name="connsiteY0" fmla="*/ 150283 h 2606675"/>
                    <a:gd name="connsiteX1" fmla="*/ 1218142 w 1900767"/>
                    <a:gd name="connsiteY1" fmla="*/ 270933 h 2606675"/>
                    <a:gd name="connsiteX2" fmla="*/ 1294342 w 1900767"/>
                    <a:gd name="connsiteY2" fmla="*/ 315383 h 2606675"/>
                    <a:gd name="connsiteX3" fmla="*/ 1389592 w 1900767"/>
                    <a:gd name="connsiteY3" fmla="*/ 359833 h 2606675"/>
                    <a:gd name="connsiteX4" fmla="*/ 1484842 w 1900767"/>
                    <a:gd name="connsiteY4" fmla="*/ 423333 h 2606675"/>
                    <a:gd name="connsiteX5" fmla="*/ 1535642 w 1900767"/>
                    <a:gd name="connsiteY5" fmla="*/ 493183 h 2606675"/>
                    <a:gd name="connsiteX6" fmla="*/ 1567392 w 1900767"/>
                    <a:gd name="connsiteY6" fmla="*/ 626533 h 2606675"/>
                    <a:gd name="connsiteX7" fmla="*/ 1624542 w 1900767"/>
                    <a:gd name="connsiteY7" fmla="*/ 924983 h 2606675"/>
                    <a:gd name="connsiteX8" fmla="*/ 1688042 w 1900767"/>
                    <a:gd name="connsiteY8" fmla="*/ 1210733 h 2606675"/>
                    <a:gd name="connsiteX9" fmla="*/ 1719792 w 1900767"/>
                    <a:gd name="connsiteY9" fmla="*/ 1426633 h 2606675"/>
                    <a:gd name="connsiteX10" fmla="*/ 1757892 w 1900767"/>
                    <a:gd name="connsiteY10" fmla="*/ 1585383 h 2606675"/>
                    <a:gd name="connsiteX11" fmla="*/ 1795992 w 1900767"/>
                    <a:gd name="connsiteY11" fmla="*/ 1744133 h 2606675"/>
                    <a:gd name="connsiteX12" fmla="*/ 1834092 w 1900767"/>
                    <a:gd name="connsiteY12" fmla="*/ 1979083 h 2606675"/>
                    <a:gd name="connsiteX13" fmla="*/ 1878542 w 1900767"/>
                    <a:gd name="connsiteY13" fmla="*/ 2137833 h 2606675"/>
                    <a:gd name="connsiteX14" fmla="*/ 1897592 w 1900767"/>
                    <a:gd name="connsiteY14" fmla="*/ 2201333 h 2606675"/>
                    <a:gd name="connsiteX15" fmla="*/ 1859492 w 1900767"/>
                    <a:gd name="connsiteY15" fmla="*/ 2252133 h 2606675"/>
                    <a:gd name="connsiteX16" fmla="*/ 1846792 w 1900767"/>
                    <a:gd name="connsiteY16" fmla="*/ 2296583 h 2606675"/>
                    <a:gd name="connsiteX17" fmla="*/ 1745065 w 1900767"/>
                    <a:gd name="connsiteY17" fmla="*/ 2212993 h 2606675"/>
                    <a:gd name="connsiteX18" fmla="*/ 1745065 w 1900767"/>
                    <a:gd name="connsiteY18" fmla="*/ 2292311 h 2606675"/>
                    <a:gd name="connsiteX19" fmla="*/ 1745065 w 1900767"/>
                    <a:gd name="connsiteY19" fmla="*/ 2292314 h 2606675"/>
                    <a:gd name="connsiteX20" fmla="*/ 1745065 w 1900767"/>
                    <a:gd name="connsiteY20" fmla="*/ 2292311 h 2606675"/>
                    <a:gd name="connsiteX21" fmla="*/ 1745065 w 1900767"/>
                    <a:gd name="connsiteY21" fmla="*/ 2212990 h 2606675"/>
                    <a:gd name="connsiteX22" fmla="*/ 1665744 w 1900767"/>
                    <a:gd name="connsiteY22" fmla="*/ 2292311 h 2606675"/>
                    <a:gd name="connsiteX23" fmla="*/ 1745065 w 1900767"/>
                    <a:gd name="connsiteY23" fmla="*/ 2212991 h 2606675"/>
                    <a:gd name="connsiteX24" fmla="*/ 1592792 w 1900767"/>
                    <a:gd name="connsiteY24" fmla="*/ 2537883 h 2606675"/>
                    <a:gd name="connsiteX25" fmla="*/ 1605492 w 1900767"/>
                    <a:gd name="connsiteY25" fmla="*/ 2525183 h 2606675"/>
                    <a:gd name="connsiteX26" fmla="*/ 1745065 w 1900767"/>
                    <a:gd name="connsiteY26" fmla="*/ 2292313 h 2606675"/>
                    <a:gd name="connsiteX27" fmla="*/ 1637242 w 1900767"/>
                    <a:gd name="connsiteY27" fmla="*/ 2468033 h 2606675"/>
                    <a:gd name="connsiteX28" fmla="*/ 1656292 w 1900767"/>
                    <a:gd name="connsiteY28" fmla="*/ 2385483 h 2606675"/>
                    <a:gd name="connsiteX29" fmla="*/ 1630892 w 1900767"/>
                    <a:gd name="connsiteY29" fmla="*/ 2334683 h 2606675"/>
                    <a:gd name="connsiteX30" fmla="*/ 1637242 w 1900767"/>
                    <a:gd name="connsiteY30" fmla="*/ 2290233 h 2606675"/>
                    <a:gd name="connsiteX31" fmla="*/ 1624542 w 1900767"/>
                    <a:gd name="connsiteY31" fmla="*/ 2233083 h 2606675"/>
                    <a:gd name="connsiteX32" fmla="*/ 1586442 w 1900767"/>
                    <a:gd name="connsiteY32" fmla="*/ 2131483 h 2606675"/>
                    <a:gd name="connsiteX33" fmla="*/ 1535642 w 1900767"/>
                    <a:gd name="connsiteY33" fmla="*/ 2017183 h 2606675"/>
                    <a:gd name="connsiteX34" fmla="*/ 1497542 w 1900767"/>
                    <a:gd name="connsiteY34" fmla="*/ 1909233 h 2606675"/>
                    <a:gd name="connsiteX35" fmla="*/ 1472142 w 1900767"/>
                    <a:gd name="connsiteY35" fmla="*/ 1940983 h 2606675"/>
                    <a:gd name="connsiteX36" fmla="*/ 1472142 w 1900767"/>
                    <a:gd name="connsiteY36" fmla="*/ 2201333 h 2606675"/>
                    <a:gd name="connsiteX37" fmla="*/ 1465792 w 1900767"/>
                    <a:gd name="connsiteY37" fmla="*/ 2506133 h 2606675"/>
                    <a:gd name="connsiteX38" fmla="*/ 1427692 w 1900767"/>
                    <a:gd name="connsiteY38" fmla="*/ 2525183 h 2606675"/>
                    <a:gd name="connsiteX39" fmla="*/ 1262592 w 1900767"/>
                    <a:gd name="connsiteY39" fmla="*/ 2569633 h 2606675"/>
                    <a:gd name="connsiteX40" fmla="*/ 710142 w 1900767"/>
                    <a:gd name="connsiteY40" fmla="*/ 2601383 h 2606675"/>
                    <a:gd name="connsiteX41" fmla="*/ 329142 w 1900767"/>
                    <a:gd name="connsiteY41" fmla="*/ 2537883 h 2606675"/>
                    <a:gd name="connsiteX42" fmla="*/ 291042 w 1900767"/>
                    <a:gd name="connsiteY42" fmla="*/ 2525183 h 2606675"/>
                    <a:gd name="connsiteX43" fmla="*/ 259292 w 1900767"/>
                    <a:gd name="connsiteY43" fmla="*/ 2499783 h 2606675"/>
                    <a:gd name="connsiteX44" fmla="*/ 265642 w 1900767"/>
                    <a:gd name="connsiteY44" fmla="*/ 2315633 h 2606675"/>
                    <a:gd name="connsiteX45" fmla="*/ 265642 w 1900767"/>
                    <a:gd name="connsiteY45" fmla="*/ 2087033 h 2606675"/>
                    <a:gd name="connsiteX46" fmla="*/ 233892 w 1900767"/>
                    <a:gd name="connsiteY46" fmla="*/ 1960033 h 2606675"/>
                    <a:gd name="connsiteX47" fmla="*/ 189442 w 1900767"/>
                    <a:gd name="connsiteY47" fmla="*/ 1794933 h 2606675"/>
                    <a:gd name="connsiteX48" fmla="*/ 75142 w 1900767"/>
                    <a:gd name="connsiteY48" fmla="*/ 1534583 h 2606675"/>
                    <a:gd name="connsiteX49" fmla="*/ 11642 w 1900767"/>
                    <a:gd name="connsiteY49" fmla="*/ 1217083 h 2606675"/>
                    <a:gd name="connsiteX50" fmla="*/ 5292 w 1900767"/>
                    <a:gd name="connsiteY50" fmla="*/ 791633 h 2606675"/>
                    <a:gd name="connsiteX51" fmla="*/ 11642 w 1900767"/>
                    <a:gd name="connsiteY51" fmla="*/ 499533 h 2606675"/>
                    <a:gd name="connsiteX52" fmla="*/ 43392 w 1900767"/>
                    <a:gd name="connsiteY52" fmla="*/ 283633 h 2606675"/>
                    <a:gd name="connsiteX53" fmla="*/ 100542 w 1900767"/>
                    <a:gd name="connsiteY53" fmla="*/ 188383 h 2606675"/>
                    <a:gd name="connsiteX54" fmla="*/ 144992 w 1900767"/>
                    <a:gd name="connsiteY54" fmla="*/ 150283 h 2606675"/>
                    <a:gd name="connsiteX55" fmla="*/ 310092 w 1900767"/>
                    <a:gd name="connsiteY55" fmla="*/ 118533 h 2606675"/>
                    <a:gd name="connsiteX56" fmla="*/ 538692 w 1900767"/>
                    <a:gd name="connsiteY56" fmla="*/ 86783 h 2606675"/>
                    <a:gd name="connsiteX57" fmla="*/ 602192 w 1900767"/>
                    <a:gd name="connsiteY57" fmla="*/ 10583 h 2606675"/>
                    <a:gd name="connsiteX58" fmla="*/ 646642 w 1900767"/>
                    <a:gd name="connsiteY58" fmla="*/ 23283 h 2606675"/>
                    <a:gd name="connsiteX59" fmla="*/ 779992 w 1900767"/>
                    <a:gd name="connsiteY59" fmla="*/ 124883 h 2606675"/>
                    <a:gd name="connsiteX60" fmla="*/ 900642 w 1900767"/>
                    <a:gd name="connsiteY60" fmla="*/ 245533 h 2606675"/>
                    <a:gd name="connsiteX61" fmla="*/ 957792 w 1900767"/>
                    <a:gd name="connsiteY61" fmla="*/ 328083 h 2606675"/>
                    <a:gd name="connsiteX62" fmla="*/ 1059392 w 1900767"/>
                    <a:gd name="connsiteY62" fmla="*/ 569383 h 2606675"/>
                    <a:gd name="connsiteX63" fmla="*/ 1199092 w 1900767"/>
                    <a:gd name="connsiteY63" fmla="*/ 867833 h 2606675"/>
                    <a:gd name="connsiteX64" fmla="*/ 1224492 w 1900767"/>
                    <a:gd name="connsiteY64" fmla="*/ 924983 h 2606675"/>
                    <a:gd name="connsiteX65" fmla="*/ 1249892 w 1900767"/>
                    <a:gd name="connsiteY65" fmla="*/ 880533 h 2606675"/>
                    <a:gd name="connsiteX66" fmla="*/ 1275292 w 1900767"/>
                    <a:gd name="connsiteY66" fmla="*/ 772583 h 2606675"/>
                    <a:gd name="connsiteX67" fmla="*/ 1287992 w 1900767"/>
                    <a:gd name="connsiteY67" fmla="*/ 569383 h 2606675"/>
                    <a:gd name="connsiteX68" fmla="*/ 1237192 w 1900767"/>
                    <a:gd name="connsiteY68" fmla="*/ 410633 h 2606675"/>
                    <a:gd name="connsiteX69" fmla="*/ 1148292 w 1900767"/>
                    <a:gd name="connsiteY69" fmla="*/ 264583 h 2606675"/>
                    <a:gd name="connsiteX70" fmla="*/ 1091142 w 1900767"/>
                    <a:gd name="connsiteY70" fmla="*/ 150283 h 2606675"/>
                    <a:gd name="connsiteX0" fmla="*/ 1091142 w 1900767"/>
                    <a:gd name="connsiteY0" fmla="*/ 150283 h 2606675"/>
                    <a:gd name="connsiteX1" fmla="*/ 1218142 w 1900767"/>
                    <a:gd name="connsiteY1" fmla="*/ 270933 h 2606675"/>
                    <a:gd name="connsiteX2" fmla="*/ 1294342 w 1900767"/>
                    <a:gd name="connsiteY2" fmla="*/ 315383 h 2606675"/>
                    <a:gd name="connsiteX3" fmla="*/ 1389592 w 1900767"/>
                    <a:gd name="connsiteY3" fmla="*/ 359833 h 2606675"/>
                    <a:gd name="connsiteX4" fmla="*/ 1484842 w 1900767"/>
                    <a:gd name="connsiteY4" fmla="*/ 423333 h 2606675"/>
                    <a:gd name="connsiteX5" fmla="*/ 1535642 w 1900767"/>
                    <a:gd name="connsiteY5" fmla="*/ 493183 h 2606675"/>
                    <a:gd name="connsiteX6" fmla="*/ 1567392 w 1900767"/>
                    <a:gd name="connsiteY6" fmla="*/ 626533 h 2606675"/>
                    <a:gd name="connsiteX7" fmla="*/ 1624542 w 1900767"/>
                    <a:gd name="connsiteY7" fmla="*/ 924983 h 2606675"/>
                    <a:gd name="connsiteX8" fmla="*/ 1688042 w 1900767"/>
                    <a:gd name="connsiteY8" fmla="*/ 1210733 h 2606675"/>
                    <a:gd name="connsiteX9" fmla="*/ 1719792 w 1900767"/>
                    <a:gd name="connsiteY9" fmla="*/ 1426633 h 2606675"/>
                    <a:gd name="connsiteX10" fmla="*/ 1757892 w 1900767"/>
                    <a:gd name="connsiteY10" fmla="*/ 1585383 h 2606675"/>
                    <a:gd name="connsiteX11" fmla="*/ 1795992 w 1900767"/>
                    <a:gd name="connsiteY11" fmla="*/ 1744133 h 2606675"/>
                    <a:gd name="connsiteX12" fmla="*/ 1834092 w 1900767"/>
                    <a:gd name="connsiteY12" fmla="*/ 1979083 h 2606675"/>
                    <a:gd name="connsiteX13" fmla="*/ 1878542 w 1900767"/>
                    <a:gd name="connsiteY13" fmla="*/ 2137833 h 2606675"/>
                    <a:gd name="connsiteX14" fmla="*/ 1897592 w 1900767"/>
                    <a:gd name="connsiteY14" fmla="*/ 2201333 h 2606675"/>
                    <a:gd name="connsiteX15" fmla="*/ 1859492 w 1900767"/>
                    <a:gd name="connsiteY15" fmla="*/ 2252133 h 2606675"/>
                    <a:gd name="connsiteX16" fmla="*/ 1846792 w 1900767"/>
                    <a:gd name="connsiteY16" fmla="*/ 2296583 h 2606675"/>
                    <a:gd name="connsiteX17" fmla="*/ 1745065 w 1900767"/>
                    <a:gd name="connsiteY17" fmla="*/ 2212993 h 2606675"/>
                    <a:gd name="connsiteX18" fmla="*/ 1745065 w 1900767"/>
                    <a:gd name="connsiteY18" fmla="*/ 2292311 h 2606675"/>
                    <a:gd name="connsiteX19" fmla="*/ 1745065 w 1900767"/>
                    <a:gd name="connsiteY19" fmla="*/ 2292314 h 2606675"/>
                    <a:gd name="connsiteX20" fmla="*/ 1745065 w 1900767"/>
                    <a:gd name="connsiteY20" fmla="*/ 2292311 h 2606675"/>
                    <a:gd name="connsiteX21" fmla="*/ 1745065 w 1900767"/>
                    <a:gd name="connsiteY21" fmla="*/ 2212990 h 2606675"/>
                    <a:gd name="connsiteX22" fmla="*/ 1665744 w 1900767"/>
                    <a:gd name="connsiteY22" fmla="*/ 2292311 h 2606675"/>
                    <a:gd name="connsiteX23" fmla="*/ 1745065 w 1900767"/>
                    <a:gd name="connsiteY23" fmla="*/ 2212991 h 2606675"/>
                    <a:gd name="connsiteX24" fmla="*/ 1592792 w 1900767"/>
                    <a:gd name="connsiteY24" fmla="*/ 2537883 h 2606675"/>
                    <a:gd name="connsiteX25" fmla="*/ 1745065 w 1900767"/>
                    <a:gd name="connsiteY25" fmla="*/ 2212993 h 2606675"/>
                    <a:gd name="connsiteX26" fmla="*/ 1745065 w 1900767"/>
                    <a:gd name="connsiteY26" fmla="*/ 2292313 h 2606675"/>
                    <a:gd name="connsiteX27" fmla="*/ 1637242 w 1900767"/>
                    <a:gd name="connsiteY27" fmla="*/ 2468033 h 2606675"/>
                    <a:gd name="connsiteX28" fmla="*/ 1656292 w 1900767"/>
                    <a:gd name="connsiteY28" fmla="*/ 2385483 h 2606675"/>
                    <a:gd name="connsiteX29" fmla="*/ 1630892 w 1900767"/>
                    <a:gd name="connsiteY29" fmla="*/ 2334683 h 2606675"/>
                    <a:gd name="connsiteX30" fmla="*/ 1637242 w 1900767"/>
                    <a:gd name="connsiteY30" fmla="*/ 2290233 h 2606675"/>
                    <a:gd name="connsiteX31" fmla="*/ 1624542 w 1900767"/>
                    <a:gd name="connsiteY31" fmla="*/ 2233083 h 2606675"/>
                    <a:gd name="connsiteX32" fmla="*/ 1586442 w 1900767"/>
                    <a:gd name="connsiteY32" fmla="*/ 2131483 h 2606675"/>
                    <a:gd name="connsiteX33" fmla="*/ 1535642 w 1900767"/>
                    <a:gd name="connsiteY33" fmla="*/ 2017183 h 2606675"/>
                    <a:gd name="connsiteX34" fmla="*/ 1497542 w 1900767"/>
                    <a:gd name="connsiteY34" fmla="*/ 1909233 h 2606675"/>
                    <a:gd name="connsiteX35" fmla="*/ 1472142 w 1900767"/>
                    <a:gd name="connsiteY35" fmla="*/ 1940983 h 2606675"/>
                    <a:gd name="connsiteX36" fmla="*/ 1472142 w 1900767"/>
                    <a:gd name="connsiteY36" fmla="*/ 2201333 h 2606675"/>
                    <a:gd name="connsiteX37" fmla="*/ 1465792 w 1900767"/>
                    <a:gd name="connsiteY37" fmla="*/ 2506133 h 2606675"/>
                    <a:gd name="connsiteX38" fmla="*/ 1427692 w 1900767"/>
                    <a:gd name="connsiteY38" fmla="*/ 2525183 h 2606675"/>
                    <a:gd name="connsiteX39" fmla="*/ 1262592 w 1900767"/>
                    <a:gd name="connsiteY39" fmla="*/ 2569633 h 2606675"/>
                    <a:gd name="connsiteX40" fmla="*/ 710142 w 1900767"/>
                    <a:gd name="connsiteY40" fmla="*/ 2601383 h 2606675"/>
                    <a:gd name="connsiteX41" fmla="*/ 329142 w 1900767"/>
                    <a:gd name="connsiteY41" fmla="*/ 2537883 h 2606675"/>
                    <a:gd name="connsiteX42" fmla="*/ 291042 w 1900767"/>
                    <a:gd name="connsiteY42" fmla="*/ 2525183 h 2606675"/>
                    <a:gd name="connsiteX43" fmla="*/ 259292 w 1900767"/>
                    <a:gd name="connsiteY43" fmla="*/ 2499783 h 2606675"/>
                    <a:gd name="connsiteX44" fmla="*/ 265642 w 1900767"/>
                    <a:gd name="connsiteY44" fmla="*/ 2315633 h 2606675"/>
                    <a:gd name="connsiteX45" fmla="*/ 265642 w 1900767"/>
                    <a:gd name="connsiteY45" fmla="*/ 2087033 h 2606675"/>
                    <a:gd name="connsiteX46" fmla="*/ 233892 w 1900767"/>
                    <a:gd name="connsiteY46" fmla="*/ 1960033 h 2606675"/>
                    <a:gd name="connsiteX47" fmla="*/ 189442 w 1900767"/>
                    <a:gd name="connsiteY47" fmla="*/ 1794933 h 2606675"/>
                    <a:gd name="connsiteX48" fmla="*/ 75142 w 1900767"/>
                    <a:gd name="connsiteY48" fmla="*/ 1534583 h 2606675"/>
                    <a:gd name="connsiteX49" fmla="*/ 11642 w 1900767"/>
                    <a:gd name="connsiteY49" fmla="*/ 1217083 h 2606675"/>
                    <a:gd name="connsiteX50" fmla="*/ 5292 w 1900767"/>
                    <a:gd name="connsiteY50" fmla="*/ 791633 h 2606675"/>
                    <a:gd name="connsiteX51" fmla="*/ 11642 w 1900767"/>
                    <a:gd name="connsiteY51" fmla="*/ 499533 h 2606675"/>
                    <a:gd name="connsiteX52" fmla="*/ 43392 w 1900767"/>
                    <a:gd name="connsiteY52" fmla="*/ 283633 h 2606675"/>
                    <a:gd name="connsiteX53" fmla="*/ 100542 w 1900767"/>
                    <a:gd name="connsiteY53" fmla="*/ 188383 h 2606675"/>
                    <a:gd name="connsiteX54" fmla="*/ 144992 w 1900767"/>
                    <a:gd name="connsiteY54" fmla="*/ 150283 h 2606675"/>
                    <a:gd name="connsiteX55" fmla="*/ 310092 w 1900767"/>
                    <a:gd name="connsiteY55" fmla="*/ 118533 h 2606675"/>
                    <a:gd name="connsiteX56" fmla="*/ 538692 w 1900767"/>
                    <a:gd name="connsiteY56" fmla="*/ 86783 h 2606675"/>
                    <a:gd name="connsiteX57" fmla="*/ 602192 w 1900767"/>
                    <a:gd name="connsiteY57" fmla="*/ 10583 h 2606675"/>
                    <a:gd name="connsiteX58" fmla="*/ 646642 w 1900767"/>
                    <a:gd name="connsiteY58" fmla="*/ 23283 h 2606675"/>
                    <a:gd name="connsiteX59" fmla="*/ 779992 w 1900767"/>
                    <a:gd name="connsiteY59" fmla="*/ 124883 h 2606675"/>
                    <a:gd name="connsiteX60" fmla="*/ 900642 w 1900767"/>
                    <a:gd name="connsiteY60" fmla="*/ 245533 h 2606675"/>
                    <a:gd name="connsiteX61" fmla="*/ 957792 w 1900767"/>
                    <a:gd name="connsiteY61" fmla="*/ 328083 h 2606675"/>
                    <a:gd name="connsiteX62" fmla="*/ 1059392 w 1900767"/>
                    <a:gd name="connsiteY62" fmla="*/ 569383 h 2606675"/>
                    <a:gd name="connsiteX63" fmla="*/ 1199092 w 1900767"/>
                    <a:gd name="connsiteY63" fmla="*/ 867833 h 2606675"/>
                    <a:gd name="connsiteX64" fmla="*/ 1224492 w 1900767"/>
                    <a:gd name="connsiteY64" fmla="*/ 924983 h 2606675"/>
                    <a:gd name="connsiteX65" fmla="*/ 1249892 w 1900767"/>
                    <a:gd name="connsiteY65" fmla="*/ 880533 h 2606675"/>
                    <a:gd name="connsiteX66" fmla="*/ 1275292 w 1900767"/>
                    <a:gd name="connsiteY66" fmla="*/ 772583 h 2606675"/>
                    <a:gd name="connsiteX67" fmla="*/ 1287992 w 1900767"/>
                    <a:gd name="connsiteY67" fmla="*/ 569383 h 2606675"/>
                    <a:gd name="connsiteX68" fmla="*/ 1237192 w 1900767"/>
                    <a:gd name="connsiteY68" fmla="*/ 410633 h 2606675"/>
                    <a:gd name="connsiteX69" fmla="*/ 1148292 w 1900767"/>
                    <a:gd name="connsiteY69" fmla="*/ 264583 h 2606675"/>
                    <a:gd name="connsiteX70" fmla="*/ 1091142 w 1900767"/>
                    <a:gd name="connsiteY70" fmla="*/ 150283 h 2606675"/>
                    <a:gd name="connsiteX0" fmla="*/ 1091142 w 1900767"/>
                    <a:gd name="connsiteY0" fmla="*/ 150283 h 2606675"/>
                    <a:gd name="connsiteX1" fmla="*/ 1218142 w 1900767"/>
                    <a:gd name="connsiteY1" fmla="*/ 270933 h 2606675"/>
                    <a:gd name="connsiteX2" fmla="*/ 1294342 w 1900767"/>
                    <a:gd name="connsiteY2" fmla="*/ 315383 h 2606675"/>
                    <a:gd name="connsiteX3" fmla="*/ 1389592 w 1900767"/>
                    <a:gd name="connsiteY3" fmla="*/ 359833 h 2606675"/>
                    <a:gd name="connsiteX4" fmla="*/ 1484842 w 1900767"/>
                    <a:gd name="connsiteY4" fmla="*/ 423333 h 2606675"/>
                    <a:gd name="connsiteX5" fmla="*/ 1535642 w 1900767"/>
                    <a:gd name="connsiteY5" fmla="*/ 493183 h 2606675"/>
                    <a:gd name="connsiteX6" fmla="*/ 1567392 w 1900767"/>
                    <a:gd name="connsiteY6" fmla="*/ 626533 h 2606675"/>
                    <a:gd name="connsiteX7" fmla="*/ 1624542 w 1900767"/>
                    <a:gd name="connsiteY7" fmla="*/ 924983 h 2606675"/>
                    <a:gd name="connsiteX8" fmla="*/ 1688042 w 1900767"/>
                    <a:gd name="connsiteY8" fmla="*/ 1210733 h 2606675"/>
                    <a:gd name="connsiteX9" fmla="*/ 1719792 w 1900767"/>
                    <a:gd name="connsiteY9" fmla="*/ 1426633 h 2606675"/>
                    <a:gd name="connsiteX10" fmla="*/ 1757892 w 1900767"/>
                    <a:gd name="connsiteY10" fmla="*/ 1585383 h 2606675"/>
                    <a:gd name="connsiteX11" fmla="*/ 1795992 w 1900767"/>
                    <a:gd name="connsiteY11" fmla="*/ 1744133 h 2606675"/>
                    <a:gd name="connsiteX12" fmla="*/ 1834092 w 1900767"/>
                    <a:gd name="connsiteY12" fmla="*/ 1979083 h 2606675"/>
                    <a:gd name="connsiteX13" fmla="*/ 1878542 w 1900767"/>
                    <a:gd name="connsiteY13" fmla="*/ 2137833 h 2606675"/>
                    <a:gd name="connsiteX14" fmla="*/ 1897592 w 1900767"/>
                    <a:gd name="connsiteY14" fmla="*/ 2201333 h 2606675"/>
                    <a:gd name="connsiteX15" fmla="*/ 1859492 w 1900767"/>
                    <a:gd name="connsiteY15" fmla="*/ 2252133 h 2606675"/>
                    <a:gd name="connsiteX16" fmla="*/ 1846792 w 1900767"/>
                    <a:gd name="connsiteY16" fmla="*/ 2296583 h 2606675"/>
                    <a:gd name="connsiteX17" fmla="*/ 1745065 w 1900767"/>
                    <a:gd name="connsiteY17" fmla="*/ 2212993 h 2606675"/>
                    <a:gd name="connsiteX18" fmla="*/ 1745065 w 1900767"/>
                    <a:gd name="connsiteY18" fmla="*/ 2292311 h 2606675"/>
                    <a:gd name="connsiteX19" fmla="*/ 1745065 w 1900767"/>
                    <a:gd name="connsiteY19" fmla="*/ 2292314 h 2606675"/>
                    <a:gd name="connsiteX20" fmla="*/ 1745065 w 1900767"/>
                    <a:gd name="connsiteY20" fmla="*/ 2292311 h 2606675"/>
                    <a:gd name="connsiteX21" fmla="*/ 1745065 w 1900767"/>
                    <a:gd name="connsiteY21" fmla="*/ 2212990 h 2606675"/>
                    <a:gd name="connsiteX22" fmla="*/ 1665744 w 1900767"/>
                    <a:gd name="connsiteY22" fmla="*/ 2292311 h 2606675"/>
                    <a:gd name="connsiteX23" fmla="*/ 1745065 w 1900767"/>
                    <a:gd name="connsiteY23" fmla="*/ 2212991 h 2606675"/>
                    <a:gd name="connsiteX24" fmla="*/ 1745065 w 1900767"/>
                    <a:gd name="connsiteY24" fmla="*/ 2292314 h 2606675"/>
                    <a:gd name="connsiteX25" fmla="*/ 1745065 w 1900767"/>
                    <a:gd name="connsiteY25" fmla="*/ 2212993 h 2606675"/>
                    <a:gd name="connsiteX26" fmla="*/ 1745065 w 1900767"/>
                    <a:gd name="connsiteY26" fmla="*/ 2292313 h 2606675"/>
                    <a:gd name="connsiteX27" fmla="*/ 1637242 w 1900767"/>
                    <a:gd name="connsiteY27" fmla="*/ 2468033 h 2606675"/>
                    <a:gd name="connsiteX28" fmla="*/ 1656292 w 1900767"/>
                    <a:gd name="connsiteY28" fmla="*/ 2385483 h 2606675"/>
                    <a:gd name="connsiteX29" fmla="*/ 1630892 w 1900767"/>
                    <a:gd name="connsiteY29" fmla="*/ 2334683 h 2606675"/>
                    <a:gd name="connsiteX30" fmla="*/ 1637242 w 1900767"/>
                    <a:gd name="connsiteY30" fmla="*/ 2290233 h 2606675"/>
                    <a:gd name="connsiteX31" fmla="*/ 1624542 w 1900767"/>
                    <a:gd name="connsiteY31" fmla="*/ 2233083 h 2606675"/>
                    <a:gd name="connsiteX32" fmla="*/ 1586442 w 1900767"/>
                    <a:gd name="connsiteY32" fmla="*/ 2131483 h 2606675"/>
                    <a:gd name="connsiteX33" fmla="*/ 1535642 w 1900767"/>
                    <a:gd name="connsiteY33" fmla="*/ 2017183 h 2606675"/>
                    <a:gd name="connsiteX34" fmla="*/ 1497542 w 1900767"/>
                    <a:gd name="connsiteY34" fmla="*/ 1909233 h 2606675"/>
                    <a:gd name="connsiteX35" fmla="*/ 1472142 w 1900767"/>
                    <a:gd name="connsiteY35" fmla="*/ 1940983 h 2606675"/>
                    <a:gd name="connsiteX36" fmla="*/ 1472142 w 1900767"/>
                    <a:gd name="connsiteY36" fmla="*/ 2201333 h 2606675"/>
                    <a:gd name="connsiteX37" fmla="*/ 1465792 w 1900767"/>
                    <a:gd name="connsiteY37" fmla="*/ 2506133 h 2606675"/>
                    <a:gd name="connsiteX38" fmla="*/ 1427692 w 1900767"/>
                    <a:gd name="connsiteY38" fmla="*/ 2525183 h 2606675"/>
                    <a:gd name="connsiteX39" fmla="*/ 1262592 w 1900767"/>
                    <a:gd name="connsiteY39" fmla="*/ 2569633 h 2606675"/>
                    <a:gd name="connsiteX40" fmla="*/ 710142 w 1900767"/>
                    <a:gd name="connsiteY40" fmla="*/ 2601383 h 2606675"/>
                    <a:gd name="connsiteX41" fmla="*/ 329142 w 1900767"/>
                    <a:gd name="connsiteY41" fmla="*/ 2537883 h 2606675"/>
                    <a:gd name="connsiteX42" fmla="*/ 291042 w 1900767"/>
                    <a:gd name="connsiteY42" fmla="*/ 2525183 h 2606675"/>
                    <a:gd name="connsiteX43" fmla="*/ 259292 w 1900767"/>
                    <a:gd name="connsiteY43" fmla="*/ 2499783 h 2606675"/>
                    <a:gd name="connsiteX44" fmla="*/ 265642 w 1900767"/>
                    <a:gd name="connsiteY44" fmla="*/ 2315633 h 2606675"/>
                    <a:gd name="connsiteX45" fmla="*/ 265642 w 1900767"/>
                    <a:gd name="connsiteY45" fmla="*/ 2087033 h 2606675"/>
                    <a:gd name="connsiteX46" fmla="*/ 233892 w 1900767"/>
                    <a:gd name="connsiteY46" fmla="*/ 1960033 h 2606675"/>
                    <a:gd name="connsiteX47" fmla="*/ 189442 w 1900767"/>
                    <a:gd name="connsiteY47" fmla="*/ 1794933 h 2606675"/>
                    <a:gd name="connsiteX48" fmla="*/ 75142 w 1900767"/>
                    <a:gd name="connsiteY48" fmla="*/ 1534583 h 2606675"/>
                    <a:gd name="connsiteX49" fmla="*/ 11642 w 1900767"/>
                    <a:gd name="connsiteY49" fmla="*/ 1217083 h 2606675"/>
                    <a:gd name="connsiteX50" fmla="*/ 5292 w 1900767"/>
                    <a:gd name="connsiteY50" fmla="*/ 791633 h 2606675"/>
                    <a:gd name="connsiteX51" fmla="*/ 11642 w 1900767"/>
                    <a:gd name="connsiteY51" fmla="*/ 499533 h 2606675"/>
                    <a:gd name="connsiteX52" fmla="*/ 43392 w 1900767"/>
                    <a:gd name="connsiteY52" fmla="*/ 283633 h 2606675"/>
                    <a:gd name="connsiteX53" fmla="*/ 100542 w 1900767"/>
                    <a:gd name="connsiteY53" fmla="*/ 188383 h 2606675"/>
                    <a:gd name="connsiteX54" fmla="*/ 144992 w 1900767"/>
                    <a:gd name="connsiteY54" fmla="*/ 150283 h 2606675"/>
                    <a:gd name="connsiteX55" fmla="*/ 310092 w 1900767"/>
                    <a:gd name="connsiteY55" fmla="*/ 118533 h 2606675"/>
                    <a:gd name="connsiteX56" fmla="*/ 538692 w 1900767"/>
                    <a:gd name="connsiteY56" fmla="*/ 86783 h 2606675"/>
                    <a:gd name="connsiteX57" fmla="*/ 602192 w 1900767"/>
                    <a:gd name="connsiteY57" fmla="*/ 10583 h 2606675"/>
                    <a:gd name="connsiteX58" fmla="*/ 646642 w 1900767"/>
                    <a:gd name="connsiteY58" fmla="*/ 23283 h 2606675"/>
                    <a:gd name="connsiteX59" fmla="*/ 779992 w 1900767"/>
                    <a:gd name="connsiteY59" fmla="*/ 124883 h 2606675"/>
                    <a:gd name="connsiteX60" fmla="*/ 900642 w 1900767"/>
                    <a:gd name="connsiteY60" fmla="*/ 245533 h 2606675"/>
                    <a:gd name="connsiteX61" fmla="*/ 957792 w 1900767"/>
                    <a:gd name="connsiteY61" fmla="*/ 328083 h 2606675"/>
                    <a:gd name="connsiteX62" fmla="*/ 1059392 w 1900767"/>
                    <a:gd name="connsiteY62" fmla="*/ 569383 h 2606675"/>
                    <a:gd name="connsiteX63" fmla="*/ 1199092 w 1900767"/>
                    <a:gd name="connsiteY63" fmla="*/ 867833 h 2606675"/>
                    <a:gd name="connsiteX64" fmla="*/ 1224492 w 1900767"/>
                    <a:gd name="connsiteY64" fmla="*/ 924983 h 2606675"/>
                    <a:gd name="connsiteX65" fmla="*/ 1249892 w 1900767"/>
                    <a:gd name="connsiteY65" fmla="*/ 880533 h 2606675"/>
                    <a:gd name="connsiteX66" fmla="*/ 1275292 w 1900767"/>
                    <a:gd name="connsiteY66" fmla="*/ 772583 h 2606675"/>
                    <a:gd name="connsiteX67" fmla="*/ 1287992 w 1900767"/>
                    <a:gd name="connsiteY67" fmla="*/ 569383 h 2606675"/>
                    <a:gd name="connsiteX68" fmla="*/ 1237192 w 1900767"/>
                    <a:gd name="connsiteY68" fmla="*/ 410633 h 2606675"/>
                    <a:gd name="connsiteX69" fmla="*/ 1148292 w 1900767"/>
                    <a:gd name="connsiteY69" fmla="*/ 264583 h 2606675"/>
                    <a:gd name="connsiteX70" fmla="*/ 1091142 w 1900767"/>
                    <a:gd name="connsiteY70" fmla="*/ 150283 h 2606675"/>
                    <a:gd name="connsiteX0" fmla="*/ 1091142 w 1900767"/>
                    <a:gd name="connsiteY0" fmla="*/ 150283 h 2606675"/>
                    <a:gd name="connsiteX1" fmla="*/ 1218142 w 1900767"/>
                    <a:gd name="connsiteY1" fmla="*/ 270933 h 2606675"/>
                    <a:gd name="connsiteX2" fmla="*/ 1294342 w 1900767"/>
                    <a:gd name="connsiteY2" fmla="*/ 315383 h 2606675"/>
                    <a:gd name="connsiteX3" fmla="*/ 1389592 w 1900767"/>
                    <a:gd name="connsiteY3" fmla="*/ 359833 h 2606675"/>
                    <a:gd name="connsiteX4" fmla="*/ 1484842 w 1900767"/>
                    <a:gd name="connsiteY4" fmla="*/ 423333 h 2606675"/>
                    <a:gd name="connsiteX5" fmla="*/ 1535642 w 1900767"/>
                    <a:gd name="connsiteY5" fmla="*/ 493183 h 2606675"/>
                    <a:gd name="connsiteX6" fmla="*/ 1567392 w 1900767"/>
                    <a:gd name="connsiteY6" fmla="*/ 626533 h 2606675"/>
                    <a:gd name="connsiteX7" fmla="*/ 1624542 w 1900767"/>
                    <a:gd name="connsiteY7" fmla="*/ 924983 h 2606675"/>
                    <a:gd name="connsiteX8" fmla="*/ 1688042 w 1900767"/>
                    <a:gd name="connsiteY8" fmla="*/ 1210733 h 2606675"/>
                    <a:gd name="connsiteX9" fmla="*/ 1719792 w 1900767"/>
                    <a:gd name="connsiteY9" fmla="*/ 1426633 h 2606675"/>
                    <a:gd name="connsiteX10" fmla="*/ 1757892 w 1900767"/>
                    <a:gd name="connsiteY10" fmla="*/ 1585383 h 2606675"/>
                    <a:gd name="connsiteX11" fmla="*/ 1795992 w 1900767"/>
                    <a:gd name="connsiteY11" fmla="*/ 1744133 h 2606675"/>
                    <a:gd name="connsiteX12" fmla="*/ 1834092 w 1900767"/>
                    <a:gd name="connsiteY12" fmla="*/ 1979083 h 2606675"/>
                    <a:gd name="connsiteX13" fmla="*/ 1878542 w 1900767"/>
                    <a:gd name="connsiteY13" fmla="*/ 2137833 h 2606675"/>
                    <a:gd name="connsiteX14" fmla="*/ 1897592 w 1900767"/>
                    <a:gd name="connsiteY14" fmla="*/ 2201333 h 2606675"/>
                    <a:gd name="connsiteX15" fmla="*/ 1859492 w 1900767"/>
                    <a:gd name="connsiteY15" fmla="*/ 2252133 h 2606675"/>
                    <a:gd name="connsiteX16" fmla="*/ 1846792 w 1900767"/>
                    <a:gd name="connsiteY16" fmla="*/ 2296583 h 2606675"/>
                    <a:gd name="connsiteX17" fmla="*/ 1745065 w 1900767"/>
                    <a:gd name="connsiteY17" fmla="*/ 2212993 h 2606675"/>
                    <a:gd name="connsiteX18" fmla="*/ 1745065 w 1900767"/>
                    <a:gd name="connsiteY18" fmla="*/ 2292311 h 2606675"/>
                    <a:gd name="connsiteX19" fmla="*/ 1745065 w 1900767"/>
                    <a:gd name="connsiteY19" fmla="*/ 2292314 h 2606675"/>
                    <a:gd name="connsiteX20" fmla="*/ 1745065 w 1900767"/>
                    <a:gd name="connsiteY20" fmla="*/ 2292311 h 2606675"/>
                    <a:gd name="connsiteX21" fmla="*/ 1745065 w 1900767"/>
                    <a:gd name="connsiteY21" fmla="*/ 2212990 h 2606675"/>
                    <a:gd name="connsiteX22" fmla="*/ 1665744 w 1900767"/>
                    <a:gd name="connsiteY22" fmla="*/ 2292311 h 2606675"/>
                    <a:gd name="connsiteX23" fmla="*/ 1745065 w 1900767"/>
                    <a:gd name="connsiteY23" fmla="*/ 2212991 h 2606675"/>
                    <a:gd name="connsiteX24" fmla="*/ 1745065 w 1900767"/>
                    <a:gd name="connsiteY24" fmla="*/ 2292314 h 2606675"/>
                    <a:gd name="connsiteX25" fmla="*/ 1745065 w 1900767"/>
                    <a:gd name="connsiteY25" fmla="*/ 2212993 h 2606675"/>
                    <a:gd name="connsiteX26" fmla="*/ 1745065 w 1900767"/>
                    <a:gd name="connsiteY26" fmla="*/ 2292313 h 2606675"/>
                    <a:gd name="connsiteX27" fmla="*/ 1745065 w 1900767"/>
                    <a:gd name="connsiteY27" fmla="*/ 2292314 h 2606675"/>
                    <a:gd name="connsiteX28" fmla="*/ 1656292 w 1900767"/>
                    <a:gd name="connsiteY28" fmla="*/ 2385483 h 2606675"/>
                    <a:gd name="connsiteX29" fmla="*/ 1630892 w 1900767"/>
                    <a:gd name="connsiteY29" fmla="*/ 2334683 h 2606675"/>
                    <a:gd name="connsiteX30" fmla="*/ 1637242 w 1900767"/>
                    <a:gd name="connsiteY30" fmla="*/ 2290233 h 2606675"/>
                    <a:gd name="connsiteX31" fmla="*/ 1624542 w 1900767"/>
                    <a:gd name="connsiteY31" fmla="*/ 2233083 h 2606675"/>
                    <a:gd name="connsiteX32" fmla="*/ 1586442 w 1900767"/>
                    <a:gd name="connsiteY32" fmla="*/ 2131483 h 2606675"/>
                    <a:gd name="connsiteX33" fmla="*/ 1535642 w 1900767"/>
                    <a:gd name="connsiteY33" fmla="*/ 2017183 h 2606675"/>
                    <a:gd name="connsiteX34" fmla="*/ 1497542 w 1900767"/>
                    <a:gd name="connsiteY34" fmla="*/ 1909233 h 2606675"/>
                    <a:gd name="connsiteX35" fmla="*/ 1472142 w 1900767"/>
                    <a:gd name="connsiteY35" fmla="*/ 1940983 h 2606675"/>
                    <a:gd name="connsiteX36" fmla="*/ 1472142 w 1900767"/>
                    <a:gd name="connsiteY36" fmla="*/ 2201333 h 2606675"/>
                    <a:gd name="connsiteX37" fmla="*/ 1465792 w 1900767"/>
                    <a:gd name="connsiteY37" fmla="*/ 2506133 h 2606675"/>
                    <a:gd name="connsiteX38" fmla="*/ 1427692 w 1900767"/>
                    <a:gd name="connsiteY38" fmla="*/ 2525183 h 2606675"/>
                    <a:gd name="connsiteX39" fmla="*/ 1262592 w 1900767"/>
                    <a:gd name="connsiteY39" fmla="*/ 2569633 h 2606675"/>
                    <a:gd name="connsiteX40" fmla="*/ 710142 w 1900767"/>
                    <a:gd name="connsiteY40" fmla="*/ 2601383 h 2606675"/>
                    <a:gd name="connsiteX41" fmla="*/ 329142 w 1900767"/>
                    <a:gd name="connsiteY41" fmla="*/ 2537883 h 2606675"/>
                    <a:gd name="connsiteX42" fmla="*/ 291042 w 1900767"/>
                    <a:gd name="connsiteY42" fmla="*/ 2525183 h 2606675"/>
                    <a:gd name="connsiteX43" fmla="*/ 259292 w 1900767"/>
                    <a:gd name="connsiteY43" fmla="*/ 2499783 h 2606675"/>
                    <a:gd name="connsiteX44" fmla="*/ 265642 w 1900767"/>
                    <a:gd name="connsiteY44" fmla="*/ 2315633 h 2606675"/>
                    <a:gd name="connsiteX45" fmla="*/ 265642 w 1900767"/>
                    <a:gd name="connsiteY45" fmla="*/ 2087033 h 2606675"/>
                    <a:gd name="connsiteX46" fmla="*/ 233892 w 1900767"/>
                    <a:gd name="connsiteY46" fmla="*/ 1960033 h 2606675"/>
                    <a:gd name="connsiteX47" fmla="*/ 189442 w 1900767"/>
                    <a:gd name="connsiteY47" fmla="*/ 1794933 h 2606675"/>
                    <a:gd name="connsiteX48" fmla="*/ 75142 w 1900767"/>
                    <a:gd name="connsiteY48" fmla="*/ 1534583 h 2606675"/>
                    <a:gd name="connsiteX49" fmla="*/ 11642 w 1900767"/>
                    <a:gd name="connsiteY49" fmla="*/ 1217083 h 2606675"/>
                    <a:gd name="connsiteX50" fmla="*/ 5292 w 1900767"/>
                    <a:gd name="connsiteY50" fmla="*/ 791633 h 2606675"/>
                    <a:gd name="connsiteX51" fmla="*/ 11642 w 1900767"/>
                    <a:gd name="connsiteY51" fmla="*/ 499533 h 2606675"/>
                    <a:gd name="connsiteX52" fmla="*/ 43392 w 1900767"/>
                    <a:gd name="connsiteY52" fmla="*/ 283633 h 2606675"/>
                    <a:gd name="connsiteX53" fmla="*/ 100542 w 1900767"/>
                    <a:gd name="connsiteY53" fmla="*/ 188383 h 2606675"/>
                    <a:gd name="connsiteX54" fmla="*/ 144992 w 1900767"/>
                    <a:gd name="connsiteY54" fmla="*/ 150283 h 2606675"/>
                    <a:gd name="connsiteX55" fmla="*/ 310092 w 1900767"/>
                    <a:gd name="connsiteY55" fmla="*/ 118533 h 2606675"/>
                    <a:gd name="connsiteX56" fmla="*/ 538692 w 1900767"/>
                    <a:gd name="connsiteY56" fmla="*/ 86783 h 2606675"/>
                    <a:gd name="connsiteX57" fmla="*/ 602192 w 1900767"/>
                    <a:gd name="connsiteY57" fmla="*/ 10583 h 2606675"/>
                    <a:gd name="connsiteX58" fmla="*/ 646642 w 1900767"/>
                    <a:gd name="connsiteY58" fmla="*/ 23283 h 2606675"/>
                    <a:gd name="connsiteX59" fmla="*/ 779992 w 1900767"/>
                    <a:gd name="connsiteY59" fmla="*/ 124883 h 2606675"/>
                    <a:gd name="connsiteX60" fmla="*/ 900642 w 1900767"/>
                    <a:gd name="connsiteY60" fmla="*/ 245533 h 2606675"/>
                    <a:gd name="connsiteX61" fmla="*/ 957792 w 1900767"/>
                    <a:gd name="connsiteY61" fmla="*/ 328083 h 2606675"/>
                    <a:gd name="connsiteX62" fmla="*/ 1059392 w 1900767"/>
                    <a:gd name="connsiteY62" fmla="*/ 569383 h 2606675"/>
                    <a:gd name="connsiteX63" fmla="*/ 1199092 w 1900767"/>
                    <a:gd name="connsiteY63" fmla="*/ 867833 h 2606675"/>
                    <a:gd name="connsiteX64" fmla="*/ 1224492 w 1900767"/>
                    <a:gd name="connsiteY64" fmla="*/ 924983 h 2606675"/>
                    <a:gd name="connsiteX65" fmla="*/ 1249892 w 1900767"/>
                    <a:gd name="connsiteY65" fmla="*/ 880533 h 2606675"/>
                    <a:gd name="connsiteX66" fmla="*/ 1275292 w 1900767"/>
                    <a:gd name="connsiteY66" fmla="*/ 772583 h 2606675"/>
                    <a:gd name="connsiteX67" fmla="*/ 1287992 w 1900767"/>
                    <a:gd name="connsiteY67" fmla="*/ 569383 h 2606675"/>
                    <a:gd name="connsiteX68" fmla="*/ 1237192 w 1900767"/>
                    <a:gd name="connsiteY68" fmla="*/ 410633 h 2606675"/>
                    <a:gd name="connsiteX69" fmla="*/ 1148292 w 1900767"/>
                    <a:gd name="connsiteY69" fmla="*/ 264583 h 2606675"/>
                    <a:gd name="connsiteX70" fmla="*/ 1091142 w 1900767"/>
                    <a:gd name="connsiteY70" fmla="*/ 150283 h 2606675"/>
                    <a:gd name="connsiteX0" fmla="*/ 1091142 w 1900767"/>
                    <a:gd name="connsiteY0" fmla="*/ 150283 h 2606675"/>
                    <a:gd name="connsiteX1" fmla="*/ 1218142 w 1900767"/>
                    <a:gd name="connsiteY1" fmla="*/ 270933 h 2606675"/>
                    <a:gd name="connsiteX2" fmla="*/ 1294342 w 1900767"/>
                    <a:gd name="connsiteY2" fmla="*/ 315383 h 2606675"/>
                    <a:gd name="connsiteX3" fmla="*/ 1389592 w 1900767"/>
                    <a:gd name="connsiteY3" fmla="*/ 359833 h 2606675"/>
                    <a:gd name="connsiteX4" fmla="*/ 1484842 w 1900767"/>
                    <a:gd name="connsiteY4" fmla="*/ 423333 h 2606675"/>
                    <a:gd name="connsiteX5" fmla="*/ 1535642 w 1900767"/>
                    <a:gd name="connsiteY5" fmla="*/ 493183 h 2606675"/>
                    <a:gd name="connsiteX6" fmla="*/ 1567392 w 1900767"/>
                    <a:gd name="connsiteY6" fmla="*/ 626533 h 2606675"/>
                    <a:gd name="connsiteX7" fmla="*/ 1624542 w 1900767"/>
                    <a:gd name="connsiteY7" fmla="*/ 924983 h 2606675"/>
                    <a:gd name="connsiteX8" fmla="*/ 1688042 w 1900767"/>
                    <a:gd name="connsiteY8" fmla="*/ 1210733 h 2606675"/>
                    <a:gd name="connsiteX9" fmla="*/ 1719792 w 1900767"/>
                    <a:gd name="connsiteY9" fmla="*/ 1426633 h 2606675"/>
                    <a:gd name="connsiteX10" fmla="*/ 1757892 w 1900767"/>
                    <a:gd name="connsiteY10" fmla="*/ 1585383 h 2606675"/>
                    <a:gd name="connsiteX11" fmla="*/ 1795992 w 1900767"/>
                    <a:gd name="connsiteY11" fmla="*/ 1744133 h 2606675"/>
                    <a:gd name="connsiteX12" fmla="*/ 1834092 w 1900767"/>
                    <a:gd name="connsiteY12" fmla="*/ 1979083 h 2606675"/>
                    <a:gd name="connsiteX13" fmla="*/ 1878542 w 1900767"/>
                    <a:gd name="connsiteY13" fmla="*/ 2137833 h 2606675"/>
                    <a:gd name="connsiteX14" fmla="*/ 1897592 w 1900767"/>
                    <a:gd name="connsiteY14" fmla="*/ 2201333 h 2606675"/>
                    <a:gd name="connsiteX15" fmla="*/ 1859492 w 1900767"/>
                    <a:gd name="connsiteY15" fmla="*/ 2252133 h 2606675"/>
                    <a:gd name="connsiteX16" fmla="*/ 1846792 w 1900767"/>
                    <a:gd name="connsiteY16" fmla="*/ 2296583 h 2606675"/>
                    <a:gd name="connsiteX17" fmla="*/ 1745065 w 1900767"/>
                    <a:gd name="connsiteY17" fmla="*/ 2212993 h 2606675"/>
                    <a:gd name="connsiteX18" fmla="*/ 1745065 w 1900767"/>
                    <a:gd name="connsiteY18" fmla="*/ 2292311 h 2606675"/>
                    <a:gd name="connsiteX19" fmla="*/ 1745065 w 1900767"/>
                    <a:gd name="connsiteY19" fmla="*/ 2292314 h 2606675"/>
                    <a:gd name="connsiteX20" fmla="*/ 1745065 w 1900767"/>
                    <a:gd name="connsiteY20" fmla="*/ 2292311 h 2606675"/>
                    <a:gd name="connsiteX21" fmla="*/ 1745065 w 1900767"/>
                    <a:gd name="connsiteY21" fmla="*/ 2212990 h 2606675"/>
                    <a:gd name="connsiteX22" fmla="*/ 1665744 w 1900767"/>
                    <a:gd name="connsiteY22" fmla="*/ 2292311 h 2606675"/>
                    <a:gd name="connsiteX23" fmla="*/ 1745065 w 1900767"/>
                    <a:gd name="connsiteY23" fmla="*/ 2212991 h 2606675"/>
                    <a:gd name="connsiteX24" fmla="*/ 1745065 w 1900767"/>
                    <a:gd name="connsiteY24" fmla="*/ 2292314 h 2606675"/>
                    <a:gd name="connsiteX25" fmla="*/ 1745065 w 1900767"/>
                    <a:gd name="connsiteY25" fmla="*/ 2212993 h 2606675"/>
                    <a:gd name="connsiteX26" fmla="*/ 1745065 w 1900767"/>
                    <a:gd name="connsiteY26" fmla="*/ 2292313 h 2606675"/>
                    <a:gd name="connsiteX27" fmla="*/ 1745065 w 1900767"/>
                    <a:gd name="connsiteY27" fmla="*/ 2292314 h 2606675"/>
                    <a:gd name="connsiteX28" fmla="*/ 1656292 w 1900767"/>
                    <a:gd name="connsiteY28" fmla="*/ 2385483 h 2606675"/>
                    <a:gd name="connsiteX29" fmla="*/ 1745065 w 1900767"/>
                    <a:gd name="connsiteY29" fmla="*/ 2292314 h 2606675"/>
                    <a:gd name="connsiteX30" fmla="*/ 1637242 w 1900767"/>
                    <a:gd name="connsiteY30" fmla="*/ 2290233 h 2606675"/>
                    <a:gd name="connsiteX31" fmla="*/ 1624542 w 1900767"/>
                    <a:gd name="connsiteY31" fmla="*/ 2233083 h 2606675"/>
                    <a:gd name="connsiteX32" fmla="*/ 1586442 w 1900767"/>
                    <a:gd name="connsiteY32" fmla="*/ 2131483 h 2606675"/>
                    <a:gd name="connsiteX33" fmla="*/ 1535642 w 1900767"/>
                    <a:gd name="connsiteY33" fmla="*/ 2017183 h 2606675"/>
                    <a:gd name="connsiteX34" fmla="*/ 1497542 w 1900767"/>
                    <a:gd name="connsiteY34" fmla="*/ 1909233 h 2606675"/>
                    <a:gd name="connsiteX35" fmla="*/ 1472142 w 1900767"/>
                    <a:gd name="connsiteY35" fmla="*/ 1940983 h 2606675"/>
                    <a:gd name="connsiteX36" fmla="*/ 1472142 w 1900767"/>
                    <a:gd name="connsiteY36" fmla="*/ 2201333 h 2606675"/>
                    <a:gd name="connsiteX37" fmla="*/ 1465792 w 1900767"/>
                    <a:gd name="connsiteY37" fmla="*/ 2506133 h 2606675"/>
                    <a:gd name="connsiteX38" fmla="*/ 1427692 w 1900767"/>
                    <a:gd name="connsiteY38" fmla="*/ 2525183 h 2606675"/>
                    <a:gd name="connsiteX39" fmla="*/ 1262592 w 1900767"/>
                    <a:gd name="connsiteY39" fmla="*/ 2569633 h 2606675"/>
                    <a:gd name="connsiteX40" fmla="*/ 710142 w 1900767"/>
                    <a:gd name="connsiteY40" fmla="*/ 2601383 h 2606675"/>
                    <a:gd name="connsiteX41" fmla="*/ 329142 w 1900767"/>
                    <a:gd name="connsiteY41" fmla="*/ 2537883 h 2606675"/>
                    <a:gd name="connsiteX42" fmla="*/ 291042 w 1900767"/>
                    <a:gd name="connsiteY42" fmla="*/ 2525183 h 2606675"/>
                    <a:gd name="connsiteX43" fmla="*/ 259292 w 1900767"/>
                    <a:gd name="connsiteY43" fmla="*/ 2499783 h 2606675"/>
                    <a:gd name="connsiteX44" fmla="*/ 265642 w 1900767"/>
                    <a:gd name="connsiteY44" fmla="*/ 2315633 h 2606675"/>
                    <a:gd name="connsiteX45" fmla="*/ 265642 w 1900767"/>
                    <a:gd name="connsiteY45" fmla="*/ 2087033 h 2606675"/>
                    <a:gd name="connsiteX46" fmla="*/ 233892 w 1900767"/>
                    <a:gd name="connsiteY46" fmla="*/ 1960033 h 2606675"/>
                    <a:gd name="connsiteX47" fmla="*/ 189442 w 1900767"/>
                    <a:gd name="connsiteY47" fmla="*/ 1794933 h 2606675"/>
                    <a:gd name="connsiteX48" fmla="*/ 75142 w 1900767"/>
                    <a:gd name="connsiteY48" fmla="*/ 1534583 h 2606675"/>
                    <a:gd name="connsiteX49" fmla="*/ 11642 w 1900767"/>
                    <a:gd name="connsiteY49" fmla="*/ 1217083 h 2606675"/>
                    <a:gd name="connsiteX50" fmla="*/ 5292 w 1900767"/>
                    <a:gd name="connsiteY50" fmla="*/ 791633 h 2606675"/>
                    <a:gd name="connsiteX51" fmla="*/ 11642 w 1900767"/>
                    <a:gd name="connsiteY51" fmla="*/ 499533 h 2606675"/>
                    <a:gd name="connsiteX52" fmla="*/ 43392 w 1900767"/>
                    <a:gd name="connsiteY52" fmla="*/ 283633 h 2606675"/>
                    <a:gd name="connsiteX53" fmla="*/ 100542 w 1900767"/>
                    <a:gd name="connsiteY53" fmla="*/ 188383 h 2606675"/>
                    <a:gd name="connsiteX54" fmla="*/ 144992 w 1900767"/>
                    <a:gd name="connsiteY54" fmla="*/ 150283 h 2606675"/>
                    <a:gd name="connsiteX55" fmla="*/ 310092 w 1900767"/>
                    <a:gd name="connsiteY55" fmla="*/ 118533 h 2606675"/>
                    <a:gd name="connsiteX56" fmla="*/ 538692 w 1900767"/>
                    <a:gd name="connsiteY56" fmla="*/ 86783 h 2606675"/>
                    <a:gd name="connsiteX57" fmla="*/ 602192 w 1900767"/>
                    <a:gd name="connsiteY57" fmla="*/ 10583 h 2606675"/>
                    <a:gd name="connsiteX58" fmla="*/ 646642 w 1900767"/>
                    <a:gd name="connsiteY58" fmla="*/ 23283 h 2606675"/>
                    <a:gd name="connsiteX59" fmla="*/ 779992 w 1900767"/>
                    <a:gd name="connsiteY59" fmla="*/ 124883 h 2606675"/>
                    <a:gd name="connsiteX60" fmla="*/ 900642 w 1900767"/>
                    <a:gd name="connsiteY60" fmla="*/ 245533 h 2606675"/>
                    <a:gd name="connsiteX61" fmla="*/ 957792 w 1900767"/>
                    <a:gd name="connsiteY61" fmla="*/ 328083 h 2606675"/>
                    <a:gd name="connsiteX62" fmla="*/ 1059392 w 1900767"/>
                    <a:gd name="connsiteY62" fmla="*/ 569383 h 2606675"/>
                    <a:gd name="connsiteX63" fmla="*/ 1199092 w 1900767"/>
                    <a:gd name="connsiteY63" fmla="*/ 867833 h 2606675"/>
                    <a:gd name="connsiteX64" fmla="*/ 1224492 w 1900767"/>
                    <a:gd name="connsiteY64" fmla="*/ 924983 h 2606675"/>
                    <a:gd name="connsiteX65" fmla="*/ 1249892 w 1900767"/>
                    <a:gd name="connsiteY65" fmla="*/ 880533 h 2606675"/>
                    <a:gd name="connsiteX66" fmla="*/ 1275292 w 1900767"/>
                    <a:gd name="connsiteY66" fmla="*/ 772583 h 2606675"/>
                    <a:gd name="connsiteX67" fmla="*/ 1287992 w 1900767"/>
                    <a:gd name="connsiteY67" fmla="*/ 569383 h 2606675"/>
                    <a:gd name="connsiteX68" fmla="*/ 1237192 w 1900767"/>
                    <a:gd name="connsiteY68" fmla="*/ 410633 h 2606675"/>
                    <a:gd name="connsiteX69" fmla="*/ 1148292 w 1900767"/>
                    <a:gd name="connsiteY69" fmla="*/ 264583 h 2606675"/>
                    <a:gd name="connsiteX70" fmla="*/ 1091142 w 1900767"/>
                    <a:gd name="connsiteY70" fmla="*/ 150283 h 2606675"/>
                    <a:gd name="connsiteX0" fmla="*/ 1091142 w 1900767"/>
                    <a:gd name="connsiteY0" fmla="*/ 150283 h 2606675"/>
                    <a:gd name="connsiteX1" fmla="*/ 1218142 w 1900767"/>
                    <a:gd name="connsiteY1" fmla="*/ 270933 h 2606675"/>
                    <a:gd name="connsiteX2" fmla="*/ 1294342 w 1900767"/>
                    <a:gd name="connsiteY2" fmla="*/ 315383 h 2606675"/>
                    <a:gd name="connsiteX3" fmla="*/ 1389592 w 1900767"/>
                    <a:gd name="connsiteY3" fmla="*/ 359833 h 2606675"/>
                    <a:gd name="connsiteX4" fmla="*/ 1484842 w 1900767"/>
                    <a:gd name="connsiteY4" fmla="*/ 423333 h 2606675"/>
                    <a:gd name="connsiteX5" fmla="*/ 1535642 w 1900767"/>
                    <a:gd name="connsiteY5" fmla="*/ 493183 h 2606675"/>
                    <a:gd name="connsiteX6" fmla="*/ 1567392 w 1900767"/>
                    <a:gd name="connsiteY6" fmla="*/ 626533 h 2606675"/>
                    <a:gd name="connsiteX7" fmla="*/ 1624542 w 1900767"/>
                    <a:gd name="connsiteY7" fmla="*/ 924983 h 2606675"/>
                    <a:gd name="connsiteX8" fmla="*/ 1688042 w 1900767"/>
                    <a:gd name="connsiteY8" fmla="*/ 1210733 h 2606675"/>
                    <a:gd name="connsiteX9" fmla="*/ 1719792 w 1900767"/>
                    <a:gd name="connsiteY9" fmla="*/ 1426633 h 2606675"/>
                    <a:gd name="connsiteX10" fmla="*/ 1757892 w 1900767"/>
                    <a:gd name="connsiteY10" fmla="*/ 1585383 h 2606675"/>
                    <a:gd name="connsiteX11" fmla="*/ 1795992 w 1900767"/>
                    <a:gd name="connsiteY11" fmla="*/ 1744133 h 2606675"/>
                    <a:gd name="connsiteX12" fmla="*/ 1834092 w 1900767"/>
                    <a:gd name="connsiteY12" fmla="*/ 1979083 h 2606675"/>
                    <a:gd name="connsiteX13" fmla="*/ 1878542 w 1900767"/>
                    <a:gd name="connsiteY13" fmla="*/ 2137833 h 2606675"/>
                    <a:gd name="connsiteX14" fmla="*/ 1897592 w 1900767"/>
                    <a:gd name="connsiteY14" fmla="*/ 2201333 h 2606675"/>
                    <a:gd name="connsiteX15" fmla="*/ 1859492 w 1900767"/>
                    <a:gd name="connsiteY15" fmla="*/ 2252133 h 2606675"/>
                    <a:gd name="connsiteX16" fmla="*/ 1846792 w 1900767"/>
                    <a:gd name="connsiteY16" fmla="*/ 2296583 h 2606675"/>
                    <a:gd name="connsiteX17" fmla="*/ 1745065 w 1900767"/>
                    <a:gd name="connsiteY17" fmla="*/ 2212993 h 2606675"/>
                    <a:gd name="connsiteX18" fmla="*/ 1745065 w 1900767"/>
                    <a:gd name="connsiteY18" fmla="*/ 2292311 h 2606675"/>
                    <a:gd name="connsiteX19" fmla="*/ 1745065 w 1900767"/>
                    <a:gd name="connsiteY19" fmla="*/ 2292314 h 2606675"/>
                    <a:gd name="connsiteX20" fmla="*/ 1745065 w 1900767"/>
                    <a:gd name="connsiteY20" fmla="*/ 2292311 h 2606675"/>
                    <a:gd name="connsiteX21" fmla="*/ 1745065 w 1900767"/>
                    <a:gd name="connsiteY21" fmla="*/ 2212990 h 2606675"/>
                    <a:gd name="connsiteX22" fmla="*/ 1665744 w 1900767"/>
                    <a:gd name="connsiteY22" fmla="*/ 2292311 h 2606675"/>
                    <a:gd name="connsiteX23" fmla="*/ 1745065 w 1900767"/>
                    <a:gd name="connsiteY23" fmla="*/ 2212991 h 2606675"/>
                    <a:gd name="connsiteX24" fmla="*/ 1745065 w 1900767"/>
                    <a:gd name="connsiteY24" fmla="*/ 2292314 h 2606675"/>
                    <a:gd name="connsiteX25" fmla="*/ 1745065 w 1900767"/>
                    <a:gd name="connsiteY25" fmla="*/ 2212993 h 2606675"/>
                    <a:gd name="connsiteX26" fmla="*/ 1745065 w 1900767"/>
                    <a:gd name="connsiteY26" fmla="*/ 2292313 h 2606675"/>
                    <a:gd name="connsiteX27" fmla="*/ 1745065 w 1900767"/>
                    <a:gd name="connsiteY27" fmla="*/ 2292314 h 2606675"/>
                    <a:gd name="connsiteX28" fmla="*/ 1745065 w 1900767"/>
                    <a:gd name="connsiteY28" fmla="*/ 2292314 h 2606675"/>
                    <a:gd name="connsiteX29" fmla="*/ 1745065 w 1900767"/>
                    <a:gd name="connsiteY29" fmla="*/ 2292314 h 2606675"/>
                    <a:gd name="connsiteX30" fmla="*/ 1637242 w 1900767"/>
                    <a:gd name="connsiteY30" fmla="*/ 2290233 h 2606675"/>
                    <a:gd name="connsiteX31" fmla="*/ 1624542 w 1900767"/>
                    <a:gd name="connsiteY31" fmla="*/ 2233083 h 2606675"/>
                    <a:gd name="connsiteX32" fmla="*/ 1586442 w 1900767"/>
                    <a:gd name="connsiteY32" fmla="*/ 2131483 h 2606675"/>
                    <a:gd name="connsiteX33" fmla="*/ 1535642 w 1900767"/>
                    <a:gd name="connsiteY33" fmla="*/ 2017183 h 2606675"/>
                    <a:gd name="connsiteX34" fmla="*/ 1497542 w 1900767"/>
                    <a:gd name="connsiteY34" fmla="*/ 1909233 h 2606675"/>
                    <a:gd name="connsiteX35" fmla="*/ 1472142 w 1900767"/>
                    <a:gd name="connsiteY35" fmla="*/ 1940983 h 2606675"/>
                    <a:gd name="connsiteX36" fmla="*/ 1472142 w 1900767"/>
                    <a:gd name="connsiteY36" fmla="*/ 2201333 h 2606675"/>
                    <a:gd name="connsiteX37" fmla="*/ 1465792 w 1900767"/>
                    <a:gd name="connsiteY37" fmla="*/ 2506133 h 2606675"/>
                    <a:gd name="connsiteX38" fmla="*/ 1427692 w 1900767"/>
                    <a:gd name="connsiteY38" fmla="*/ 2525183 h 2606675"/>
                    <a:gd name="connsiteX39" fmla="*/ 1262592 w 1900767"/>
                    <a:gd name="connsiteY39" fmla="*/ 2569633 h 2606675"/>
                    <a:gd name="connsiteX40" fmla="*/ 710142 w 1900767"/>
                    <a:gd name="connsiteY40" fmla="*/ 2601383 h 2606675"/>
                    <a:gd name="connsiteX41" fmla="*/ 329142 w 1900767"/>
                    <a:gd name="connsiteY41" fmla="*/ 2537883 h 2606675"/>
                    <a:gd name="connsiteX42" fmla="*/ 291042 w 1900767"/>
                    <a:gd name="connsiteY42" fmla="*/ 2525183 h 2606675"/>
                    <a:gd name="connsiteX43" fmla="*/ 259292 w 1900767"/>
                    <a:gd name="connsiteY43" fmla="*/ 2499783 h 2606675"/>
                    <a:gd name="connsiteX44" fmla="*/ 265642 w 1900767"/>
                    <a:gd name="connsiteY44" fmla="*/ 2315633 h 2606675"/>
                    <a:gd name="connsiteX45" fmla="*/ 265642 w 1900767"/>
                    <a:gd name="connsiteY45" fmla="*/ 2087033 h 2606675"/>
                    <a:gd name="connsiteX46" fmla="*/ 233892 w 1900767"/>
                    <a:gd name="connsiteY46" fmla="*/ 1960033 h 2606675"/>
                    <a:gd name="connsiteX47" fmla="*/ 189442 w 1900767"/>
                    <a:gd name="connsiteY47" fmla="*/ 1794933 h 2606675"/>
                    <a:gd name="connsiteX48" fmla="*/ 75142 w 1900767"/>
                    <a:gd name="connsiteY48" fmla="*/ 1534583 h 2606675"/>
                    <a:gd name="connsiteX49" fmla="*/ 11642 w 1900767"/>
                    <a:gd name="connsiteY49" fmla="*/ 1217083 h 2606675"/>
                    <a:gd name="connsiteX50" fmla="*/ 5292 w 1900767"/>
                    <a:gd name="connsiteY50" fmla="*/ 791633 h 2606675"/>
                    <a:gd name="connsiteX51" fmla="*/ 11642 w 1900767"/>
                    <a:gd name="connsiteY51" fmla="*/ 499533 h 2606675"/>
                    <a:gd name="connsiteX52" fmla="*/ 43392 w 1900767"/>
                    <a:gd name="connsiteY52" fmla="*/ 283633 h 2606675"/>
                    <a:gd name="connsiteX53" fmla="*/ 100542 w 1900767"/>
                    <a:gd name="connsiteY53" fmla="*/ 188383 h 2606675"/>
                    <a:gd name="connsiteX54" fmla="*/ 144992 w 1900767"/>
                    <a:gd name="connsiteY54" fmla="*/ 150283 h 2606675"/>
                    <a:gd name="connsiteX55" fmla="*/ 310092 w 1900767"/>
                    <a:gd name="connsiteY55" fmla="*/ 118533 h 2606675"/>
                    <a:gd name="connsiteX56" fmla="*/ 538692 w 1900767"/>
                    <a:gd name="connsiteY56" fmla="*/ 86783 h 2606675"/>
                    <a:gd name="connsiteX57" fmla="*/ 602192 w 1900767"/>
                    <a:gd name="connsiteY57" fmla="*/ 10583 h 2606675"/>
                    <a:gd name="connsiteX58" fmla="*/ 646642 w 1900767"/>
                    <a:gd name="connsiteY58" fmla="*/ 23283 h 2606675"/>
                    <a:gd name="connsiteX59" fmla="*/ 779992 w 1900767"/>
                    <a:gd name="connsiteY59" fmla="*/ 124883 h 2606675"/>
                    <a:gd name="connsiteX60" fmla="*/ 900642 w 1900767"/>
                    <a:gd name="connsiteY60" fmla="*/ 245533 h 2606675"/>
                    <a:gd name="connsiteX61" fmla="*/ 957792 w 1900767"/>
                    <a:gd name="connsiteY61" fmla="*/ 328083 h 2606675"/>
                    <a:gd name="connsiteX62" fmla="*/ 1059392 w 1900767"/>
                    <a:gd name="connsiteY62" fmla="*/ 569383 h 2606675"/>
                    <a:gd name="connsiteX63" fmla="*/ 1199092 w 1900767"/>
                    <a:gd name="connsiteY63" fmla="*/ 867833 h 2606675"/>
                    <a:gd name="connsiteX64" fmla="*/ 1224492 w 1900767"/>
                    <a:gd name="connsiteY64" fmla="*/ 924983 h 2606675"/>
                    <a:gd name="connsiteX65" fmla="*/ 1249892 w 1900767"/>
                    <a:gd name="connsiteY65" fmla="*/ 880533 h 2606675"/>
                    <a:gd name="connsiteX66" fmla="*/ 1275292 w 1900767"/>
                    <a:gd name="connsiteY66" fmla="*/ 772583 h 2606675"/>
                    <a:gd name="connsiteX67" fmla="*/ 1287992 w 1900767"/>
                    <a:gd name="connsiteY67" fmla="*/ 569383 h 2606675"/>
                    <a:gd name="connsiteX68" fmla="*/ 1237192 w 1900767"/>
                    <a:gd name="connsiteY68" fmla="*/ 410633 h 2606675"/>
                    <a:gd name="connsiteX69" fmla="*/ 1148292 w 1900767"/>
                    <a:gd name="connsiteY69" fmla="*/ 264583 h 2606675"/>
                    <a:gd name="connsiteX70" fmla="*/ 1091142 w 1900767"/>
                    <a:gd name="connsiteY70" fmla="*/ 150283 h 260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900767" h="2606675">
                      <a:moveTo>
                        <a:pt x="1091142" y="150283"/>
                      </a:moveTo>
                      <a:cubicBezTo>
                        <a:pt x="1102784" y="151341"/>
                        <a:pt x="1184275" y="243416"/>
                        <a:pt x="1218142" y="270933"/>
                      </a:cubicBezTo>
                      <a:cubicBezTo>
                        <a:pt x="1252009" y="298450"/>
                        <a:pt x="1265767" y="300566"/>
                        <a:pt x="1294342" y="315383"/>
                      </a:cubicBezTo>
                      <a:cubicBezTo>
                        <a:pt x="1322917" y="330200"/>
                        <a:pt x="1357842" y="341841"/>
                        <a:pt x="1389592" y="359833"/>
                      </a:cubicBezTo>
                      <a:cubicBezTo>
                        <a:pt x="1421342" y="377825"/>
                        <a:pt x="1460500" y="401108"/>
                        <a:pt x="1484842" y="423333"/>
                      </a:cubicBezTo>
                      <a:cubicBezTo>
                        <a:pt x="1509184" y="445558"/>
                        <a:pt x="1521884" y="459316"/>
                        <a:pt x="1535642" y="493183"/>
                      </a:cubicBezTo>
                      <a:cubicBezTo>
                        <a:pt x="1549400" y="527050"/>
                        <a:pt x="1552575" y="554566"/>
                        <a:pt x="1567392" y="626533"/>
                      </a:cubicBezTo>
                      <a:cubicBezTo>
                        <a:pt x="1582209" y="698500"/>
                        <a:pt x="1604434" y="827616"/>
                        <a:pt x="1624542" y="924983"/>
                      </a:cubicBezTo>
                      <a:cubicBezTo>
                        <a:pt x="1644650" y="1022350"/>
                        <a:pt x="1672167" y="1127125"/>
                        <a:pt x="1688042" y="1210733"/>
                      </a:cubicBezTo>
                      <a:cubicBezTo>
                        <a:pt x="1703917" y="1294341"/>
                        <a:pt x="1708150" y="1364191"/>
                        <a:pt x="1719792" y="1426633"/>
                      </a:cubicBezTo>
                      <a:cubicBezTo>
                        <a:pt x="1731434" y="1489075"/>
                        <a:pt x="1757892" y="1585383"/>
                        <a:pt x="1757892" y="1585383"/>
                      </a:cubicBezTo>
                      <a:cubicBezTo>
                        <a:pt x="1770592" y="1638300"/>
                        <a:pt x="1783292" y="1678516"/>
                        <a:pt x="1795992" y="1744133"/>
                      </a:cubicBezTo>
                      <a:cubicBezTo>
                        <a:pt x="1808692" y="1809750"/>
                        <a:pt x="1820334" y="1913466"/>
                        <a:pt x="1834092" y="1979083"/>
                      </a:cubicBezTo>
                      <a:cubicBezTo>
                        <a:pt x="1847850" y="2044700"/>
                        <a:pt x="1867959" y="2100791"/>
                        <a:pt x="1878542" y="2137833"/>
                      </a:cubicBezTo>
                      <a:cubicBezTo>
                        <a:pt x="1889125" y="2174875"/>
                        <a:pt x="1900767" y="2182283"/>
                        <a:pt x="1897592" y="2201333"/>
                      </a:cubicBezTo>
                      <a:cubicBezTo>
                        <a:pt x="1894417" y="2220383"/>
                        <a:pt x="1867959" y="2236258"/>
                        <a:pt x="1859492" y="2252133"/>
                      </a:cubicBezTo>
                      <a:cubicBezTo>
                        <a:pt x="1851025" y="2268008"/>
                        <a:pt x="1865863" y="2303106"/>
                        <a:pt x="1846792" y="2296583"/>
                      </a:cubicBezTo>
                      <a:cubicBezTo>
                        <a:pt x="1827721" y="2290060"/>
                        <a:pt x="1762019" y="2213705"/>
                        <a:pt x="1745065" y="2212993"/>
                      </a:cubicBezTo>
                      <a:cubicBezTo>
                        <a:pt x="1728111" y="2212281"/>
                        <a:pt x="1745065" y="2279091"/>
                        <a:pt x="1745065" y="2292311"/>
                      </a:cubicBezTo>
                      <a:lnTo>
                        <a:pt x="1745065" y="2292314"/>
                      </a:lnTo>
                      <a:lnTo>
                        <a:pt x="1745065" y="2292311"/>
                      </a:lnTo>
                      <a:cubicBezTo>
                        <a:pt x="1734482" y="2313478"/>
                        <a:pt x="1758285" y="2212990"/>
                        <a:pt x="1745065" y="2212990"/>
                      </a:cubicBezTo>
                      <a:cubicBezTo>
                        <a:pt x="1731845" y="2212990"/>
                        <a:pt x="1665744" y="2292311"/>
                        <a:pt x="1665744" y="2292311"/>
                      </a:cubicBezTo>
                      <a:cubicBezTo>
                        <a:pt x="1665744" y="2292311"/>
                        <a:pt x="1731845" y="2212991"/>
                        <a:pt x="1745065" y="2212991"/>
                      </a:cubicBezTo>
                      <a:cubicBezTo>
                        <a:pt x="1758285" y="2212991"/>
                        <a:pt x="1745065" y="2292314"/>
                        <a:pt x="1745065" y="2292314"/>
                      </a:cubicBezTo>
                      <a:lnTo>
                        <a:pt x="1745065" y="2212993"/>
                      </a:lnTo>
                      <a:lnTo>
                        <a:pt x="1745065" y="2292313"/>
                      </a:lnTo>
                      <a:cubicBezTo>
                        <a:pt x="1745065" y="2305533"/>
                        <a:pt x="1759861" y="2276786"/>
                        <a:pt x="1745065" y="2292314"/>
                      </a:cubicBezTo>
                      <a:lnTo>
                        <a:pt x="1745065" y="2292314"/>
                      </a:lnTo>
                      <a:lnTo>
                        <a:pt x="1745065" y="2292314"/>
                      </a:lnTo>
                      <a:cubicBezTo>
                        <a:pt x="1727095" y="2291967"/>
                        <a:pt x="1657329" y="2300105"/>
                        <a:pt x="1637242" y="2290233"/>
                      </a:cubicBezTo>
                      <a:cubicBezTo>
                        <a:pt x="1617155" y="2280361"/>
                        <a:pt x="1633009" y="2259541"/>
                        <a:pt x="1624542" y="2233083"/>
                      </a:cubicBezTo>
                      <a:cubicBezTo>
                        <a:pt x="1616075" y="2206625"/>
                        <a:pt x="1601259" y="2167466"/>
                        <a:pt x="1586442" y="2131483"/>
                      </a:cubicBezTo>
                      <a:cubicBezTo>
                        <a:pt x="1571625" y="2095500"/>
                        <a:pt x="1550459" y="2054225"/>
                        <a:pt x="1535642" y="2017183"/>
                      </a:cubicBezTo>
                      <a:cubicBezTo>
                        <a:pt x="1520825" y="1980141"/>
                        <a:pt x="1508125" y="1921933"/>
                        <a:pt x="1497542" y="1909233"/>
                      </a:cubicBezTo>
                      <a:cubicBezTo>
                        <a:pt x="1486959" y="1896533"/>
                        <a:pt x="1476375" y="1892300"/>
                        <a:pt x="1472142" y="1940983"/>
                      </a:cubicBezTo>
                      <a:cubicBezTo>
                        <a:pt x="1467909" y="1989666"/>
                        <a:pt x="1473200" y="2107141"/>
                        <a:pt x="1472142" y="2201333"/>
                      </a:cubicBezTo>
                      <a:cubicBezTo>
                        <a:pt x="1471084" y="2295525"/>
                        <a:pt x="1473200" y="2452158"/>
                        <a:pt x="1465792" y="2506133"/>
                      </a:cubicBezTo>
                      <a:cubicBezTo>
                        <a:pt x="1458384" y="2560108"/>
                        <a:pt x="1461559" y="2514600"/>
                        <a:pt x="1427692" y="2525183"/>
                      </a:cubicBezTo>
                      <a:cubicBezTo>
                        <a:pt x="1393825" y="2535766"/>
                        <a:pt x="1382184" y="2556933"/>
                        <a:pt x="1262592" y="2569633"/>
                      </a:cubicBezTo>
                      <a:cubicBezTo>
                        <a:pt x="1143000" y="2582333"/>
                        <a:pt x="865717" y="2606675"/>
                        <a:pt x="710142" y="2601383"/>
                      </a:cubicBezTo>
                      <a:cubicBezTo>
                        <a:pt x="554567" y="2596091"/>
                        <a:pt x="398992" y="2550583"/>
                        <a:pt x="329142" y="2537883"/>
                      </a:cubicBezTo>
                      <a:cubicBezTo>
                        <a:pt x="259292" y="2525183"/>
                        <a:pt x="302684" y="2531533"/>
                        <a:pt x="291042" y="2525183"/>
                      </a:cubicBezTo>
                      <a:cubicBezTo>
                        <a:pt x="279400" y="2518833"/>
                        <a:pt x="263525" y="2534708"/>
                        <a:pt x="259292" y="2499783"/>
                      </a:cubicBezTo>
                      <a:cubicBezTo>
                        <a:pt x="255059" y="2464858"/>
                        <a:pt x="264584" y="2384425"/>
                        <a:pt x="265642" y="2315633"/>
                      </a:cubicBezTo>
                      <a:cubicBezTo>
                        <a:pt x="266700" y="2246841"/>
                        <a:pt x="270934" y="2146300"/>
                        <a:pt x="265642" y="2087033"/>
                      </a:cubicBezTo>
                      <a:cubicBezTo>
                        <a:pt x="260350" y="2027766"/>
                        <a:pt x="246592" y="2008716"/>
                        <a:pt x="233892" y="1960033"/>
                      </a:cubicBezTo>
                      <a:cubicBezTo>
                        <a:pt x="221192" y="1911350"/>
                        <a:pt x="215900" y="1865841"/>
                        <a:pt x="189442" y="1794933"/>
                      </a:cubicBezTo>
                      <a:cubicBezTo>
                        <a:pt x="162984" y="1724025"/>
                        <a:pt x="104775" y="1630891"/>
                        <a:pt x="75142" y="1534583"/>
                      </a:cubicBezTo>
                      <a:cubicBezTo>
                        <a:pt x="45509" y="1438275"/>
                        <a:pt x="23284" y="1340908"/>
                        <a:pt x="11642" y="1217083"/>
                      </a:cubicBezTo>
                      <a:cubicBezTo>
                        <a:pt x="0" y="1093258"/>
                        <a:pt x="5292" y="911225"/>
                        <a:pt x="5292" y="791633"/>
                      </a:cubicBezTo>
                      <a:cubicBezTo>
                        <a:pt x="5292" y="672041"/>
                        <a:pt x="5292" y="584200"/>
                        <a:pt x="11642" y="499533"/>
                      </a:cubicBezTo>
                      <a:cubicBezTo>
                        <a:pt x="17992" y="414866"/>
                        <a:pt x="28575" y="335491"/>
                        <a:pt x="43392" y="283633"/>
                      </a:cubicBezTo>
                      <a:cubicBezTo>
                        <a:pt x="58209" y="231775"/>
                        <a:pt x="83609" y="210608"/>
                        <a:pt x="100542" y="188383"/>
                      </a:cubicBezTo>
                      <a:cubicBezTo>
                        <a:pt x="117475" y="166158"/>
                        <a:pt x="110067" y="161925"/>
                        <a:pt x="144992" y="150283"/>
                      </a:cubicBezTo>
                      <a:cubicBezTo>
                        <a:pt x="179917" y="138641"/>
                        <a:pt x="244475" y="129116"/>
                        <a:pt x="310092" y="118533"/>
                      </a:cubicBezTo>
                      <a:cubicBezTo>
                        <a:pt x="375709" y="107950"/>
                        <a:pt x="490009" y="104775"/>
                        <a:pt x="538692" y="86783"/>
                      </a:cubicBezTo>
                      <a:cubicBezTo>
                        <a:pt x="587375" y="68791"/>
                        <a:pt x="584200" y="21166"/>
                        <a:pt x="602192" y="10583"/>
                      </a:cubicBezTo>
                      <a:cubicBezTo>
                        <a:pt x="620184" y="0"/>
                        <a:pt x="617009" y="4233"/>
                        <a:pt x="646642" y="23283"/>
                      </a:cubicBezTo>
                      <a:cubicBezTo>
                        <a:pt x="676275" y="42333"/>
                        <a:pt x="737659" y="87841"/>
                        <a:pt x="779992" y="124883"/>
                      </a:cubicBezTo>
                      <a:cubicBezTo>
                        <a:pt x="822325" y="161925"/>
                        <a:pt x="871009" y="211666"/>
                        <a:pt x="900642" y="245533"/>
                      </a:cubicBezTo>
                      <a:cubicBezTo>
                        <a:pt x="930275" y="279400"/>
                        <a:pt x="931334" y="274108"/>
                        <a:pt x="957792" y="328083"/>
                      </a:cubicBezTo>
                      <a:cubicBezTo>
                        <a:pt x="984250" y="382058"/>
                        <a:pt x="1019175" y="479425"/>
                        <a:pt x="1059392" y="569383"/>
                      </a:cubicBezTo>
                      <a:cubicBezTo>
                        <a:pt x="1099609" y="659341"/>
                        <a:pt x="1171575" y="808566"/>
                        <a:pt x="1199092" y="867833"/>
                      </a:cubicBezTo>
                      <a:cubicBezTo>
                        <a:pt x="1226609" y="927100"/>
                        <a:pt x="1216025" y="922866"/>
                        <a:pt x="1224492" y="924983"/>
                      </a:cubicBezTo>
                      <a:cubicBezTo>
                        <a:pt x="1232959" y="927100"/>
                        <a:pt x="1241425" y="905933"/>
                        <a:pt x="1249892" y="880533"/>
                      </a:cubicBezTo>
                      <a:cubicBezTo>
                        <a:pt x="1258359" y="855133"/>
                        <a:pt x="1268942" y="824441"/>
                        <a:pt x="1275292" y="772583"/>
                      </a:cubicBezTo>
                      <a:cubicBezTo>
                        <a:pt x="1281642" y="720725"/>
                        <a:pt x="1294342" y="629708"/>
                        <a:pt x="1287992" y="569383"/>
                      </a:cubicBezTo>
                      <a:cubicBezTo>
                        <a:pt x="1281642" y="509058"/>
                        <a:pt x="1260475" y="461433"/>
                        <a:pt x="1237192" y="410633"/>
                      </a:cubicBezTo>
                      <a:cubicBezTo>
                        <a:pt x="1213909" y="359833"/>
                        <a:pt x="1174750" y="304800"/>
                        <a:pt x="1148292" y="264583"/>
                      </a:cubicBezTo>
                      <a:cubicBezTo>
                        <a:pt x="1121834" y="224366"/>
                        <a:pt x="1079500" y="149225"/>
                        <a:pt x="1091142" y="150283"/>
                      </a:cubicBezTo>
                      <a:close/>
                    </a:path>
                  </a:pathLst>
                </a:custGeom>
                <a:grpFill/>
                <a:ln w="25400" cap="flat" cmpd="sng" algn="ctr">
                  <a:noFill/>
                  <a:prstDash val="solid"/>
                </a:ln>
                <a:effectLst/>
              </p:spPr>
              <p:txBody>
                <a:bodyPr anchor="ctr"/>
                <a:lstStyle/>
                <a:p>
                  <a:pPr algn="ctr">
                    <a:defRPr/>
                  </a:pPr>
                  <a:endParaRPr lang="en-SG" sz="2200" kern="0">
                    <a:solidFill>
                      <a:sysClr val="window" lastClr="FFFFFF"/>
                    </a:solidFill>
                    <a:latin typeface="楷体" pitchFamily="49" charset="-122"/>
                    <a:ea typeface="楷体" pitchFamily="49" charset="-122"/>
                  </a:endParaRPr>
                </a:p>
              </p:txBody>
            </p:sp>
            <p:sp>
              <p:nvSpPr>
                <p:cNvPr id="39" name="Freeform 62">
                  <a:extLst>
                    <a:ext uri="{FF2B5EF4-FFF2-40B4-BE49-F238E27FC236}">
                      <a16:creationId xmlns="" xmlns:a16="http://schemas.microsoft.com/office/drawing/2014/main" id="{9DB4083A-0704-EA6D-A0D3-026B030FF140}"/>
                    </a:ext>
                  </a:extLst>
                </p:cNvPr>
                <p:cNvSpPr/>
                <p:nvPr/>
              </p:nvSpPr>
              <p:spPr>
                <a:xfrm>
                  <a:off x="4564592" y="3040592"/>
                  <a:ext cx="386291" cy="242358"/>
                </a:xfrm>
                <a:custGeom>
                  <a:avLst/>
                  <a:gdLst>
                    <a:gd name="connsiteX0" fmla="*/ 20108 w 386291"/>
                    <a:gd name="connsiteY0" fmla="*/ 77258 h 242358"/>
                    <a:gd name="connsiteX1" fmla="*/ 166158 w 386291"/>
                    <a:gd name="connsiteY1" fmla="*/ 13758 h 242358"/>
                    <a:gd name="connsiteX2" fmla="*/ 305858 w 386291"/>
                    <a:gd name="connsiteY2" fmla="*/ 7408 h 242358"/>
                    <a:gd name="connsiteX3" fmla="*/ 343958 w 386291"/>
                    <a:gd name="connsiteY3" fmla="*/ 58208 h 242358"/>
                    <a:gd name="connsiteX4" fmla="*/ 382058 w 386291"/>
                    <a:gd name="connsiteY4" fmla="*/ 121708 h 242358"/>
                    <a:gd name="connsiteX5" fmla="*/ 318558 w 386291"/>
                    <a:gd name="connsiteY5" fmla="*/ 128058 h 242358"/>
                    <a:gd name="connsiteX6" fmla="*/ 178858 w 386291"/>
                    <a:gd name="connsiteY6" fmla="*/ 172508 h 242358"/>
                    <a:gd name="connsiteX7" fmla="*/ 115358 w 386291"/>
                    <a:gd name="connsiteY7" fmla="*/ 223308 h 242358"/>
                    <a:gd name="connsiteX8" fmla="*/ 89958 w 386291"/>
                    <a:gd name="connsiteY8" fmla="*/ 242358 h 242358"/>
                    <a:gd name="connsiteX9" fmla="*/ 58208 w 386291"/>
                    <a:gd name="connsiteY9" fmla="*/ 223308 h 242358"/>
                    <a:gd name="connsiteX10" fmla="*/ 45508 w 386291"/>
                    <a:gd name="connsiteY10" fmla="*/ 159808 h 242358"/>
                    <a:gd name="connsiteX11" fmla="*/ 20108 w 386291"/>
                    <a:gd name="connsiteY11" fmla="*/ 77258 h 24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6291" h="242358">
                      <a:moveTo>
                        <a:pt x="20108" y="77258"/>
                      </a:moveTo>
                      <a:cubicBezTo>
                        <a:pt x="40216" y="52916"/>
                        <a:pt x="118533" y="25400"/>
                        <a:pt x="166158" y="13758"/>
                      </a:cubicBezTo>
                      <a:cubicBezTo>
                        <a:pt x="213783" y="2116"/>
                        <a:pt x="276225" y="0"/>
                        <a:pt x="305858" y="7408"/>
                      </a:cubicBezTo>
                      <a:cubicBezTo>
                        <a:pt x="335491" y="14816"/>
                        <a:pt x="331258" y="39158"/>
                        <a:pt x="343958" y="58208"/>
                      </a:cubicBezTo>
                      <a:cubicBezTo>
                        <a:pt x="356658" y="77258"/>
                        <a:pt x="386291" y="110066"/>
                        <a:pt x="382058" y="121708"/>
                      </a:cubicBezTo>
                      <a:cubicBezTo>
                        <a:pt x="377825" y="133350"/>
                        <a:pt x="352425" y="119591"/>
                        <a:pt x="318558" y="128058"/>
                      </a:cubicBezTo>
                      <a:cubicBezTo>
                        <a:pt x="284691" y="136525"/>
                        <a:pt x="212725" y="156633"/>
                        <a:pt x="178858" y="172508"/>
                      </a:cubicBezTo>
                      <a:cubicBezTo>
                        <a:pt x="144991" y="188383"/>
                        <a:pt x="130174" y="211666"/>
                        <a:pt x="115358" y="223308"/>
                      </a:cubicBezTo>
                      <a:cubicBezTo>
                        <a:pt x="100542" y="234950"/>
                        <a:pt x="99483" y="242358"/>
                        <a:pt x="89958" y="242358"/>
                      </a:cubicBezTo>
                      <a:cubicBezTo>
                        <a:pt x="80433" y="242358"/>
                        <a:pt x="65616" y="237066"/>
                        <a:pt x="58208" y="223308"/>
                      </a:cubicBezTo>
                      <a:cubicBezTo>
                        <a:pt x="50800" y="209550"/>
                        <a:pt x="51858" y="183091"/>
                        <a:pt x="45508" y="159808"/>
                      </a:cubicBezTo>
                      <a:cubicBezTo>
                        <a:pt x="39158" y="136525"/>
                        <a:pt x="0" y="101600"/>
                        <a:pt x="20108" y="77258"/>
                      </a:cubicBezTo>
                      <a:close/>
                    </a:path>
                  </a:pathLst>
                </a:custGeom>
                <a:grpFill/>
                <a:ln w="25400" cap="flat" cmpd="sng" algn="ctr">
                  <a:noFill/>
                  <a:prstDash val="solid"/>
                </a:ln>
                <a:effectLst/>
              </p:spPr>
              <p:txBody>
                <a:bodyPr anchor="ctr"/>
                <a:lstStyle/>
                <a:p>
                  <a:pPr algn="ctr">
                    <a:defRPr/>
                  </a:pPr>
                  <a:endParaRPr lang="en-SG" sz="2200" kern="0">
                    <a:solidFill>
                      <a:sysClr val="window" lastClr="FFFFFF"/>
                    </a:solidFill>
                    <a:latin typeface="楷体" pitchFamily="49" charset="-122"/>
                    <a:ea typeface="楷体" pitchFamily="49" charset="-122"/>
                  </a:endParaRPr>
                </a:p>
              </p:txBody>
            </p:sp>
            <p:sp>
              <p:nvSpPr>
                <p:cNvPr id="40" name="Freeform 63">
                  <a:extLst>
                    <a:ext uri="{FF2B5EF4-FFF2-40B4-BE49-F238E27FC236}">
                      <a16:creationId xmlns="" xmlns:a16="http://schemas.microsoft.com/office/drawing/2014/main" id="{154B4A96-796C-F8F1-9E83-E796EAFF91F9}"/>
                    </a:ext>
                  </a:extLst>
                </p:cNvPr>
                <p:cNvSpPr/>
                <p:nvPr/>
              </p:nvSpPr>
              <p:spPr>
                <a:xfrm>
                  <a:off x="5829300" y="3110442"/>
                  <a:ext cx="248708" cy="129116"/>
                </a:xfrm>
                <a:custGeom>
                  <a:avLst/>
                  <a:gdLst>
                    <a:gd name="connsiteX0" fmla="*/ 0 w 248708"/>
                    <a:gd name="connsiteY0" fmla="*/ 83608 h 129116"/>
                    <a:gd name="connsiteX1" fmla="*/ 69850 w 248708"/>
                    <a:gd name="connsiteY1" fmla="*/ 32808 h 129116"/>
                    <a:gd name="connsiteX2" fmla="*/ 146050 w 248708"/>
                    <a:gd name="connsiteY2" fmla="*/ 13758 h 129116"/>
                    <a:gd name="connsiteX3" fmla="*/ 209550 w 248708"/>
                    <a:gd name="connsiteY3" fmla="*/ 1058 h 129116"/>
                    <a:gd name="connsiteX4" fmla="*/ 234950 w 248708"/>
                    <a:gd name="connsiteY4" fmla="*/ 7408 h 129116"/>
                    <a:gd name="connsiteX5" fmla="*/ 247650 w 248708"/>
                    <a:gd name="connsiteY5" fmla="*/ 45508 h 129116"/>
                    <a:gd name="connsiteX6" fmla="*/ 241300 w 248708"/>
                    <a:gd name="connsiteY6" fmla="*/ 96308 h 129116"/>
                    <a:gd name="connsiteX7" fmla="*/ 228600 w 248708"/>
                    <a:gd name="connsiteY7" fmla="*/ 128058 h 129116"/>
                    <a:gd name="connsiteX8" fmla="*/ 165100 w 248708"/>
                    <a:gd name="connsiteY8" fmla="*/ 102658 h 129116"/>
                    <a:gd name="connsiteX9" fmla="*/ 69850 w 248708"/>
                    <a:gd name="connsiteY9" fmla="*/ 96308 h 129116"/>
                    <a:gd name="connsiteX10" fmla="*/ 0 w 248708"/>
                    <a:gd name="connsiteY10" fmla="*/ 83608 h 12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8708" h="129116">
                      <a:moveTo>
                        <a:pt x="0" y="83608"/>
                      </a:moveTo>
                      <a:cubicBezTo>
                        <a:pt x="0" y="73025"/>
                        <a:pt x="45508" y="44450"/>
                        <a:pt x="69850" y="32808"/>
                      </a:cubicBezTo>
                      <a:cubicBezTo>
                        <a:pt x="94192" y="21166"/>
                        <a:pt x="122767" y="19050"/>
                        <a:pt x="146050" y="13758"/>
                      </a:cubicBezTo>
                      <a:cubicBezTo>
                        <a:pt x="169333" y="8466"/>
                        <a:pt x="194733" y="2116"/>
                        <a:pt x="209550" y="1058"/>
                      </a:cubicBezTo>
                      <a:cubicBezTo>
                        <a:pt x="224367" y="0"/>
                        <a:pt x="228600" y="0"/>
                        <a:pt x="234950" y="7408"/>
                      </a:cubicBezTo>
                      <a:cubicBezTo>
                        <a:pt x="241300" y="14816"/>
                        <a:pt x="246592" y="30691"/>
                        <a:pt x="247650" y="45508"/>
                      </a:cubicBezTo>
                      <a:cubicBezTo>
                        <a:pt x="248708" y="60325"/>
                        <a:pt x="244475" y="82550"/>
                        <a:pt x="241300" y="96308"/>
                      </a:cubicBezTo>
                      <a:cubicBezTo>
                        <a:pt x="238125" y="110066"/>
                        <a:pt x="241300" y="127000"/>
                        <a:pt x="228600" y="128058"/>
                      </a:cubicBezTo>
                      <a:cubicBezTo>
                        <a:pt x="215900" y="129116"/>
                        <a:pt x="191558" y="107950"/>
                        <a:pt x="165100" y="102658"/>
                      </a:cubicBezTo>
                      <a:cubicBezTo>
                        <a:pt x="138642" y="97366"/>
                        <a:pt x="92075" y="94191"/>
                        <a:pt x="69850" y="96308"/>
                      </a:cubicBezTo>
                      <a:cubicBezTo>
                        <a:pt x="47625" y="98425"/>
                        <a:pt x="0" y="94191"/>
                        <a:pt x="0" y="83608"/>
                      </a:cubicBezTo>
                      <a:close/>
                    </a:path>
                  </a:pathLst>
                </a:custGeom>
                <a:grpFill/>
                <a:ln w="25400" cap="flat" cmpd="sng" algn="ctr">
                  <a:noFill/>
                  <a:prstDash val="solid"/>
                </a:ln>
                <a:effectLst/>
              </p:spPr>
              <p:txBody>
                <a:bodyPr anchor="ctr"/>
                <a:lstStyle/>
                <a:p>
                  <a:pPr algn="ctr">
                    <a:defRPr/>
                  </a:pPr>
                  <a:endParaRPr lang="en-SG" sz="2200" kern="0">
                    <a:solidFill>
                      <a:sysClr val="window" lastClr="FFFFFF"/>
                    </a:solidFill>
                    <a:latin typeface="楷体" pitchFamily="49" charset="-122"/>
                    <a:ea typeface="楷体" pitchFamily="49" charset="-122"/>
                  </a:endParaRPr>
                </a:p>
              </p:txBody>
            </p:sp>
            <p:sp>
              <p:nvSpPr>
                <p:cNvPr id="41" name="Freeform 64">
                  <a:extLst>
                    <a:ext uri="{FF2B5EF4-FFF2-40B4-BE49-F238E27FC236}">
                      <a16:creationId xmlns="" xmlns:a16="http://schemas.microsoft.com/office/drawing/2014/main" id="{3F77E5B6-4B22-6A4D-21A5-2BE12DD9DB38}"/>
                    </a:ext>
                  </a:extLst>
                </p:cNvPr>
                <p:cNvSpPr/>
                <p:nvPr/>
              </p:nvSpPr>
              <p:spPr>
                <a:xfrm>
                  <a:off x="4507442" y="3219450"/>
                  <a:ext cx="1247775" cy="3480858"/>
                </a:xfrm>
                <a:custGeom>
                  <a:avLst/>
                  <a:gdLst>
                    <a:gd name="connsiteX0" fmla="*/ 1099608 w 1247775"/>
                    <a:gd name="connsiteY0" fmla="*/ 127000 h 3480858"/>
                    <a:gd name="connsiteX1" fmla="*/ 1093258 w 1247775"/>
                    <a:gd name="connsiteY1" fmla="*/ 374650 h 3480858"/>
                    <a:gd name="connsiteX2" fmla="*/ 1055158 w 1247775"/>
                    <a:gd name="connsiteY2" fmla="*/ 869950 h 3480858"/>
                    <a:gd name="connsiteX3" fmla="*/ 1004358 w 1247775"/>
                    <a:gd name="connsiteY3" fmla="*/ 1346200 h 3480858"/>
                    <a:gd name="connsiteX4" fmla="*/ 934508 w 1247775"/>
                    <a:gd name="connsiteY4" fmla="*/ 1841500 h 3480858"/>
                    <a:gd name="connsiteX5" fmla="*/ 909108 w 1247775"/>
                    <a:gd name="connsiteY5" fmla="*/ 2082800 h 3480858"/>
                    <a:gd name="connsiteX6" fmla="*/ 871008 w 1247775"/>
                    <a:gd name="connsiteY6" fmla="*/ 2184400 h 3480858"/>
                    <a:gd name="connsiteX7" fmla="*/ 826558 w 1247775"/>
                    <a:gd name="connsiteY7" fmla="*/ 2311400 h 3480858"/>
                    <a:gd name="connsiteX8" fmla="*/ 775758 w 1247775"/>
                    <a:gd name="connsiteY8" fmla="*/ 2413000 h 3480858"/>
                    <a:gd name="connsiteX9" fmla="*/ 769408 w 1247775"/>
                    <a:gd name="connsiteY9" fmla="*/ 2432050 h 3480858"/>
                    <a:gd name="connsiteX10" fmla="*/ 801158 w 1247775"/>
                    <a:gd name="connsiteY10" fmla="*/ 2476500 h 3480858"/>
                    <a:gd name="connsiteX11" fmla="*/ 826558 w 1247775"/>
                    <a:gd name="connsiteY11" fmla="*/ 2527300 h 3480858"/>
                    <a:gd name="connsiteX12" fmla="*/ 813858 w 1247775"/>
                    <a:gd name="connsiteY12" fmla="*/ 2565400 h 3480858"/>
                    <a:gd name="connsiteX13" fmla="*/ 801158 w 1247775"/>
                    <a:gd name="connsiteY13" fmla="*/ 2609850 h 3480858"/>
                    <a:gd name="connsiteX14" fmla="*/ 839258 w 1247775"/>
                    <a:gd name="connsiteY14" fmla="*/ 2673350 h 3480858"/>
                    <a:gd name="connsiteX15" fmla="*/ 915458 w 1247775"/>
                    <a:gd name="connsiteY15" fmla="*/ 2717800 h 3480858"/>
                    <a:gd name="connsiteX16" fmla="*/ 1074208 w 1247775"/>
                    <a:gd name="connsiteY16" fmla="*/ 2724150 h 3480858"/>
                    <a:gd name="connsiteX17" fmla="*/ 1163108 w 1247775"/>
                    <a:gd name="connsiteY17" fmla="*/ 2755900 h 3480858"/>
                    <a:gd name="connsiteX18" fmla="*/ 1213908 w 1247775"/>
                    <a:gd name="connsiteY18" fmla="*/ 2806700 h 3480858"/>
                    <a:gd name="connsiteX19" fmla="*/ 1239308 w 1247775"/>
                    <a:gd name="connsiteY19" fmla="*/ 2838450 h 3480858"/>
                    <a:gd name="connsiteX20" fmla="*/ 1226608 w 1247775"/>
                    <a:gd name="connsiteY20" fmla="*/ 2876550 h 3480858"/>
                    <a:gd name="connsiteX21" fmla="*/ 1112308 w 1247775"/>
                    <a:gd name="connsiteY21" fmla="*/ 2921000 h 3480858"/>
                    <a:gd name="connsiteX22" fmla="*/ 947208 w 1247775"/>
                    <a:gd name="connsiteY22" fmla="*/ 2946400 h 3480858"/>
                    <a:gd name="connsiteX23" fmla="*/ 801158 w 1247775"/>
                    <a:gd name="connsiteY23" fmla="*/ 2914650 h 3480858"/>
                    <a:gd name="connsiteX24" fmla="*/ 737658 w 1247775"/>
                    <a:gd name="connsiteY24" fmla="*/ 2914650 h 3480858"/>
                    <a:gd name="connsiteX25" fmla="*/ 699558 w 1247775"/>
                    <a:gd name="connsiteY25" fmla="*/ 2914650 h 3480858"/>
                    <a:gd name="connsiteX26" fmla="*/ 604308 w 1247775"/>
                    <a:gd name="connsiteY26" fmla="*/ 2889250 h 3480858"/>
                    <a:gd name="connsiteX27" fmla="*/ 572558 w 1247775"/>
                    <a:gd name="connsiteY27" fmla="*/ 2901950 h 3480858"/>
                    <a:gd name="connsiteX28" fmla="*/ 553508 w 1247775"/>
                    <a:gd name="connsiteY28" fmla="*/ 3016250 h 3480858"/>
                    <a:gd name="connsiteX29" fmla="*/ 559858 w 1247775"/>
                    <a:gd name="connsiteY29" fmla="*/ 3054350 h 3480858"/>
                    <a:gd name="connsiteX30" fmla="*/ 680508 w 1247775"/>
                    <a:gd name="connsiteY30" fmla="*/ 3238500 h 3480858"/>
                    <a:gd name="connsiteX31" fmla="*/ 724958 w 1247775"/>
                    <a:gd name="connsiteY31" fmla="*/ 3346450 h 3480858"/>
                    <a:gd name="connsiteX32" fmla="*/ 750358 w 1247775"/>
                    <a:gd name="connsiteY32" fmla="*/ 3397250 h 3480858"/>
                    <a:gd name="connsiteX33" fmla="*/ 705908 w 1247775"/>
                    <a:gd name="connsiteY33" fmla="*/ 3454400 h 3480858"/>
                    <a:gd name="connsiteX34" fmla="*/ 623358 w 1247775"/>
                    <a:gd name="connsiteY34" fmla="*/ 3479800 h 3480858"/>
                    <a:gd name="connsiteX35" fmla="*/ 458258 w 1247775"/>
                    <a:gd name="connsiteY35" fmla="*/ 3460750 h 3480858"/>
                    <a:gd name="connsiteX36" fmla="*/ 255058 w 1247775"/>
                    <a:gd name="connsiteY36" fmla="*/ 3403600 h 3480858"/>
                    <a:gd name="connsiteX37" fmla="*/ 197908 w 1247775"/>
                    <a:gd name="connsiteY37" fmla="*/ 3346450 h 3480858"/>
                    <a:gd name="connsiteX38" fmla="*/ 172508 w 1247775"/>
                    <a:gd name="connsiteY38" fmla="*/ 3295650 h 3480858"/>
                    <a:gd name="connsiteX39" fmla="*/ 121708 w 1247775"/>
                    <a:gd name="connsiteY39" fmla="*/ 3244850 h 3480858"/>
                    <a:gd name="connsiteX40" fmla="*/ 102658 w 1247775"/>
                    <a:gd name="connsiteY40" fmla="*/ 3206750 h 3480858"/>
                    <a:gd name="connsiteX41" fmla="*/ 121708 w 1247775"/>
                    <a:gd name="connsiteY41" fmla="*/ 3124200 h 3480858"/>
                    <a:gd name="connsiteX42" fmla="*/ 64558 w 1247775"/>
                    <a:gd name="connsiteY42" fmla="*/ 3073400 h 3480858"/>
                    <a:gd name="connsiteX43" fmla="*/ 58208 w 1247775"/>
                    <a:gd name="connsiteY43" fmla="*/ 2990850 h 3480858"/>
                    <a:gd name="connsiteX44" fmla="*/ 83608 w 1247775"/>
                    <a:gd name="connsiteY44" fmla="*/ 2921000 h 3480858"/>
                    <a:gd name="connsiteX45" fmla="*/ 121708 w 1247775"/>
                    <a:gd name="connsiteY45" fmla="*/ 2832100 h 3480858"/>
                    <a:gd name="connsiteX46" fmla="*/ 102658 w 1247775"/>
                    <a:gd name="connsiteY46" fmla="*/ 2781300 h 3480858"/>
                    <a:gd name="connsiteX47" fmla="*/ 77258 w 1247775"/>
                    <a:gd name="connsiteY47" fmla="*/ 2755900 h 3480858"/>
                    <a:gd name="connsiteX48" fmla="*/ 83608 w 1247775"/>
                    <a:gd name="connsiteY48" fmla="*/ 2711450 h 3480858"/>
                    <a:gd name="connsiteX49" fmla="*/ 128058 w 1247775"/>
                    <a:gd name="connsiteY49" fmla="*/ 2660650 h 3480858"/>
                    <a:gd name="connsiteX50" fmla="*/ 128058 w 1247775"/>
                    <a:gd name="connsiteY50" fmla="*/ 2622550 h 3480858"/>
                    <a:gd name="connsiteX51" fmla="*/ 96308 w 1247775"/>
                    <a:gd name="connsiteY51" fmla="*/ 2578100 h 3480858"/>
                    <a:gd name="connsiteX52" fmla="*/ 51858 w 1247775"/>
                    <a:gd name="connsiteY52" fmla="*/ 2501900 h 3480858"/>
                    <a:gd name="connsiteX53" fmla="*/ 39158 w 1247775"/>
                    <a:gd name="connsiteY53" fmla="*/ 2432050 h 3480858"/>
                    <a:gd name="connsiteX54" fmla="*/ 26458 w 1247775"/>
                    <a:gd name="connsiteY54" fmla="*/ 2368550 h 3480858"/>
                    <a:gd name="connsiteX55" fmla="*/ 7408 w 1247775"/>
                    <a:gd name="connsiteY55" fmla="*/ 2184400 h 3480858"/>
                    <a:gd name="connsiteX56" fmla="*/ 13758 w 1247775"/>
                    <a:gd name="connsiteY56" fmla="*/ 1612900 h 3480858"/>
                    <a:gd name="connsiteX57" fmla="*/ 1058 w 1247775"/>
                    <a:gd name="connsiteY57" fmla="*/ 946150 h 3480858"/>
                    <a:gd name="connsiteX58" fmla="*/ 7408 w 1247775"/>
                    <a:gd name="connsiteY58" fmla="*/ 146050 h 3480858"/>
                    <a:gd name="connsiteX59" fmla="*/ 39158 w 1247775"/>
                    <a:gd name="connsiteY59" fmla="*/ 69850 h 3480858"/>
                    <a:gd name="connsiteX60" fmla="*/ 102658 w 1247775"/>
                    <a:gd name="connsiteY60" fmla="*/ 107950 h 3480858"/>
                    <a:gd name="connsiteX61" fmla="*/ 236008 w 1247775"/>
                    <a:gd name="connsiteY61" fmla="*/ 152400 h 3480858"/>
                    <a:gd name="connsiteX62" fmla="*/ 623358 w 1247775"/>
                    <a:gd name="connsiteY62" fmla="*/ 114300 h 3480858"/>
                    <a:gd name="connsiteX63" fmla="*/ 915458 w 1247775"/>
                    <a:gd name="connsiteY63" fmla="*/ 120650 h 3480858"/>
                    <a:gd name="connsiteX64" fmla="*/ 1099608 w 1247775"/>
                    <a:gd name="connsiteY64" fmla="*/ 127000 h 348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247775" h="3480858">
                      <a:moveTo>
                        <a:pt x="1099608" y="127000"/>
                      </a:moveTo>
                      <a:cubicBezTo>
                        <a:pt x="1129241" y="169333"/>
                        <a:pt x="1100666" y="250825"/>
                        <a:pt x="1093258" y="374650"/>
                      </a:cubicBezTo>
                      <a:cubicBezTo>
                        <a:pt x="1085850" y="498475"/>
                        <a:pt x="1069975" y="708025"/>
                        <a:pt x="1055158" y="869950"/>
                      </a:cubicBezTo>
                      <a:cubicBezTo>
                        <a:pt x="1040341" y="1031875"/>
                        <a:pt x="1024466" y="1184275"/>
                        <a:pt x="1004358" y="1346200"/>
                      </a:cubicBezTo>
                      <a:cubicBezTo>
                        <a:pt x="984250" y="1508125"/>
                        <a:pt x="950383" y="1718733"/>
                        <a:pt x="934508" y="1841500"/>
                      </a:cubicBezTo>
                      <a:cubicBezTo>
                        <a:pt x="918633" y="1964267"/>
                        <a:pt x="919691" y="2025650"/>
                        <a:pt x="909108" y="2082800"/>
                      </a:cubicBezTo>
                      <a:cubicBezTo>
                        <a:pt x="898525" y="2139950"/>
                        <a:pt x="884766" y="2146300"/>
                        <a:pt x="871008" y="2184400"/>
                      </a:cubicBezTo>
                      <a:cubicBezTo>
                        <a:pt x="857250" y="2222500"/>
                        <a:pt x="842433" y="2273300"/>
                        <a:pt x="826558" y="2311400"/>
                      </a:cubicBezTo>
                      <a:cubicBezTo>
                        <a:pt x="810683" y="2349500"/>
                        <a:pt x="785283" y="2392892"/>
                        <a:pt x="775758" y="2413000"/>
                      </a:cubicBezTo>
                      <a:cubicBezTo>
                        <a:pt x="766233" y="2433108"/>
                        <a:pt x="765175" y="2421467"/>
                        <a:pt x="769408" y="2432050"/>
                      </a:cubicBezTo>
                      <a:cubicBezTo>
                        <a:pt x="773641" y="2442633"/>
                        <a:pt x="791633" y="2460625"/>
                        <a:pt x="801158" y="2476500"/>
                      </a:cubicBezTo>
                      <a:cubicBezTo>
                        <a:pt x="810683" y="2492375"/>
                        <a:pt x="824441" y="2512483"/>
                        <a:pt x="826558" y="2527300"/>
                      </a:cubicBezTo>
                      <a:cubicBezTo>
                        <a:pt x="828675" y="2542117"/>
                        <a:pt x="818091" y="2551642"/>
                        <a:pt x="813858" y="2565400"/>
                      </a:cubicBezTo>
                      <a:cubicBezTo>
                        <a:pt x="809625" y="2579158"/>
                        <a:pt x="796925" y="2591858"/>
                        <a:pt x="801158" y="2609850"/>
                      </a:cubicBezTo>
                      <a:cubicBezTo>
                        <a:pt x="805391" y="2627842"/>
                        <a:pt x="820208" y="2655358"/>
                        <a:pt x="839258" y="2673350"/>
                      </a:cubicBezTo>
                      <a:cubicBezTo>
                        <a:pt x="858308" y="2691342"/>
                        <a:pt x="876300" y="2709333"/>
                        <a:pt x="915458" y="2717800"/>
                      </a:cubicBezTo>
                      <a:cubicBezTo>
                        <a:pt x="954616" y="2726267"/>
                        <a:pt x="1032933" y="2717800"/>
                        <a:pt x="1074208" y="2724150"/>
                      </a:cubicBezTo>
                      <a:cubicBezTo>
                        <a:pt x="1115483" y="2730500"/>
                        <a:pt x="1139825" y="2742142"/>
                        <a:pt x="1163108" y="2755900"/>
                      </a:cubicBezTo>
                      <a:cubicBezTo>
                        <a:pt x="1186391" y="2769658"/>
                        <a:pt x="1201208" y="2792942"/>
                        <a:pt x="1213908" y="2806700"/>
                      </a:cubicBezTo>
                      <a:cubicBezTo>
                        <a:pt x="1226608" y="2820458"/>
                        <a:pt x="1237191" y="2826808"/>
                        <a:pt x="1239308" y="2838450"/>
                      </a:cubicBezTo>
                      <a:cubicBezTo>
                        <a:pt x="1241425" y="2850092"/>
                        <a:pt x="1247775" y="2862792"/>
                        <a:pt x="1226608" y="2876550"/>
                      </a:cubicBezTo>
                      <a:cubicBezTo>
                        <a:pt x="1205441" y="2890308"/>
                        <a:pt x="1158875" y="2909358"/>
                        <a:pt x="1112308" y="2921000"/>
                      </a:cubicBezTo>
                      <a:cubicBezTo>
                        <a:pt x="1065741" y="2932642"/>
                        <a:pt x="999066" y="2947458"/>
                        <a:pt x="947208" y="2946400"/>
                      </a:cubicBezTo>
                      <a:cubicBezTo>
                        <a:pt x="895350" y="2945342"/>
                        <a:pt x="836083" y="2919942"/>
                        <a:pt x="801158" y="2914650"/>
                      </a:cubicBezTo>
                      <a:cubicBezTo>
                        <a:pt x="766233" y="2909358"/>
                        <a:pt x="737658" y="2914650"/>
                        <a:pt x="737658" y="2914650"/>
                      </a:cubicBezTo>
                      <a:cubicBezTo>
                        <a:pt x="720725" y="2914650"/>
                        <a:pt x="721783" y="2918883"/>
                        <a:pt x="699558" y="2914650"/>
                      </a:cubicBezTo>
                      <a:cubicBezTo>
                        <a:pt x="677333" y="2910417"/>
                        <a:pt x="625475" y="2891367"/>
                        <a:pt x="604308" y="2889250"/>
                      </a:cubicBezTo>
                      <a:cubicBezTo>
                        <a:pt x="583141" y="2887133"/>
                        <a:pt x="581025" y="2880783"/>
                        <a:pt x="572558" y="2901950"/>
                      </a:cubicBezTo>
                      <a:cubicBezTo>
                        <a:pt x="564091" y="2923117"/>
                        <a:pt x="555625" y="2990850"/>
                        <a:pt x="553508" y="3016250"/>
                      </a:cubicBezTo>
                      <a:cubicBezTo>
                        <a:pt x="551391" y="3041650"/>
                        <a:pt x="538691" y="3017308"/>
                        <a:pt x="559858" y="3054350"/>
                      </a:cubicBezTo>
                      <a:cubicBezTo>
                        <a:pt x="581025" y="3091392"/>
                        <a:pt x="652991" y="3189817"/>
                        <a:pt x="680508" y="3238500"/>
                      </a:cubicBezTo>
                      <a:cubicBezTo>
                        <a:pt x="708025" y="3287183"/>
                        <a:pt x="713316" y="3319992"/>
                        <a:pt x="724958" y="3346450"/>
                      </a:cubicBezTo>
                      <a:cubicBezTo>
                        <a:pt x="736600" y="3372908"/>
                        <a:pt x="753533" y="3379258"/>
                        <a:pt x="750358" y="3397250"/>
                      </a:cubicBezTo>
                      <a:cubicBezTo>
                        <a:pt x="747183" y="3415242"/>
                        <a:pt x="727075" y="3440642"/>
                        <a:pt x="705908" y="3454400"/>
                      </a:cubicBezTo>
                      <a:cubicBezTo>
                        <a:pt x="684741" y="3468158"/>
                        <a:pt x="664633" y="3478742"/>
                        <a:pt x="623358" y="3479800"/>
                      </a:cubicBezTo>
                      <a:cubicBezTo>
                        <a:pt x="582083" y="3480858"/>
                        <a:pt x="519641" y="3473450"/>
                        <a:pt x="458258" y="3460750"/>
                      </a:cubicBezTo>
                      <a:cubicBezTo>
                        <a:pt x="396875" y="3448050"/>
                        <a:pt x="298450" y="3422650"/>
                        <a:pt x="255058" y="3403600"/>
                      </a:cubicBezTo>
                      <a:cubicBezTo>
                        <a:pt x="211666" y="3384550"/>
                        <a:pt x="211666" y="3364442"/>
                        <a:pt x="197908" y="3346450"/>
                      </a:cubicBezTo>
                      <a:cubicBezTo>
                        <a:pt x="184150" y="3328458"/>
                        <a:pt x="185208" y="3312583"/>
                        <a:pt x="172508" y="3295650"/>
                      </a:cubicBezTo>
                      <a:cubicBezTo>
                        <a:pt x="159808" y="3278717"/>
                        <a:pt x="133350" y="3259666"/>
                        <a:pt x="121708" y="3244850"/>
                      </a:cubicBezTo>
                      <a:cubicBezTo>
                        <a:pt x="110066" y="3230034"/>
                        <a:pt x="102658" y="3226858"/>
                        <a:pt x="102658" y="3206750"/>
                      </a:cubicBezTo>
                      <a:cubicBezTo>
                        <a:pt x="102658" y="3186642"/>
                        <a:pt x="128058" y="3146425"/>
                        <a:pt x="121708" y="3124200"/>
                      </a:cubicBezTo>
                      <a:cubicBezTo>
                        <a:pt x="115358" y="3101975"/>
                        <a:pt x="75141" y="3095625"/>
                        <a:pt x="64558" y="3073400"/>
                      </a:cubicBezTo>
                      <a:cubicBezTo>
                        <a:pt x="53975" y="3051175"/>
                        <a:pt x="55033" y="3016250"/>
                        <a:pt x="58208" y="2990850"/>
                      </a:cubicBezTo>
                      <a:cubicBezTo>
                        <a:pt x="61383" y="2965450"/>
                        <a:pt x="73025" y="2947458"/>
                        <a:pt x="83608" y="2921000"/>
                      </a:cubicBezTo>
                      <a:cubicBezTo>
                        <a:pt x="94191" y="2894542"/>
                        <a:pt x="118533" y="2855383"/>
                        <a:pt x="121708" y="2832100"/>
                      </a:cubicBezTo>
                      <a:cubicBezTo>
                        <a:pt x="124883" y="2808817"/>
                        <a:pt x="110066" y="2794000"/>
                        <a:pt x="102658" y="2781300"/>
                      </a:cubicBezTo>
                      <a:cubicBezTo>
                        <a:pt x="95250" y="2768600"/>
                        <a:pt x="80433" y="2767542"/>
                        <a:pt x="77258" y="2755900"/>
                      </a:cubicBezTo>
                      <a:cubicBezTo>
                        <a:pt x="74083" y="2744258"/>
                        <a:pt x="75141" y="2727325"/>
                        <a:pt x="83608" y="2711450"/>
                      </a:cubicBezTo>
                      <a:cubicBezTo>
                        <a:pt x="92075" y="2695575"/>
                        <a:pt x="120650" y="2675467"/>
                        <a:pt x="128058" y="2660650"/>
                      </a:cubicBezTo>
                      <a:cubicBezTo>
                        <a:pt x="135466" y="2645833"/>
                        <a:pt x="133350" y="2636308"/>
                        <a:pt x="128058" y="2622550"/>
                      </a:cubicBezTo>
                      <a:cubicBezTo>
                        <a:pt x="122766" y="2608792"/>
                        <a:pt x="109008" y="2598208"/>
                        <a:pt x="96308" y="2578100"/>
                      </a:cubicBezTo>
                      <a:cubicBezTo>
                        <a:pt x="83608" y="2557992"/>
                        <a:pt x="61383" y="2526242"/>
                        <a:pt x="51858" y="2501900"/>
                      </a:cubicBezTo>
                      <a:cubicBezTo>
                        <a:pt x="42333" y="2477558"/>
                        <a:pt x="43391" y="2454275"/>
                        <a:pt x="39158" y="2432050"/>
                      </a:cubicBezTo>
                      <a:cubicBezTo>
                        <a:pt x="34925" y="2409825"/>
                        <a:pt x="31750" y="2409825"/>
                        <a:pt x="26458" y="2368550"/>
                      </a:cubicBezTo>
                      <a:cubicBezTo>
                        <a:pt x="21166" y="2327275"/>
                        <a:pt x="9525" y="2310342"/>
                        <a:pt x="7408" y="2184400"/>
                      </a:cubicBezTo>
                      <a:cubicBezTo>
                        <a:pt x="5291" y="2058458"/>
                        <a:pt x="14816" y="1819275"/>
                        <a:pt x="13758" y="1612900"/>
                      </a:cubicBezTo>
                      <a:cubicBezTo>
                        <a:pt x="12700" y="1406525"/>
                        <a:pt x="2116" y="1190625"/>
                        <a:pt x="1058" y="946150"/>
                      </a:cubicBezTo>
                      <a:cubicBezTo>
                        <a:pt x="0" y="701675"/>
                        <a:pt x="1058" y="292100"/>
                        <a:pt x="7408" y="146050"/>
                      </a:cubicBezTo>
                      <a:cubicBezTo>
                        <a:pt x="13758" y="0"/>
                        <a:pt x="23283" y="76200"/>
                        <a:pt x="39158" y="69850"/>
                      </a:cubicBezTo>
                      <a:cubicBezTo>
                        <a:pt x="55033" y="63500"/>
                        <a:pt x="69850" y="94192"/>
                        <a:pt x="102658" y="107950"/>
                      </a:cubicBezTo>
                      <a:cubicBezTo>
                        <a:pt x="135466" y="121708"/>
                        <a:pt x="149225" y="151342"/>
                        <a:pt x="236008" y="152400"/>
                      </a:cubicBezTo>
                      <a:cubicBezTo>
                        <a:pt x="322791" y="153458"/>
                        <a:pt x="510116" y="119592"/>
                        <a:pt x="623358" y="114300"/>
                      </a:cubicBezTo>
                      <a:cubicBezTo>
                        <a:pt x="736600" y="109008"/>
                        <a:pt x="837141" y="123825"/>
                        <a:pt x="915458" y="120650"/>
                      </a:cubicBezTo>
                      <a:cubicBezTo>
                        <a:pt x="993775" y="117475"/>
                        <a:pt x="1069975" y="84667"/>
                        <a:pt x="1099608" y="127000"/>
                      </a:cubicBezTo>
                      <a:close/>
                    </a:path>
                  </a:pathLst>
                </a:custGeom>
                <a:grpFill/>
                <a:ln w="25400" cap="flat" cmpd="sng" algn="ctr">
                  <a:noFill/>
                  <a:prstDash val="solid"/>
                </a:ln>
                <a:effectLst/>
              </p:spPr>
              <p:txBody>
                <a:bodyPr anchor="ctr"/>
                <a:lstStyle/>
                <a:p>
                  <a:pPr algn="ctr">
                    <a:defRPr/>
                  </a:pPr>
                  <a:endParaRPr lang="en-SG" sz="2200" kern="0">
                    <a:solidFill>
                      <a:sysClr val="window" lastClr="FFFFFF"/>
                    </a:solidFill>
                    <a:latin typeface="楷体" pitchFamily="49" charset="-122"/>
                    <a:ea typeface="楷体" pitchFamily="49" charset="-122"/>
                  </a:endParaRPr>
                </a:p>
              </p:txBody>
            </p:sp>
          </p:grpSp>
          <p:sp>
            <p:nvSpPr>
              <p:cNvPr id="31" name="Freeform 54">
                <a:extLst>
                  <a:ext uri="{FF2B5EF4-FFF2-40B4-BE49-F238E27FC236}">
                    <a16:creationId xmlns="" xmlns:a16="http://schemas.microsoft.com/office/drawing/2014/main" id="{6A5E66A5-D7B9-7840-1E1A-8757FE1ED37B}"/>
                  </a:ext>
                </a:extLst>
              </p:cNvPr>
              <p:cNvSpPr/>
              <p:nvPr/>
            </p:nvSpPr>
            <p:spPr>
              <a:xfrm>
                <a:off x="5344048" y="262932"/>
                <a:ext cx="550147" cy="470598"/>
              </a:xfrm>
              <a:custGeom>
                <a:avLst/>
                <a:gdLst>
                  <a:gd name="connsiteX0" fmla="*/ 56941 w 550147"/>
                  <a:gd name="connsiteY0" fmla="*/ 470598 h 470598"/>
                  <a:gd name="connsiteX1" fmla="*/ 21772 w 550147"/>
                  <a:gd name="connsiteY1" fmla="*/ 410308 h 470598"/>
                  <a:gd name="connsiteX2" fmla="*/ 1675 w 550147"/>
                  <a:gd name="connsiteY2" fmla="*/ 350017 h 470598"/>
                  <a:gd name="connsiteX3" fmla="*/ 11723 w 550147"/>
                  <a:gd name="connsiteY3" fmla="*/ 274655 h 470598"/>
                  <a:gd name="connsiteX4" fmla="*/ 16748 w 550147"/>
                  <a:gd name="connsiteY4" fmla="*/ 209341 h 470598"/>
                  <a:gd name="connsiteX5" fmla="*/ 51917 w 550147"/>
                  <a:gd name="connsiteY5" fmla="*/ 154075 h 470598"/>
                  <a:gd name="connsiteX6" fmla="*/ 46893 w 550147"/>
                  <a:gd name="connsiteY6" fmla="*/ 128954 h 470598"/>
                  <a:gd name="connsiteX7" fmla="*/ 72014 w 550147"/>
                  <a:gd name="connsiteY7" fmla="*/ 108857 h 470598"/>
                  <a:gd name="connsiteX8" fmla="*/ 132304 w 550147"/>
                  <a:gd name="connsiteY8" fmla="*/ 63639 h 470598"/>
                  <a:gd name="connsiteX9" fmla="*/ 122255 w 550147"/>
                  <a:gd name="connsiteY9" fmla="*/ 53591 h 470598"/>
                  <a:gd name="connsiteX10" fmla="*/ 162449 w 550147"/>
                  <a:gd name="connsiteY10" fmla="*/ 33494 h 470598"/>
                  <a:gd name="connsiteX11" fmla="*/ 197618 w 550147"/>
                  <a:gd name="connsiteY11" fmla="*/ 3349 h 470598"/>
                  <a:gd name="connsiteX12" fmla="*/ 202642 w 550147"/>
                  <a:gd name="connsiteY12" fmla="*/ 13398 h 470598"/>
                  <a:gd name="connsiteX13" fmla="*/ 272981 w 550147"/>
                  <a:gd name="connsiteY13" fmla="*/ 18422 h 470598"/>
                  <a:gd name="connsiteX14" fmla="*/ 272981 w 550147"/>
                  <a:gd name="connsiteY14" fmla="*/ 8373 h 470598"/>
                  <a:gd name="connsiteX15" fmla="*/ 333271 w 550147"/>
                  <a:gd name="connsiteY15" fmla="*/ 23446 h 470598"/>
                  <a:gd name="connsiteX16" fmla="*/ 398585 w 550147"/>
                  <a:gd name="connsiteY16" fmla="*/ 53591 h 470598"/>
                  <a:gd name="connsiteX17" fmla="*/ 448827 w 550147"/>
                  <a:gd name="connsiteY17" fmla="*/ 68664 h 470598"/>
                  <a:gd name="connsiteX18" fmla="*/ 458875 w 550147"/>
                  <a:gd name="connsiteY18" fmla="*/ 83736 h 470598"/>
                  <a:gd name="connsiteX19" fmla="*/ 499068 w 550147"/>
                  <a:gd name="connsiteY19" fmla="*/ 139002 h 470598"/>
                  <a:gd name="connsiteX20" fmla="*/ 534238 w 550147"/>
                  <a:gd name="connsiteY20" fmla="*/ 214365 h 470598"/>
                  <a:gd name="connsiteX21" fmla="*/ 549310 w 550147"/>
                  <a:gd name="connsiteY21" fmla="*/ 304800 h 470598"/>
                  <a:gd name="connsiteX22" fmla="*/ 539262 w 550147"/>
                  <a:gd name="connsiteY22" fmla="*/ 385187 h 470598"/>
                  <a:gd name="connsiteX23" fmla="*/ 539262 w 550147"/>
                  <a:gd name="connsiteY23" fmla="*/ 435428 h 470598"/>
                  <a:gd name="connsiteX24" fmla="*/ 509117 w 550147"/>
                  <a:gd name="connsiteY24" fmla="*/ 430404 h 470598"/>
                  <a:gd name="connsiteX25" fmla="*/ 499068 w 550147"/>
                  <a:gd name="connsiteY25" fmla="*/ 350017 h 470598"/>
                  <a:gd name="connsiteX26" fmla="*/ 483996 w 550147"/>
                  <a:gd name="connsiteY26" fmla="*/ 299776 h 470598"/>
                  <a:gd name="connsiteX27" fmla="*/ 463899 w 550147"/>
                  <a:gd name="connsiteY27" fmla="*/ 259582 h 470598"/>
                  <a:gd name="connsiteX28" fmla="*/ 468923 w 550147"/>
                  <a:gd name="connsiteY28" fmla="*/ 224413 h 470598"/>
                  <a:gd name="connsiteX29" fmla="*/ 448827 w 550147"/>
                  <a:gd name="connsiteY29" fmla="*/ 189244 h 470598"/>
                  <a:gd name="connsiteX30" fmla="*/ 398585 w 550147"/>
                  <a:gd name="connsiteY30" fmla="*/ 169147 h 470598"/>
                  <a:gd name="connsiteX31" fmla="*/ 358392 w 550147"/>
                  <a:gd name="connsiteY31" fmla="*/ 174171 h 470598"/>
                  <a:gd name="connsiteX32" fmla="*/ 318198 w 550147"/>
                  <a:gd name="connsiteY32" fmla="*/ 164123 h 470598"/>
                  <a:gd name="connsiteX33" fmla="*/ 252884 w 550147"/>
                  <a:gd name="connsiteY33" fmla="*/ 174171 h 470598"/>
                  <a:gd name="connsiteX34" fmla="*/ 197618 w 550147"/>
                  <a:gd name="connsiteY34" fmla="*/ 169147 h 470598"/>
                  <a:gd name="connsiteX35" fmla="*/ 162449 w 550147"/>
                  <a:gd name="connsiteY35" fmla="*/ 149050 h 470598"/>
                  <a:gd name="connsiteX36" fmla="*/ 127279 w 550147"/>
                  <a:gd name="connsiteY36" fmla="*/ 149050 h 470598"/>
                  <a:gd name="connsiteX37" fmla="*/ 107183 w 550147"/>
                  <a:gd name="connsiteY37" fmla="*/ 169147 h 470598"/>
                  <a:gd name="connsiteX38" fmla="*/ 92110 w 550147"/>
                  <a:gd name="connsiteY38" fmla="*/ 209341 h 470598"/>
                  <a:gd name="connsiteX39" fmla="*/ 97134 w 550147"/>
                  <a:gd name="connsiteY39" fmla="*/ 244510 h 470598"/>
                  <a:gd name="connsiteX40" fmla="*/ 77038 w 550147"/>
                  <a:gd name="connsiteY40" fmla="*/ 259582 h 470598"/>
                  <a:gd name="connsiteX41" fmla="*/ 51917 w 550147"/>
                  <a:gd name="connsiteY41" fmla="*/ 284703 h 470598"/>
                  <a:gd name="connsiteX42" fmla="*/ 51917 w 550147"/>
                  <a:gd name="connsiteY42" fmla="*/ 339969 h 470598"/>
                  <a:gd name="connsiteX43" fmla="*/ 72014 w 550147"/>
                  <a:gd name="connsiteY43" fmla="*/ 410308 h 470598"/>
                  <a:gd name="connsiteX44" fmla="*/ 56941 w 550147"/>
                  <a:gd name="connsiteY44" fmla="*/ 470598 h 47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50147" h="470598">
                    <a:moveTo>
                      <a:pt x="56941" y="470598"/>
                    </a:moveTo>
                    <a:cubicBezTo>
                      <a:pt x="48567" y="470598"/>
                      <a:pt x="30983" y="430405"/>
                      <a:pt x="21772" y="410308"/>
                    </a:cubicBezTo>
                    <a:cubicBezTo>
                      <a:pt x="12561" y="390211"/>
                      <a:pt x="3350" y="372626"/>
                      <a:pt x="1675" y="350017"/>
                    </a:cubicBezTo>
                    <a:cubicBezTo>
                      <a:pt x="0" y="327408"/>
                      <a:pt x="9211" y="298101"/>
                      <a:pt x="11723" y="274655"/>
                    </a:cubicBezTo>
                    <a:cubicBezTo>
                      <a:pt x="14235" y="251209"/>
                      <a:pt x="10049" y="229438"/>
                      <a:pt x="16748" y="209341"/>
                    </a:cubicBezTo>
                    <a:cubicBezTo>
                      <a:pt x="23447" y="189244"/>
                      <a:pt x="46893" y="167473"/>
                      <a:pt x="51917" y="154075"/>
                    </a:cubicBezTo>
                    <a:cubicBezTo>
                      <a:pt x="56941" y="140677"/>
                      <a:pt x="43544" y="136490"/>
                      <a:pt x="46893" y="128954"/>
                    </a:cubicBezTo>
                    <a:cubicBezTo>
                      <a:pt x="50242" y="121418"/>
                      <a:pt x="57779" y="119743"/>
                      <a:pt x="72014" y="108857"/>
                    </a:cubicBezTo>
                    <a:cubicBezTo>
                      <a:pt x="86249" y="97971"/>
                      <a:pt x="123931" y="72850"/>
                      <a:pt x="132304" y="63639"/>
                    </a:cubicBezTo>
                    <a:cubicBezTo>
                      <a:pt x="140678" y="54428"/>
                      <a:pt x="117231" y="58615"/>
                      <a:pt x="122255" y="53591"/>
                    </a:cubicBezTo>
                    <a:cubicBezTo>
                      <a:pt x="127279" y="48567"/>
                      <a:pt x="149889" y="41868"/>
                      <a:pt x="162449" y="33494"/>
                    </a:cubicBezTo>
                    <a:cubicBezTo>
                      <a:pt x="175009" y="25120"/>
                      <a:pt x="190919" y="6698"/>
                      <a:pt x="197618" y="3349"/>
                    </a:cubicBezTo>
                    <a:cubicBezTo>
                      <a:pt x="204317" y="0"/>
                      <a:pt x="190082" y="10886"/>
                      <a:pt x="202642" y="13398"/>
                    </a:cubicBezTo>
                    <a:cubicBezTo>
                      <a:pt x="215203" y="15910"/>
                      <a:pt x="261258" y="19259"/>
                      <a:pt x="272981" y="18422"/>
                    </a:cubicBezTo>
                    <a:cubicBezTo>
                      <a:pt x="284704" y="17585"/>
                      <a:pt x="262933" y="7536"/>
                      <a:pt x="272981" y="8373"/>
                    </a:cubicBezTo>
                    <a:cubicBezTo>
                      <a:pt x="283029" y="9210"/>
                      <a:pt x="312337" y="15910"/>
                      <a:pt x="333271" y="23446"/>
                    </a:cubicBezTo>
                    <a:cubicBezTo>
                      <a:pt x="354205" y="30982"/>
                      <a:pt x="379326" y="46055"/>
                      <a:pt x="398585" y="53591"/>
                    </a:cubicBezTo>
                    <a:cubicBezTo>
                      <a:pt x="417844" y="61127"/>
                      <a:pt x="438779" y="63640"/>
                      <a:pt x="448827" y="68664"/>
                    </a:cubicBezTo>
                    <a:cubicBezTo>
                      <a:pt x="458875" y="73688"/>
                      <a:pt x="450502" y="72013"/>
                      <a:pt x="458875" y="83736"/>
                    </a:cubicBezTo>
                    <a:cubicBezTo>
                      <a:pt x="467248" y="95459"/>
                      <a:pt x="486508" y="117231"/>
                      <a:pt x="499068" y="139002"/>
                    </a:cubicBezTo>
                    <a:cubicBezTo>
                      <a:pt x="511629" y="160774"/>
                      <a:pt x="525864" y="186732"/>
                      <a:pt x="534238" y="214365"/>
                    </a:cubicBezTo>
                    <a:cubicBezTo>
                      <a:pt x="542612" y="241998"/>
                      <a:pt x="548473" y="276330"/>
                      <a:pt x="549310" y="304800"/>
                    </a:cubicBezTo>
                    <a:cubicBezTo>
                      <a:pt x="550147" y="333270"/>
                      <a:pt x="540937" y="363416"/>
                      <a:pt x="539262" y="385187"/>
                    </a:cubicBezTo>
                    <a:cubicBezTo>
                      <a:pt x="537587" y="406958"/>
                      <a:pt x="544286" y="427892"/>
                      <a:pt x="539262" y="435428"/>
                    </a:cubicBezTo>
                    <a:cubicBezTo>
                      <a:pt x="534238" y="442964"/>
                      <a:pt x="515816" y="444639"/>
                      <a:pt x="509117" y="430404"/>
                    </a:cubicBezTo>
                    <a:cubicBezTo>
                      <a:pt x="502418" y="416169"/>
                      <a:pt x="503255" y="371788"/>
                      <a:pt x="499068" y="350017"/>
                    </a:cubicBezTo>
                    <a:cubicBezTo>
                      <a:pt x="494881" y="328246"/>
                      <a:pt x="489857" y="314848"/>
                      <a:pt x="483996" y="299776"/>
                    </a:cubicBezTo>
                    <a:cubicBezTo>
                      <a:pt x="478135" y="284704"/>
                      <a:pt x="466411" y="272143"/>
                      <a:pt x="463899" y="259582"/>
                    </a:cubicBezTo>
                    <a:cubicBezTo>
                      <a:pt x="461387" y="247022"/>
                      <a:pt x="471435" y="236136"/>
                      <a:pt x="468923" y="224413"/>
                    </a:cubicBezTo>
                    <a:cubicBezTo>
                      <a:pt x="466411" y="212690"/>
                      <a:pt x="460550" y="198455"/>
                      <a:pt x="448827" y="189244"/>
                    </a:cubicBezTo>
                    <a:cubicBezTo>
                      <a:pt x="437104" y="180033"/>
                      <a:pt x="413657" y="171659"/>
                      <a:pt x="398585" y="169147"/>
                    </a:cubicBezTo>
                    <a:cubicBezTo>
                      <a:pt x="383513" y="166635"/>
                      <a:pt x="371790" y="175008"/>
                      <a:pt x="358392" y="174171"/>
                    </a:cubicBezTo>
                    <a:cubicBezTo>
                      <a:pt x="344994" y="173334"/>
                      <a:pt x="335783" y="164123"/>
                      <a:pt x="318198" y="164123"/>
                    </a:cubicBezTo>
                    <a:cubicBezTo>
                      <a:pt x="300613" y="164123"/>
                      <a:pt x="272981" y="173334"/>
                      <a:pt x="252884" y="174171"/>
                    </a:cubicBezTo>
                    <a:cubicBezTo>
                      <a:pt x="232787" y="175008"/>
                      <a:pt x="212690" y="173334"/>
                      <a:pt x="197618" y="169147"/>
                    </a:cubicBezTo>
                    <a:cubicBezTo>
                      <a:pt x="182546" y="164960"/>
                      <a:pt x="174172" y="152399"/>
                      <a:pt x="162449" y="149050"/>
                    </a:cubicBezTo>
                    <a:cubicBezTo>
                      <a:pt x="150726" y="145701"/>
                      <a:pt x="136490" y="145701"/>
                      <a:pt x="127279" y="149050"/>
                    </a:cubicBezTo>
                    <a:cubicBezTo>
                      <a:pt x="118068" y="152399"/>
                      <a:pt x="113044" y="159099"/>
                      <a:pt x="107183" y="169147"/>
                    </a:cubicBezTo>
                    <a:cubicBezTo>
                      <a:pt x="101322" y="179195"/>
                      <a:pt x="93785" y="196781"/>
                      <a:pt x="92110" y="209341"/>
                    </a:cubicBezTo>
                    <a:cubicBezTo>
                      <a:pt x="90435" y="221902"/>
                      <a:pt x="99646" y="236137"/>
                      <a:pt x="97134" y="244510"/>
                    </a:cubicBezTo>
                    <a:cubicBezTo>
                      <a:pt x="94622" y="252883"/>
                      <a:pt x="84574" y="252883"/>
                      <a:pt x="77038" y="259582"/>
                    </a:cubicBezTo>
                    <a:cubicBezTo>
                      <a:pt x="69502" y="266281"/>
                      <a:pt x="56104" y="271305"/>
                      <a:pt x="51917" y="284703"/>
                    </a:cubicBezTo>
                    <a:cubicBezTo>
                      <a:pt x="47730" y="298101"/>
                      <a:pt x="48568" y="319035"/>
                      <a:pt x="51917" y="339969"/>
                    </a:cubicBezTo>
                    <a:cubicBezTo>
                      <a:pt x="55266" y="360903"/>
                      <a:pt x="69502" y="396073"/>
                      <a:pt x="72014" y="410308"/>
                    </a:cubicBezTo>
                    <a:cubicBezTo>
                      <a:pt x="74526" y="424543"/>
                      <a:pt x="65315" y="470598"/>
                      <a:pt x="56941" y="470598"/>
                    </a:cubicBezTo>
                    <a:close/>
                  </a:path>
                </a:pathLst>
              </a:custGeom>
              <a:grpFill/>
              <a:ln w="25400" cap="flat" cmpd="sng" algn="ctr">
                <a:noFill/>
                <a:prstDash val="solid"/>
              </a:ln>
              <a:effectLst/>
            </p:spPr>
            <p:txBody>
              <a:bodyPr anchor="ctr"/>
              <a:lstStyle/>
              <a:p>
                <a:pPr algn="ctr">
                  <a:defRPr/>
                </a:pPr>
                <a:endParaRPr lang="en-SG" sz="2200" kern="0">
                  <a:solidFill>
                    <a:sysClr val="window" lastClr="FFFFFF"/>
                  </a:solidFill>
                  <a:latin typeface="楷体" pitchFamily="49" charset="-122"/>
                  <a:ea typeface="楷体" pitchFamily="49" charset="-122"/>
                </a:endParaRPr>
              </a:p>
            </p:txBody>
          </p:sp>
          <p:sp>
            <p:nvSpPr>
              <p:cNvPr id="32" name="Freeform 55">
                <a:extLst>
                  <a:ext uri="{FF2B5EF4-FFF2-40B4-BE49-F238E27FC236}">
                    <a16:creationId xmlns="" xmlns:a16="http://schemas.microsoft.com/office/drawing/2014/main" id="{B634F06D-60F6-7BAF-223D-E742431ACCB1}"/>
                  </a:ext>
                </a:extLst>
              </p:cNvPr>
              <p:cNvSpPr/>
              <p:nvPr/>
            </p:nvSpPr>
            <p:spPr>
              <a:xfrm>
                <a:off x="6286512" y="3071810"/>
                <a:ext cx="236413" cy="357190"/>
              </a:xfrm>
              <a:custGeom>
                <a:avLst/>
                <a:gdLst>
                  <a:gd name="connsiteX0" fmla="*/ 177521 w 231112"/>
                  <a:gd name="connsiteY0" fmla="*/ 41031 h 349181"/>
                  <a:gd name="connsiteX1" fmla="*/ 197617 w 231112"/>
                  <a:gd name="connsiteY1" fmla="*/ 101321 h 349181"/>
                  <a:gd name="connsiteX2" fmla="*/ 217714 w 231112"/>
                  <a:gd name="connsiteY2" fmla="*/ 151563 h 349181"/>
                  <a:gd name="connsiteX3" fmla="*/ 227763 w 231112"/>
                  <a:gd name="connsiteY3" fmla="*/ 196781 h 349181"/>
                  <a:gd name="connsiteX4" fmla="*/ 197617 w 231112"/>
                  <a:gd name="connsiteY4" fmla="*/ 252047 h 349181"/>
                  <a:gd name="connsiteX5" fmla="*/ 172497 w 231112"/>
                  <a:gd name="connsiteY5" fmla="*/ 302288 h 349181"/>
                  <a:gd name="connsiteX6" fmla="*/ 167472 w 231112"/>
                  <a:gd name="connsiteY6" fmla="*/ 332433 h 349181"/>
                  <a:gd name="connsiteX7" fmla="*/ 147376 w 231112"/>
                  <a:gd name="connsiteY7" fmla="*/ 347506 h 349181"/>
                  <a:gd name="connsiteX8" fmla="*/ 117231 w 231112"/>
                  <a:gd name="connsiteY8" fmla="*/ 342482 h 349181"/>
                  <a:gd name="connsiteX9" fmla="*/ 51916 w 231112"/>
                  <a:gd name="connsiteY9" fmla="*/ 307313 h 349181"/>
                  <a:gd name="connsiteX10" fmla="*/ 6699 w 231112"/>
                  <a:gd name="connsiteY10" fmla="*/ 282192 h 349181"/>
                  <a:gd name="connsiteX11" fmla="*/ 11723 w 231112"/>
                  <a:gd name="connsiteY11" fmla="*/ 257071 h 349181"/>
                  <a:gd name="connsiteX12" fmla="*/ 36844 w 231112"/>
                  <a:gd name="connsiteY12" fmla="*/ 247022 h 349181"/>
                  <a:gd name="connsiteX13" fmla="*/ 66989 w 231112"/>
                  <a:gd name="connsiteY13" fmla="*/ 252047 h 349181"/>
                  <a:gd name="connsiteX14" fmla="*/ 72013 w 231112"/>
                  <a:gd name="connsiteY14" fmla="*/ 241998 h 349181"/>
                  <a:gd name="connsiteX15" fmla="*/ 77037 w 231112"/>
                  <a:gd name="connsiteY15" fmla="*/ 241998 h 349181"/>
                  <a:gd name="connsiteX16" fmla="*/ 82061 w 231112"/>
                  <a:gd name="connsiteY16" fmla="*/ 211853 h 349181"/>
                  <a:gd name="connsiteX17" fmla="*/ 77037 w 231112"/>
                  <a:gd name="connsiteY17" fmla="*/ 146539 h 349181"/>
                  <a:gd name="connsiteX18" fmla="*/ 56941 w 231112"/>
                  <a:gd name="connsiteY18" fmla="*/ 136491 h 349181"/>
                  <a:gd name="connsiteX19" fmla="*/ 21771 w 231112"/>
                  <a:gd name="connsiteY19" fmla="*/ 101321 h 349181"/>
                  <a:gd name="connsiteX20" fmla="*/ 6699 w 231112"/>
                  <a:gd name="connsiteY20" fmla="*/ 51080 h 349181"/>
                  <a:gd name="connsiteX21" fmla="*/ 56941 w 231112"/>
                  <a:gd name="connsiteY21" fmla="*/ 5862 h 349181"/>
                  <a:gd name="connsiteX22" fmla="*/ 132303 w 231112"/>
                  <a:gd name="connsiteY22" fmla="*/ 15910 h 349181"/>
                  <a:gd name="connsiteX23" fmla="*/ 177521 w 231112"/>
                  <a:gd name="connsiteY23" fmla="*/ 41031 h 349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1112" h="349181">
                    <a:moveTo>
                      <a:pt x="177521" y="41031"/>
                    </a:moveTo>
                    <a:cubicBezTo>
                      <a:pt x="188407" y="55266"/>
                      <a:pt x="190918" y="82899"/>
                      <a:pt x="197617" y="101321"/>
                    </a:cubicBezTo>
                    <a:cubicBezTo>
                      <a:pt x="204316" y="119743"/>
                      <a:pt x="212690" y="135653"/>
                      <a:pt x="217714" y="151563"/>
                    </a:cubicBezTo>
                    <a:cubicBezTo>
                      <a:pt x="222738" y="167473"/>
                      <a:pt x="231112" y="180034"/>
                      <a:pt x="227763" y="196781"/>
                    </a:cubicBezTo>
                    <a:cubicBezTo>
                      <a:pt x="224414" y="213528"/>
                      <a:pt x="206828" y="234462"/>
                      <a:pt x="197617" y="252047"/>
                    </a:cubicBezTo>
                    <a:cubicBezTo>
                      <a:pt x="188406" y="269632"/>
                      <a:pt x="177521" y="288890"/>
                      <a:pt x="172497" y="302288"/>
                    </a:cubicBezTo>
                    <a:cubicBezTo>
                      <a:pt x="167473" y="315686"/>
                      <a:pt x="171659" y="324897"/>
                      <a:pt x="167472" y="332433"/>
                    </a:cubicBezTo>
                    <a:cubicBezTo>
                      <a:pt x="163285" y="339969"/>
                      <a:pt x="155749" y="345831"/>
                      <a:pt x="147376" y="347506"/>
                    </a:cubicBezTo>
                    <a:cubicBezTo>
                      <a:pt x="139003" y="349181"/>
                      <a:pt x="133141" y="349181"/>
                      <a:pt x="117231" y="342482"/>
                    </a:cubicBezTo>
                    <a:cubicBezTo>
                      <a:pt x="101321" y="335783"/>
                      <a:pt x="70338" y="317361"/>
                      <a:pt x="51916" y="307313"/>
                    </a:cubicBezTo>
                    <a:cubicBezTo>
                      <a:pt x="33494" y="297265"/>
                      <a:pt x="13398" y="290566"/>
                      <a:pt x="6699" y="282192"/>
                    </a:cubicBezTo>
                    <a:cubicBezTo>
                      <a:pt x="0" y="273818"/>
                      <a:pt x="6699" y="262933"/>
                      <a:pt x="11723" y="257071"/>
                    </a:cubicBezTo>
                    <a:cubicBezTo>
                      <a:pt x="16747" y="251209"/>
                      <a:pt x="27633" y="247859"/>
                      <a:pt x="36844" y="247022"/>
                    </a:cubicBezTo>
                    <a:cubicBezTo>
                      <a:pt x="46055" y="246185"/>
                      <a:pt x="61128" y="252884"/>
                      <a:pt x="66989" y="252047"/>
                    </a:cubicBezTo>
                    <a:cubicBezTo>
                      <a:pt x="72850" y="251210"/>
                      <a:pt x="70338" y="243673"/>
                      <a:pt x="72013" y="241998"/>
                    </a:cubicBezTo>
                    <a:cubicBezTo>
                      <a:pt x="73688" y="240323"/>
                      <a:pt x="75362" y="247022"/>
                      <a:pt x="77037" y="241998"/>
                    </a:cubicBezTo>
                    <a:cubicBezTo>
                      <a:pt x="78712" y="236974"/>
                      <a:pt x="82061" y="227763"/>
                      <a:pt x="82061" y="211853"/>
                    </a:cubicBezTo>
                    <a:cubicBezTo>
                      <a:pt x="82061" y="195943"/>
                      <a:pt x="81224" y="159099"/>
                      <a:pt x="77037" y="146539"/>
                    </a:cubicBezTo>
                    <a:cubicBezTo>
                      <a:pt x="72850" y="133979"/>
                      <a:pt x="66152" y="144027"/>
                      <a:pt x="56941" y="136491"/>
                    </a:cubicBezTo>
                    <a:cubicBezTo>
                      <a:pt x="47730" y="128955"/>
                      <a:pt x="30145" y="115556"/>
                      <a:pt x="21771" y="101321"/>
                    </a:cubicBezTo>
                    <a:cubicBezTo>
                      <a:pt x="13397" y="87086"/>
                      <a:pt x="837" y="66990"/>
                      <a:pt x="6699" y="51080"/>
                    </a:cubicBezTo>
                    <a:cubicBezTo>
                      <a:pt x="12561" y="35170"/>
                      <a:pt x="36007" y="11724"/>
                      <a:pt x="56941" y="5862"/>
                    </a:cubicBezTo>
                    <a:cubicBezTo>
                      <a:pt x="77875" y="0"/>
                      <a:pt x="113044" y="10049"/>
                      <a:pt x="132303" y="15910"/>
                    </a:cubicBezTo>
                    <a:cubicBezTo>
                      <a:pt x="151562" y="21772"/>
                      <a:pt x="166635" y="26796"/>
                      <a:pt x="177521" y="41031"/>
                    </a:cubicBezTo>
                    <a:close/>
                  </a:path>
                </a:pathLst>
              </a:custGeom>
              <a:grpFill/>
              <a:ln w="25400" cap="flat" cmpd="sng" algn="ctr">
                <a:noFill/>
                <a:prstDash val="solid"/>
              </a:ln>
              <a:effectLst/>
            </p:spPr>
            <p:txBody>
              <a:bodyPr anchor="ctr"/>
              <a:lstStyle/>
              <a:p>
                <a:pPr algn="ctr">
                  <a:defRPr/>
                </a:pPr>
                <a:endParaRPr lang="en-SG" sz="2200" kern="0">
                  <a:solidFill>
                    <a:sysClr val="window" lastClr="FFFFFF"/>
                  </a:solidFill>
                  <a:latin typeface="楷体" pitchFamily="49" charset="-122"/>
                  <a:ea typeface="楷体" pitchFamily="49" charset="-122"/>
                </a:endParaRPr>
              </a:p>
            </p:txBody>
          </p:sp>
          <p:sp>
            <p:nvSpPr>
              <p:cNvPr id="33" name="Freeform 56">
                <a:extLst>
                  <a:ext uri="{FF2B5EF4-FFF2-40B4-BE49-F238E27FC236}">
                    <a16:creationId xmlns="" xmlns:a16="http://schemas.microsoft.com/office/drawing/2014/main" id="{5697A00E-C00C-6426-8C97-D89B080D9D74}"/>
                  </a:ext>
                </a:extLst>
              </p:cNvPr>
              <p:cNvSpPr/>
              <p:nvPr/>
            </p:nvSpPr>
            <p:spPr>
              <a:xfrm rot="9063914">
                <a:off x="5307917" y="3013715"/>
                <a:ext cx="165325" cy="427000"/>
              </a:xfrm>
              <a:custGeom>
                <a:avLst/>
                <a:gdLst>
                  <a:gd name="connsiteX0" fmla="*/ 174009 w 194481"/>
                  <a:gd name="connsiteY0" fmla="*/ 425356 h 511791"/>
                  <a:gd name="connsiteX1" fmla="*/ 180833 w 194481"/>
                  <a:gd name="connsiteY1" fmla="*/ 329822 h 511791"/>
                  <a:gd name="connsiteX2" fmla="*/ 194481 w 194481"/>
                  <a:gd name="connsiteY2" fmla="*/ 275231 h 511791"/>
                  <a:gd name="connsiteX3" fmla="*/ 180833 w 194481"/>
                  <a:gd name="connsiteY3" fmla="*/ 200168 h 511791"/>
                  <a:gd name="connsiteX4" fmla="*/ 180833 w 194481"/>
                  <a:gd name="connsiteY4" fmla="*/ 138753 h 511791"/>
                  <a:gd name="connsiteX5" fmla="*/ 146714 w 194481"/>
                  <a:gd name="connsiteY5" fmla="*/ 77338 h 511791"/>
                  <a:gd name="connsiteX6" fmla="*/ 112594 w 194481"/>
                  <a:gd name="connsiteY6" fmla="*/ 22747 h 511791"/>
                  <a:gd name="connsiteX7" fmla="*/ 78475 w 194481"/>
                  <a:gd name="connsiteY7" fmla="*/ 2275 h 511791"/>
                  <a:gd name="connsiteX8" fmla="*/ 58003 w 194481"/>
                  <a:gd name="connsiteY8" fmla="*/ 9099 h 511791"/>
                  <a:gd name="connsiteX9" fmla="*/ 37531 w 194481"/>
                  <a:gd name="connsiteY9" fmla="*/ 50042 h 511791"/>
                  <a:gd name="connsiteX10" fmla="*/ 44355 w 194481"/>
                  <a:gd name="connsiteY10" fmla="*/ 104633 h 511791"/>
                  <a:gd name="connsiteX11" fmla="*/ 78475 w 194481"/>
                  <a:gd name="connsiteY11" fmla="*/ 200168 h 511791"/>
                  <a:gd name="connsiteX12" fmla="*/ 37531 w 194481"/>
                  <a:gd name="connsiteY12" fmla="*/ 261583 h 511791"/>
                  <a:gd name="connsiteX13" fmla="*/ 3412 w 194481"/>
                  <a:gd name="connsiteY13" fmla="*/ 322998 h 511791"/>
                  <a:gd name="connsiteX14" fmla="*/ 17060 w 194481"/>
                  <a:gd name="connsiteY14" fmla="*/ 384413 h 511791"/>
                  <a:gd name="connsiteX15" fmla="*/ 44355 w 194481"/>
                  <a:gd name="connsiteY15" fmla="*/ 466299 h 511791"/>
                  <a:gd name="connsiteX16" fmla="*/ 51179 w 194481"/>
                  <a:gd name="connsiteY16" fmla="*/ 486771 h 511791"/>
                  <a:gd name="connsiteX17" fmla="*/ 58003 w 194481"/>
                  <a:gd name="connsiteY17" fmla="*/ 507242 h 511791"/>
                  <a:gd name="connsiteX18" fmla="*/ 105770 w 194481"/>
                  <a:gd name="connsiteY18" fmla="*/ 459475 h 511791"/>
                  <a:gd name="connsiteX19" fmla="*/ 174009 w 194481"/>
                  <a:gd name="connsiteY19" fmla="*/ 425356 h 51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4481" h="511791">
                    <a:moveTo>
                      <a:pt x="174009" y="425356"/>
                    </a:moveTo>
                    <a:cubicBezTo>
                      <a:pt x="186519" y="403747"/>
                      <a:pt x="177421" y="354843"/>
                      <a:pt x="180833" y="329822"/>
                    </a:cubicBezTo>
                    <a:cubicBezTo>
                      <a:pt x="184245" y="304801"/>
                      <a:pt x="194481" y="296840"/>
                      <a:pt x="194481" y="275231"/>
                    </a:cubicBezTo>
                    <a:cubicBezTo>
                      <a:pt x="194481" y="253622"/>
                      <a:pt x="183108" y="222914"/>
                      <a:pt x="180833" y="200168"/>
                    </a:cubicBezTo>
                    <a:cubicBezTo>
                      <a:pt x="178558" y="177422"/>
                      <a:pt x="186520" y="159225"/>
                      <a:pt x="180833" y="138753"/>
                    </a:cubicBezTo>
                    <a:cubicBezTo>
                      <a:pt x="175147" y="118281"/>
                      <a:pt x="158087" y="96672"/>
                      <a:pt x="146714" y="77338"/>
                    </a:cubicBezTo>
                    <a:cubicBezTo>
                      <a:pt x="135341" y="58004"/>
                      <a:pt x="123967" y="35257"/>
                      <a:pt x="112594" y="22747"/>
                    </a:cubicBezTo>
                    <a:cubicBezTo>
                      <a:pt x="101221" y="10237"/>
                      <a:pt x="87574" y="4550"/>
                      <a:pt x="78475" y="2275"/>
                    </a:cubicBezTo>
                    <a:cubicBezTo>
                      <a:pt x="69376" y="0"/>
                      <a:pt x="64827" y="1138"/>
                      <a:pt x="58003" y="9099"/>
                    </a:cubicBezTo>
                    <a:cubicBezTo>
                      <a:pt x="51179" y="17060"/>
                      <a:pt x="39806" y="34120"/>
                      <a:pt x="37531" y="50042"/>
                    </a:cubicBezTo>
                    <a:cubicBezTo>
                      <a:pt x="35256" y="65964"/>
                      <a:pt x="37531" y="79612"/>
                      <a:pt x="44355" y="104633"/>
                    </a:cubicBezTo>
                    <a:cubicBezTo>
                      <a:pt x="51179" y="129654"/>
                      <a:pt x="79612" y="174010"/>
                      <a:pt x="78475" y="200168"/>
                    </a:cubicBezTo>
                    <a:cubicBezTo>
                      <a:pt x="77338" y="226326"/>
                      <a:pt x="50041" y="241111"/>
                      <a:pt x="37531" y="261583"/>
                    </a:cubicBezTo>
                    <a:cubicBezTo>
                      <a:pt x="25021" y="282055"/>
                      <a:pt x="6824" y="302526"/>
                      <a:pt x="3412" y="322998"/>
                    </a:cubicBezTo>
                    <a:cubicBezTo>
                      <a:pt x="0" y="343470"/>
                      <a:pt x="10236" y="360530"/>
                      <a:pt x="17060" y="384413"/>
                    </a:cubicBezTo>
                    <a:cubicBezTo>
                      <a:pt x="23884" y="408296"/>
                      <a:pt x="44355" y="466299"/>
                      <a:pt x="44355" y="466299"/>
                    </a:cubicBezTo>
                    <a:lnTo>
                      <a:pt x="51179" y="486771"/>
                    </a:lnTo>
                    <a:cubicBezTo>
                      <a:pt x="53454" y="493595"/>
                      <a:pt x="48905" y="511791"/>
                      <a:pt x="58003" y="507242"/>
                    </a:cubicBezTo>
                    <a:cubicBezTo>
                      <a:pt x="67102" y="502693"/>
                      <a:pt x="87573" y="474260"/>
                      <a:pt x="105770" y="459475"/>
                    </a:cubicBezTo>
                    <a:cubicBezTo>
                      <a:pt x="123967" y="444690"/>
                      <a:pt x="161499" y="446965"/>
                      <a:pt x="174009" y="425356"/>
                    </a:cubicBezTo>
                    <a:close/>
                  </a:path>
                </a:pathLst>
              </a:custGeom>
              <a:grpFill/>
              <a:ln w="25400" cap="flat" cmpd="sng" algn="ctr">
                <a:noFill/>
                <a:prstDash val="solid"/>
              </a:ln>
              <a:effectLst/>
            </p:spPr>
            <p:txBody>
              <a:bodyPr anchor="ctr"/>
              <a:lstStyle/>
              <a:p>
                <a:pPr algn="ctr">
                  <a:defRPr/>
                </a:pPr>
                <a:endParaRPr lang="en-SG" sz="2200" kern="0">
                  <a:solidFill>
                    <a:sysClr val="window" lastClr="FFFFFF"/>
                  </a:solidFill>
                  <a:latin typeface="楷体" pitchFamily="49" charset="-122"/>
                  <a:ea typeface="楷体" pitchFamily="49" charset="-122"/>
                </a:endParaRPr>
              </a:p>
            </p:txBody>
          </p:sp>
          <p:sp>
            <p:nvSpPr>
              <p:cNvPr id="34" name="Freeform 57">
                <a:extLst>
                  <a:ext uri="{FF2B5EF4-FFF2-40B4-BE49-F238E27FC236}">
                    <a16:creationId xmlns="" xmlns:a16="http://schemas.microsoft.com/office/drawing/2014/main" id="{80A572C2-3284-E31B-4C98-46AA0C0A42C4}"/>
                  </a:ext>
                </a:extLst>
              </p:cNvPr>
              <p:cNvSpPr/>
              <p:nvPr/>
            </p:nvSpPr>
            <p:spPr>
              <a:xfrm>
                <a:off x="5219282" y="3049675"/>
                <a:ext cx="283028" cy="119743"/>
              </a:xfrm>
              <a:custGeom>
                <a:avLst/>
                <a:gdLst>
                  <a:gd name="connsiteX0" fmla="*/ 25958 w 283028"/>
                  <a:gd name="connsiteY0" fmla="*/ 115556 h 119743"/>
                  <a:gd name="connsiteX1" fmla="*/ 196780 w 283028"/>
                  <a:gd name="connsiteY1" fmla="*/ 70338 h 119743"/>
                  <a:gd name="connsiteX2" fmla="*/ 282191 w 283028"/>
                  <a:gd name="connsiteY2" fmla="*/ 15072 h 119743"/>
                  <a:gd name="connsiteX3" fmla="*/ 191755 w 283028"/>
                  <a:gd name="connsiteY3" fmla="*/ 5024 h 119743"/>
                  <a:gd name="connsiteX4" fmla="*/ 41030 w 283028"/>
                  <a:gd name="connsiteY4" fmla="*/ 45217 h 119743"/>
                  <a:gd name="connsiteX5" fmla="*/ 25958 w 283028"/>
                  <a:gd name="connsiteY5" fmla="*/ 115556 h 11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028" h="119743">
                    <a:moveTo>
                      <a:pt x="25958" y="115556"/>
                    </a:moveTo>
                    <a:cubicBezTo>
                      <a:pt x="51916" y="119743"/>
                      <a:pt x="154075" y="87085"/>
                      <a:pt x="196780" y="70338"/>
                    </a:cubicBezTo>
                    <a:cubicBezTo>
                      <a:pt x="239486" y="53591"/>
                      <a:pt x="283028" y="25958"/>
                      <a:pt x="282191" y="15072"/>
                    </a:cubicBezTo>
                    <a:cubicBezTo>
                      <a:pt x="281354" y="4186"/>
                      <a:pt x="231948" y="0"/>
                      <a:pt x="191755" y="5024"/>
                    </a:cubicBezTo>
                    <a:cubicBezTo>
                      <a:pt x="151562" y="10048"/>
                      <a:pt x="69500" y="26795"/>
                      <a:pt x="41030" y="45217"/>
                    </a:cubicBezTo>
                    <a:cubicBezTo>
                      <a:pt x="12560" y="63639"/>
                      <a:pt x="0" y="111369"/>
                      <a:pt x="25958" y="115556"/>
                    </a:cubicBezTo>
                    <a:close/>
                  </a:path>
                </a:pathLst>
              </a:custGeom>
              <a:grpFill/>
              <a:ln w="25400" cap="flat" cmpd="sng" algn="ctr">
                <a:noFill/>
                <a:prstDash val="solid"/>
              </a:ln>
              <a:effectLst/>
            </p:spPr>
            <p:txBody>
              <a:bodyPr anchor="ctr"/>
              <a:lstStyle/>
              <a:p>
                <a:pPr algn="ctr">
                  <a:defRPr/>
                </a:pPr>
                <a:endParaRPr lang="en-SG" sz="2200" kern="0">
                  <a:solidFill>
                    <a:sysClr val="window" lastClr="FFFFFF"/>
                  </a:solidFill>
                  <a:latin typeface="楷体" pitchFamily="49" charset="-122"/>
                  <a:ea typeface="楷体" pitchFamily="49" charset="-122"/>
                </a:endParaRPr>
              </a:p>
            </p:txBody>
          </p:sp>
        </p:grpSp>
        <p:grpSp>
          <p:nvGrpSpPr>
            <p:cNvPr id="26" name="Group 112">
              <a:extLst>
                <a:ext uri="{FF2B5EF4-FFF2-40B4-BE49-F238E27FC236}">
                  <a16:creationId xmlns="" xmlns:a16="http://schemas.microsoft.com/office/drawing/2014/main" id="{B121A811-0312-684F-E89E-24D9D1FBD226}"/>
                </a:ext>
              </a:extLst>
            </p:cNvPr>
            <p:cNvGrpSpPr/>
            <p:nvPr/>
          </p:nvGrpSpPr>
          <p:grpSpPr>
            <a:xfrm flipH="1">
              <a:off x="6929454" y="3143248"/>
              <a:ext cx="285752" cy="1262255"/>
              <a:chOff x="7815618" y="883692"/>
              <a:chExt cx="1182806" cy="5224818"/>
            </a:xfrm>
            <a:solidFill>
              <a:srgbClr val="4BACC6">
                <a:lumMod val="40000"/>
                <a:lumOff val="60000"/>
              </a:srgbClr>
            </a:solidFill>
          </p:grpSpPr>
          <p:sp>
            <p:nvSpPr>
              <p:cNvPr id="28" name="Freeform 51">
                <a:extLst>
                  <a:ext uri="{FF2B5EF4-FFF2-40B4-BE49-F238E27FC236}">
                    <a16:creationId xmlns="" xmlns:a16="http://schemas.microsoft.com/office/drawing/2014/main" id="{A6DEBDC8-6693-3930-B0C6-E0C588FFE8E2}"/>
                  </a:ext>
                </a:extLst>
              </p:cNvPr>
              <p:cNvSpPr/>
              <p:nvPr/>
            </p:nvSpPr>
            <p:spPr>
              <a:xfrm>
                <a:off x="7815618" y="883692"/>
                <a:ext cx="1182806" cy="5224818"/>
              </a:xfrm>
              <a:custGeom>
                <a:avLst/>
                <a:gdLst>
                  <a:gd name="connsiteX0" fmla="*/ 727881 w 1182806"/>
                  <a:gd name="connsiteY0" fmla="*/ 10236 h 5224818"/>
                  <a:gd name="connsiteX1" fmla="*/ 577755 w 1182806"/>
                  <a:gd name="connsiteY1" fmla="*/ 17060 h 5224818"/>
                  <a:gd name="connsiteX2" fmla="*/ 468573 w 1182806"/>
                  <a:gd name="connsiteY2" fmla="*/ 85299 h 5224818"/>
                  <a:gd name="connsiteX3" fmla="*/ 413982 w 1182806"/>
                  <a:gd name="connsiteY3" fmla="*/ 153538 h 5224818"/>
                  <a:gd name="connsiteX4" fmla="*/ 400334 w 1182806"/>
                  <a:gd name="connsiteY4" fmla="*/ 296839 h 5224818"/>
                  <a:gd name="connsiteX5" fmla="*/ 413982 w 1182806"/>
                  <a:gd name="connsiteY5" fmla="*/ 412845 h 5224818"/>
                  <a:gd name="connsiteX6" fmla="*/ 448101 w 1182806"/>
                  <a:gd name="connsiteY6" fmla="*/ 501556 h 5224818"/>
                  <a:gd name="connsiteX7" fmla="*/ 475397 w 1182806"/>
                  <a:gd name="connsiteY7" fmla="*/ 590266 h 5224818"/>
                  <a:gd name="connsiteX8" fmla="*/ 536812 w 1182806"/>
                  <a:gd name="connsiteY8" fmla="*/ 672153 h 5224818"/>
                  <a:gd name="connsiteX9" fmla="*/ 523164 w 1182806"/>
                  <a:gd name="connsiteY9" fmla="*/ 760863 h 5224818"/>
                  <a:gd name="connsiteX10" fmla="*/ 407158 w 1182806"/>
                  <a:gd name="connsiteY10" fmla="*/ 849574 h 5224818"/>
                  <a:gd name="connsiteX11" fmla="*/ 250209 w 1182806"/>
                  <a:gd name="connsiteY11" fmla="*/ 883693 h 5224818"/>
                  <a:gd name="connsiteX12" fmla="*/ 188794 w 1182806"/>
                  <a:gd name="connsiteY12" fmla="*/ 931460 h 5224818"/>
                  <a:gd name="connsiteX13" fmla="*/ 127379 w 1182806"/>
                  <a:gd name="connsiteY13" fmla="*/ 1095233 h 5224818"/>
                  <a:gd name="connsiteX14" fmla="*/ 18197 w 1182806"/>
                  <a:gd name="connsiteY14" fmla="*/ 1450075 h 5224818"/>
                  <a:gd name="connsiteX15" fmla="*/ 18197 w 1182806"/>
                  <a:gd name="connsiteY15" fmla="*/ 1538786 h 5224818"/>
                  <a:gd name="connsiteX16" fmla="*/ 38669 w 1182806"/>
                  <a:gd name="connsiteY16" fmla="*/ 1668439 h 5224818"/>
                  <a:gd name="connsiteX17" fmla="*/ 79612 w 1182806"/>
                  <a:gd name="connsiteY17" fmla="*/ 1709383 h 5224818"/>
                  <a:gd name="connsiteX18" fmla="*/ 127379 w 1182806"/>
                  <a:gd name="connsiteY18" fmla="*/ 1729854 h 5224818"/>
                  <a:gd name="connsiteX19" fmla="*/ 168322 w 1182806"/>
                  <a:gd name="connsiteY19" fmla="*/ 1743502 h 5224818"/>
                  <a:gd name="connsiteX20" fmla="*/ 168322 w 1182806"/>
                  <a:gd name="connsiteY20" fmla="*/ 1777621 h 5224818"/>
                  <a:gd name="connsiteX21" fmla="*/ 134203 w 1182806"/>
                  <a:gd name="connsiteY21" fmla="*/ 1866332 h 5224818"/>
                  <a:gd name="connsiteX22" fmla="*/ 65964 w 1182806"/>
                  <a:gd name="connsiteY22" fmla="*/ 2091520 h 5224818"/>
                  <a:gd name="connsiteX23" fmla="*/ 45492 w 1182806"/>
                  <a:gd name="connsiteY23" fmla="*/ 2255293 h 5224818"/>
                  <a:gd name="connsiteX24" fmla="*/ 31845 w 1182806"/>
                  <a:gd name="connsiteY24" fmla="*/ 2460009 h 5224818"/>
                  <a:gd name="connsiteX25" fmla="*/ 45492 w 1182806"/>
                  <a:gd name="connsiteY25" fmla="*/ 2487305 h 5224818"/>
                  <a:gd name="connsiteX26" fmla="*/ 86436 w 1182806"/>
                  <a:gd name="connsiteY26" fmla="*/ 2521424 h 5224818"/>
                  <a:gd name="connsiteX27" fmla="*/ 134203 w 1182806"/>
                  <a:gd name="connsiteY27" fmla="*/ 2773908 h 5224818"/>
                  <a:gd name="connsiteX28" fmla="*/ 175146 w 1182806"/>
                  <a:gd name="connsiteY28" fmla="*/ 2999096 h 5224818"/>
                  <a:gd name="connsiteX29" fmla="*/ 229737 w 1182806"/>
                  <a:gd name="connsiteY29" fmla="*/ 3244756 h 5224818"/>
                  <a:gd name="connsiteX30" fmla="*/ 250209 w 1182806"/>
                  <a:gd name="connsiteY30" fmla="*/ 3299347 h 5224818"/>
                  <a:gd name="connsiteX31" fmla="*/ 270681 w 1182806"/>
                  <a:gd name="connsiteY31" fmla="*/ 3333466 h 5224818"/>
                  <a:gd name="connsiteX32" fmla="*/ 270681 w 1182806"/>
                  <a:gd name="connsiteY32" fmla="*/ 3469944 h 5224818"/>
                  <a:gd name="connsiteX33" fmla="*/ 304800 w 1182806"/>
                  <a:gd name="connsiteY33" fmla="*/ 3695132 h 5224818"/>
                  <a:gd name="connsiteX34" fmla="*/ 359391 w 1182806"/>
                  <a:gd name="connsiteY34" fmla="*/ 3899848 h 5224818"/>
                  <a:gd name="connsiteX35" fmla="*/ 420806 w 1182806"/>
                  <a:gd name="connsiteY35" fmla="*/ 4090917 h 5224818"/>
                  <a:gd name="connsiteX36" fmla="*/ 468573 w 1182806"/>
                  <a:gd name="connsiteY36" fmla="*/ 4241042 h 5224818"/>
                  <a:gd name="connsiteX37" fmla="*/ 475397 w 1182806"/>
                  <a:gd name="connsiteY37" fmla="*/ 4336577 h 5224818"/>
                  <a:gd name="connsiteX38" fmla="*/ 454925 w 1182806"/>
                  <a:gd name="connsiteY38" fmla="*/ 4445759 h 5224818"/>
                  <a:gd name="connsiteX39" fmla="*/ 379863 w 1182806"/>
                  <a:gd name="connsiteY39" fmla="*/ 4575412 h 5224818"/>
                  <a:gd name="connsiteX40" fmla="*/ 338919 w 1182806"/>
                  <a:gd name="connsiteY40" fmla="*/ 4657299 h 5224818"/>
                  <a:gd name="connsiteX41" fmla="*/ 338919 w 1182806"/>
                  <a:gd name="connsiteY41" fmla="*/ 4773305 h 5224818"/>
                  <a:gd name="connsiteX42" fmla="*/ 373039 w 1182806"/>
                  <a:gd name="connsiteY42" fmla="*/ 4793777 h 5224818"/>
                  <a:gd name="connsiteX43" fmla="*/ 482221 w 1182806"/>
                  <a:gd name="connsiteY43" fmla="*/ 4766481 h 5224818"/>
                  <a:gd name="connsiteX44" fmla="*/ 564107 w 1182806"/>
                  <a:gd name="connsiteY44" fmla="*/ 4691418 h 5224818"/>
                  <a:gd name="connsiteX45" fmla="*/ 584579 w 1182806"/>
                  <a:gd name="connsiteY45" fmla="*/ 4575412 h 5224818"/>
                  <a:gd name="connsiteX46" fmla="*/ 605051 w 1182806"/>
                  <a:gd name="connsiteY46" fmla="*/ 4534469 h 5224818"/>
                  <a:gd name="connsiteX47" fmla="*/ 639170 w 1182806"/>
                  <a:gd name="connsiteY47" fmla="*/ 4575412 h 5224818"/>
                  <a:gd name="connsiteX48" fmla="*/ 652818 w 1182806"/>
                  <a:gd name="connsiteY48" fmla="*/ 4595884 h 5224818"/>
                  <a:gd name="connsiteX49" fmla="*/ 673289 w 1182806"/>
                  <a:gd name="connsiteY49" fmla="*/ 4582236 h 5224818"/>
                  <a:gd name="connsiteX50" fmla="*/ 659642 w 1182806"/>
                  <a:gd name="connsiteY50" fmla="*/ 4513998 h 5224818"/>
                  <a:gd name="connsiteX51" fmla="*/ 680113 w 1182806"/>
                  <a:gd name="connsiteY51" fmla="*/ 4411639 h 5224818"/>
                  <a:gd name="connsiteX52" fmla="*/ 639170 w 1182806"/>
                  <a:gd name="connsiteY52" fmla="*/ 4234218 h 5224818"/>
                  <a:gd name="connsiteX53" fmla="*/ 591403 w 1182806"/>
                  <a:gd name="connsiteY53" fmla="*/ 3968087 h 5224818"/>
                  <a:gd name="connsiteX54" fmla="*/ 591403 w 1182806"/>
                  <a:gd name="connsiteY54" fmla="*/ 3715604 h 5224818"/>
                  <a:gd name="connsiteX55" fmla="*/ 584579 w 1182806"/>
                  <a:gd name="connsiteY55" fmla="*/ 3585950 h 5224818"/>
                  <a:gd name="connsiteX56" fmla="*/ 632346 w 1182806"/>
                  <a:gd name="connsiteY56" fmla="*/ 3674660 h 5224818"/>
                  <a:gd name="connsiteX57" fmla="*/ 652818 w 1182806"/>
                  <a:gd name="connsiteY57" fmla="*/ 3852081 h 5224818"/>
                  <a:gd name="connsiteX58" fmla="*/ 659642 w 1182806"/>
                  <a:gd name="connsiteY58" fmla="*/ 4022678 h 5224818"/>
                  <a:gd name="connsiteX59" fmla="*/ 734704 w 1182806"/>
                  <a:gd name="connsiteY59" fmla="*/ 4213747 h 5224818"/>
                  <a:gd name="connsiteX60" fmla="*/ 775648 w 1182806"/>
                  <a:gd name="connsiteY60" fmla="*/ 4384344 h 5224818"/>
                  <a:gd name="connsiteX61" fmla="*/ 768824 w 1182806"/>
                  <a:gd name="connsiteY61" fmla="*/ 4575412 h 5224818"/>
                  <a:gd name="connsiteX62" fmla="*/ 755176 w 1182806"/>
                  <a:gd name="connsiteY62" fmla="*/ 4718714 h 5224818"/>
                  <a:gd name="connsiteX63" fmla="*/ 721057 w 1182806"/>
                  <a:gd name="connsiteY63" fmla="*/ 4868839 h 5224818"/>
                  <a:gd name="connsiteX64" fmla="*/ 659642 w 1182806"/>
                  <a:gd name="connsiteY64" fmla="*/ 5005317 h 5224818"/>
                  <a:gd name="connsiteX65" fmla="*/ 639170 w 1182806"/>
                  <a:gd name="connsiteY65" fmla="*/ 5100851 h 5224818"/>
                  <a:gd name="connsiteX66" fmla="*/ 666466 w 1182806"/>
                  <a:gd name="connsiteY66" fmla="*/ 5182738 h 5224818"/>
                  <a:gd name="connsiteX67" fmla="*/ 700585 w 1182806"/>
                  <a:gd name="connsiteY67" fmla="*/ 5216857 h 5224818"/>
                  <a:gd name="connsiteX68" fmla="*/ 734704 w 1182806"/>
                  <a:gd name="connsiteY68" fmla="*/ 5216857 h 5224818"/>
                  <a:gd name="connsiteX69" fmla="*/ 823415 w 1182806"/>
                  <a:gd name="connsiteY69" fmla="*/ 5169090 h 5224818"/>
                  <a:gd name="connsiteX70" fmla="*/ 898478 w 1182806"/>
                  <a:gd name="connsiteY70" fmla="*/ 5059908 h 5224818"/>
                  <a:gd name="connsiteX71" fmla="*/ 946245 w 1182806"/>
                  <a:gd name="connsiteY71" fmla="*/ 4793777 h 5224818"/>
                  <a:gd name="connsiteX72" fmla="*/ 939421 w 1182806"/>
                  <a:gd name="connsiteY72" fmla="*/ 4548117 h 5224818"/>
                  <a:gd name="connsiteX73" fmla="*/ 925773 w 1182806"/>
                  <a:gd name="connsiteY73" fmla="*/ 4322929 h 5224818"/>
                  <a:gd name="connsiteX74" fmla="*/ 953069 w 1182806"/>
                  <a:gd name="connsiteY74" fmla="*/ 4077269 h 5224818"/>
                  <a:gd name="connsiteX75" fmla="*/ 980364 w 1182806"/>
                  <a:gd name="connsiteY75" fmla="*/ 3872553 h 5224818"/>
                  <a:gd name="connsiteX76" fmla="*/ 966716 w 1182806"/>
                  <a:gd name="connsiteY76" fmla="*/ 3729251 h 5224818"/>
                  <a:gd name="connsiteX77" fmla="*/ 905301 w 1182806"/>
                  <a:gd name="connsiteY77" fmla="*/ 3510887 h 5224818"/>
                  <a:gd name="connsiteX78" fmla="*/ 884830 w 1182806"/>
                  <a:gd name="connsiteY78" fmla="*/ 3408529 h 5224818"/>
                  <a:gd name="connsiteX79" fmla="*/ 898478 w 1182806"/>
                  <a:gd name="connsiteY79" fmla="*/ 3340290 h 5224818"/>
                  <a:gd name="connsiteX80" fmla="*/ 905301 w 1182806"/>
                  <a:gd name="connsiteY80" fmla="*/ 3231108 h 5224818"/>
                  <a:gd name="connsiteX81" fmla="*/ 925773 w 1182806"/>
                  <a:gd name="connsiteY81" fmla="*/ 3101454 h 5224818"/>
                  <a:gd name="connsiteX82" fmla="*/ 932597 w 1182806"/>
                  <a:gd name="connsiteY82" fmla="*/ 2971801 h 5224818"/>
                  <a:gd name="connsiteX83" fmla="*/ 946245 w 1182806"/>
                  <a:gd name="connsiteY83" fmla="*/ 2828499 h 5224818"/>
                  <a:gd name="connsiteX84" fmla="*/ 966716 w 1182806"/>
                  <a:gd name="connsiteY84" fmla="*/ 2787556 h 5224818"/>
                  <a:gd name="connsiteX85" fmla="*/ 980364 w 1182806"/>
                  <a:gd name="connsiteY85" fmla="*/ 2705669 h 5224818"/>
                  <a:gd name="connsiteX86" fmla="*/ 1000836 w 1182806"/>
                  <a:gd name="connsiteY86" fmla="*/ 2576015 h 5224818"/>
                  <a:gd name="connsiteX87" fmla="*/ 1014483 w 1182806"/>
                  <a:gd name="connsiteY87" fmla="*/ 2364475 h 5224818"/>
                  <a:gd name="connsiteX88" fmla="*/ 1034955 w 1182806"/>
                  <a:gd name="connsiteY88" fmla="*/ 2077872 h 5224818"/>
                  <a:gd name="connsiteX89" fmla="*/ 1034955 w 1182806"/>
                  <a:gd name="connsiteY89" fmla="*/ 1989162 h 5224818"/>
                  <a:gd name="connsiteX90" fmla="*/ 1007660 w 1182806"/>
                  <a:gd name="connsiteY90" fmla="*/ 1859508 h 5224818"/>
                  <a:gd name="connsiteX91" fmla="*/ 959892 w 1182806"/>
                  <a:gd name="connsiteY91" fmla="*/ 1777621 h 5224818"/>
                  <a:gd name="connsiteX92" fmla="*/ 994012 w 1182806"/>
                  <a:gd name="connsiteY92" fmla="*/ 1702559 h 5224818"/>
                  <a:gd name="connsiteX93" fmla="*/ 1028131 w 1182806"/>
                  <a:gd name="connsiteY93" fmla="*/ 1607024 h 5224818"/>
                  <a:gd name="connsiteX94" fmla="*/ 1028131 w 1182806"/>
                  <a:gd name="connsiteY94" fmla="*/ 1545609 h 5224818"/>
                  <a:gd name="connsiteX95" fmla="*/ 1069075 w 1182806"/>
                  <a:gd name="connsiteY95" fmla="*/ 1477371 h 5224818"/>
                  <a:gd name="connsiteX96" fmla="*/ 1150961 w 1182806"/>
                  <a:gd name="connsiteY96" fmla="*/ 1272654 h 5224818"/>
                  <a:gd name="connsiteX97" fmla="*/ 1178257 w 1182806"/>
                  <a:gd name="connsiteY97" fmla="*/ 1115705 h 5224818"/>
                  <a:gd name="connsiteX98" fmla="*/ 1178257 w 1182806"/>
                  <a:gd name="connsiteY98" fmla="*/ 999699 h 5224818"/>
                  <a:gd name="connsiteX99" fmla="*/ 1171433 w 1182806"/>
                  <a:gd name="connsiteY99" fmla="*/ 863221 h 5224818"/>
                  <a:gd name="connsiteX100" fmla="*/ 1110018 w 1182806"/>
                  <a:gd name="connsiteY100" fmla="*/ 829102 h 5224818"/>
                  <a:gd name="connsiteX101" fmla="*/ 939421 w 1182806"/>
                  <a:gd name="connsiteY101" fmla="*/ 801807 h 5224818"/>
                  <a:gd name="connsiteX102" fmla="*/ 912125 w 1182806"/>
                  <a:gd name="connsiteY102" fmla="*/ 788159 h 5224818"/>
                  <a:gd name="connsiteX103" fmla="*/ 864358 w 1182806"/>
                  <a:gd name="connsiteY103" fmla="*/ 719920 h 5224818"/>
                  <a:gd name="connsiteX104" fmla="*/ 816591 w 1182806"/>
                  <a:gd name="connsiteY104" fmla="*/ 678977 h 5224818"/>
                  <a:gd name="connsiteX105" fmla="*/ 789295 w 1182806"/>
                  <a:gd name="connsiteY105" fmla="*/ 672153 h 5224818"/>
                  <a:gd name="connsiteX106" fmla="*/ 823415 w 1182806"/>
                  <a:gd name="connsiteY106" fmla="*/ 562971 h 5224818"/>
                  <a:gd name="connsiteX107" fmla="*/ 850710 w 1182806"/>
                  <a:gd name="connsiteY107" fmla="*/ 474260 h 5224818"/>
                  <a:gd name="connsiteX108" fmla="*/ 878006 w 1182806"/>
                  <a:gd name="connsiteY108" fmla="*/ 453789 h 5224818"/>
                  <a:gd name="connsiteX109" fmla="*/ 891654 w 1182806"/>
                  <a:gd name="connsiteY109" fmla="*/ 440141 h 5224818"/>
                  <a:gd name="connsiteX110" fmla="*/ 898478 w 1182806"/>
                  <a:gd name="connsiteY110" fmla="*/ 296839 h 5224818"/>
                  <a:gd name="connsiteX111" fmla="*/ 878006 w 1182806"/>
                  <a:gd name="connsiteY111" fmla="*/ 160362 h 5224818"/>
                  <a:gd name="connsiteX112" fmla="*/ 830239 w 1182806"/>
                  <a:gd name="connsiteY112" fmla="*/ 78475 h 5224818"/>
                  <a:gd name="connsiteX113" fmla="*/ 727881 w 1182806"/>
                  <a:gd name="connsiteY113" fmla="*/ 10236 h 522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182806" h="5224818">
                    <a:moveTo>
                      <a:pt x="727881" y="10236"/>
                    </a:moveTo>
                    <a:cubicBezTo>
                      <a:pt x="685800" y="0"/>
                      <a:pt x="620973" y="4550"/>
                      <a:pt x="577755" y="17060"/>
                    </a:cubicBezTo>
                    <a:cubicBezTo>
                      <a:pt x="534537" y="29570"/>
                      <a:pt x="495869" y="62553"/>
                      <a:pt x="468573" y="85299"/>
                    </a:cubicBezTo>
                    <a:cubicBezTo>
                      <a:pt x="441277" y="108045"/>
                      <a:pt x="425355" y="118281"/>
                      <a:pt x="413982" y="153538"/>
                    </a:cubicBezTo>
                    <a:cubicBezTo>
                      <a:pt x="402609" y="188795"/>
                      <a:pt x="400334" y="253621"/>
                      <a:pt x="400334" y="296839"/>
                    </a:cubicBezTo>
                    <a:cubicBezTo>
                      <a:pt x="400334" y="340057"/>
                      <a:pt x="406021" y="378726"/>
                      <a:pt x="413982" y="412845"/>
                    </a:cubicBezTo>
                    <a:cubicBezTo>
                      <a:pt x="421943" y="446964"/>
                      <a:pt x="437865" y="471986"/>
                      <a:pt x="448101" y="501556"/>
                    </a:cubicBezTo>
                    <a:cubicBezTo>
                      <a:pt x="458337" y="531126"/>
                      <a:pt x="460612" y="561833"/>
                      <a:pt x="475397" y="590266"/>
                    </a:cubicBezTo>
                    <a:cubicBezTo>
                      <a:pt x="490182" y="618699"/>
                      <a:pt x="528851" y="643720"/>
                      <a:pt x="536812" y="672153"/>
                    </a:cubicBezTo>
                    <a:cubicBezTo>
                      <a:pt x="544773" y="700586"/>
                      <a:pt x="544773" y="731293"/>
                      <a:pt x="523164" y="760863"/>
                    </a:cubicBezTo>
                    <a:cubicBezTo>
                      <a:pt x="501555" y="790433"/>
                      <a:pt x="452651" y="829102"/>
                      <a:pt x="407158" y="849574"/>
                    </a:cubicBezTo>
                    <a:cubicBezTo>
                      <a:pt x="361665" y="870046"/>
                      <a:pt x="286603" y="870045"/>
                      <a:pt x="250209" y="883693"/>
                    </a:cubicBezTo>
                    <a:cubicBezTo>
                      <a:pt x="213815" y="897341"/>
                      <a:pt x="209266" y="896203"/>
                      <a:pt x="188794" y="931460"/>
                    </a:cubicBezTo>
                    <a:cubicBezTo>
                      <a:pt x="168322" y="966717"/>
                      <a:pt x="155812" y="1008797"/>
                      <a:pt x="127379" y="1095233"/>
                    </a:cubicBezTo>
                    <a:cubicBezTo>
                      <a:pt x="98946" y="1181669"/>
                      <a:pt x="36394" y="1376150"/>
                      <a:pt x="18197" y="1450075"/>
                    </a:cubicBezTo>
                    <a:cubicBezTo>
                      <a:pt x="0" y="1524000"/>
                      <a:pt x="14785" y="1502392"/>
                      <a:pt x="18197" y="1538786"/>
                    </a:cubicBezTo>
                    <a:cubicBezTo>
                      <a:pt x="21609" y="1575180"/>
                      <a:pt x="28433" y="1640006"/>
                      <a:pt x="38669" y="1668439"/>
                    </a:cubicBezTo>
                    <a:cubicBezTo>
                      <a:pt x="48905" y="1696872"/>
                      <a:pt x="64827" y="1699147"/>
                      <a:pt x="79612" y="1709383"/>
                    </a:cubicBezTo>
                    <a:cubicBezTo>
                      <a:pt x="94397" y="1719619"/>
                      <a:pt x="112594" y="1724168"/>
                      <a:pt x="127379" y="1729854"/>
                    </a:cubicBezTo>
                    <a:cubicBezTo>
                      <a:pt x="142164" y="1735540"/>
                      <a:pt x="161498" y="1735541"/>
                      <a:pt x="168322" y="1743502"/>
                    </a:cubicBezTo>
                    <a:cubicBezTo>
                      <a:pt x="175146" y="1751463"/>
                      <a:pt x="174009" y="1757149"/>
                      <a:pt x="168322" y="1777621"/>
                    </a:cubicBezTo>
                    <a:cubicBezTo>
                      <a:pt x="162636" y="1798093"/>
                      <a:pt x="151263" y="1814016"/>
                      <a:pt x="134203" y="1866332"/>
                    </a:cubicBezTo>
                    <a:cubicBezTo>
                      <a:pt x="117143" y="1918649"/>
                      <a:pt x="80749" y="2026693"/>
                      <a:pt x="65964" y="2091520"/>
                    </a:cubicBezTo>
                    <a:cubicBezTo>
                      <a:pt x="51179" y="2156347"/>
                      <a:pt x="51179" y="2193878"/>
                      <a:pt x="45492" y="2255293"/>
                    </a:cubicBezTo>
                    <a:cubicBezTo>
                      <a:pt x="39805" y="2316708"/>
                      <a:pt x="31845" y="2421340"/>
                      <a:pt x="31845" y="2460009"/>
                    </a:cubicBezTo>
                    <a:cubicBezTo>
                      <a:pt x="31845" y="2498678"/>
                      <a:pt x="36393" y="2477069"/>
                      <a:pt x="45492" y="2487305"/>
                    </a:cubicBezTo>
                    <a:cubicBezTo>
                      <a:pt x="54591" y="2497541"/>
                      <a:pt x="71651" y="2473657"/>
                      <a:pt x="86436" y="2521424"/>
                    </a:cubicBezTo>
                    <a:cubicBezTo>
                      <a:pt x="101221" y="2569191"/>
                      <a:pt x="119418" y="2694296"/>
                      <a:pt x="134203" y="2773908"/>
                    </a:cubicBezTo>
                    <a:cubicBezTo>
                      <a:pt x="148988" y="2853520"/>
                      <a:pt x="159224" y="2920621"/>
                      <a:pt x="175146" y="2999096"/>
                    </a:cubicBezTo>
                    <a:cubicBezTo>
                      <a:pt x="191068" y="3077571"/>
                      <a:pt x="217227" y="3194714"/>
                      <a:pt x="229737" y="3244756"/>
                    </a:cubicBezTo>
                    <a:cubicBezTo>
                      <a:pt x="242247" y="3294798"/>
                      <a:pt x="243385" y="3284562"/>
                      <a:pt x="250209" y="3299347"/>
                    </a:cubicBezTo>
                    <a:cubicBezTo>
                      <a:pt x="257033" y="3314132"/>
                      <a:pt x="267269" y="3305033"/>
                      <a:pt x="270681" y="3333466"/>
                    </a:cubicBezTo>
                    <a:cubicBezTo>
                      <a:pt x="274093" y="3361899"/>
                      <a:pt x="264995" y="3409666"/>
                      <a:pt x="270681" y="3469944"/>
                    </a:cubicBezTo>
                    <a:cubicBezTo>
                      <a:pt x="276367" y="3530222"/>
                      <a:pt x="290015" y="3623481"/>
                      <a:pt x="304800" y="3695132"/>
                    </a:cubicBezTo>
                    <a:cubicBezTo>
                      <a:pt x="319585" y="3766783"/>
                      <a:pt x="340057" y="3833884"/>
                      <a:pt x="359391" y="3899848"/>
                    </a:cubicBezTo>
                    <a:cubicBezTo>
                      <a:pt x="378725" y="3965812"/>
                      <a:pt x="402609" y="4034051"/>
                      <a:pt x="420806" y="4090917"/>
                    </a:cubicBezTo>
                    <a:cubicBezTo>
                      <a:pt x="439003" y="4147783"/>
                      <a:pt x="459475" y="4200099"/>
                      <a:pt x="468573" y="4241042"/>
                    </a:cubicBezTo>
                    <a:cubicBezTo>
                      <a:pt x="477671" y="4281985"/>
                      <a:pt x="477672" y="4302458"/>
                      <a:pt x="475397" y="4336577"/>
                    </a:cubicBezTo>
                    <a:cubicBezTo>
                      <a:pt x="473122" y="4370696"/>
                      <a:pt x="470847" y="4405953"/>
                      <a:pt x="454925" y="4445759"/>
                    </a:cubicBezTo>
                    <a:cubicBezTo>
                      <a:pt x="439003" y="4485565"/>
                      <a:pt x="399197" y="4540155"/>
                      <a:pt x="379863" y="4575412"/>
                    </a:cubicBezTo>
                    <a:cubicBezTo>
                      <a:pt x="360529" y="4610669"/>
                      <a:pt x="345743" y="4624317"/>
                      <a:pt x="338919" y="4657299"/>
                    </a:cubicBezTo>
                    <a:cubicBezTo>
                      <a:pt x="332095" y="4690281"/>
                      <a:pt x="333232" y="4750559"/>
                      <a:pt x="338919" y="4773305"/>
                    </a:cubicBezTo>
                    <a:cubicBezTo>
                      <a:pt x="344606" y="4796051"/>
                      <a:pt x="349155" y="4794914"/>
                      <a:pt x="373039" y="4793777"/>
                    </a:cubicBezTo>
                    <a:cubicBezTo>
                      <a:pt x="396923" y="4792640"/>
                      <a:pt x="450376" y="4783541"/>
                      <a:pt x="482221" y="4766481"/>
                    </a:cubicBezTo>
                    <a:cubicBezTo>
                      <a:pt x="514066" y="4749421"/>
                      <a:pt x="547047" y="4723263"/>
                      <a:pt x="564107" y="4691418"/>
                    </a:cubicBezTo>
                    <a:cubicBezTo>
                      <a:pt x="581167" y="4659573"/>
                      <a:pt x="577755" y="4601570"/>
                      <a:pt x="584579" y="4575412"/>
                    </a:cubicBezTo>
                    <a:cubicBezTo>
                      <a:pt x="591403" y="4549254"/>
                      <a:pt x="595953" y="4534469"/>
                      <a:pt x="605051" y="4534469"/>
                    </a:cubicBezTo>
                    <a:cubicBezTo>
                      <a:pt x="614149" y="4534469"/>
                      <a:pt x="631209" y="4565176"/>
                      <a:pt x="639170" y="4575412"/>
                    </a:cubicBezTo>
                    <a:cubicBezTo>
                      <a:pt x="647131" y="4585648"/>
                      <a:pt x="647132" y="4594747"/>
                      <a:pt x="652818" y="4595884"/>
                    </a:cubicBezTo>
                    <a:cubicBezTo>
                      <a:pt x="658504" y="4597021"/>
                      <a:pt x="672152" y="4595884"/>
                      <a:pt x="673289" y="4582236"/>
                    </a:cubicBezTo>
                    <a:cubicBezTo>
                      <a:pt x="674426" y="4568588"/>
                      <a:pt x="658505" y="4542431"/>
                      <a:pt x="659642" y="4513998"/>
                    </a:cubicBezTo>
                    <a:cubicBezTo>
                      <a:pt x="660779" y="4485565"/>
                      <a:pt x="683525" y="4458269"/>
                      <a:pt x="680113" y="4411639"/>
                    </a:cubicBezTo>
                    <a:cubicBezTo>
                      <a:pt x="676701" y="4365009"/>
                      <a:pt x="653955" y="4308143"/>
                      <a:pt x="639170" y="4234218"/>
                    </a:cubicBezTo>
                    <a:cubicBezTo>
                      <a:pt x="624385" y="4160293"/>
                      <a:pt x="599364" y="4054523"/>
                      <a:pt x="591403" y="3968087"/>
                    </a:cubicBezTo>
                    <a:cubicBezTo>
                      <a:pt x="583442" y="3881651"/>
                      <a:pt x="592540" y="3779293"/>
                      <a:pt x="591403" y="3715604"/>
                    </a:cubicBezTo>
                    <a:cubicBezTo>
                      <a:pt x="590266" y="3651915"/>
                      <a:pt x="577755" y="3592774"/>
                      <a:pt x="584579" y="3585950"/>
                    </a:cubicBezTo>
                    <a:cubicBezTo>
                      <a:pt x="591403" y="3579126"/>
                      <a:pt x="620973" y="3630305"/>
                      <a:pt x="632346" y="3674660"/>
                    </a:cubicBezTo>
                    <a:cubicBezTo>
                      <a:pt x="643719" y="3719015"/>
                      <a:pt x="648269" y="3794078"/>
                      <a:pt x="652818" y="3852081"/>
                    </a:cubicBezTo>
                    <a:cubicBezTo>
                      <a:pt x="657367" y="3910084"/>
                      <a:pt x="645994" y="3962400"/>
                      <a:pt x="659642" y="4022678"/>
                    </a:cubicBezTo>
                    <a:cubicBezTo>
                      <a:pt x="673290" y="4082956"/>
                      <a:pt x="715370" y="4153469"/>
                      <a:pt x="734704" y="4213747"/>
                    </a:cubicBezTo>
                    <a:cubicBezTo>
                      <a:pt x="754038" y="4274025"/>
                      <a:pt x="769961" y="4324067"/>
                      <a:pt x="775648" y="4384344"/>
                    </a:cubicBezTo>
                    <a:cubicBezTo>
                      <a:pt x="781335" y="4444622"/>
                      <a:pt x="772236" y="4519684"/>
                      <a:pt x="768824" y="4575412"/>
                    </a:cubicBezTo>
                    <a:cubicBezTo>
                      <a:pt x="765412" y="4631140"/>
                      <a:pt x="763137" y="4669810"/>
                      <a:pt x="755176" y="4718714"/>
                    </a:cubicBezTo>
                    <a:cubicBezTo>
                      <a:pt x="747215" y="4767618"/>
                      <a:pt x="736979" y="4821072"/>
                      <a:pt x="721057" y="4868839"/>
                    </a:cubicBezTo>
                    <a:cubicBezTo>
                      <a:pt x="705135" y="4916606"/>
                      <a:pt x="673290" y="4966648"/>
                      <a:pt x="659642" y="5005317"/>
                    </a:cubicBezTo>
                    <a:cubicBezTo>
                      <a:pt x="645994" y="5043986"/>
                      <a:pt x="638033" y="5071281"/>
                      <a:pt x="639170" y="5100851"/>
                    </a:cubicBezTo>
                    <a:cubicBezTo>
                      <a:pt x="640307" y="5130421"/>
                      <a:pt x="656230" y="5163404"/>
                      <a:pt x="666466" y="5182738"/>
                    </a:cubicBezTo>
                    <a:cubicBezTo>
                      <a:pt x="676702" y="5202072"/>
                      <a:pt x="689212" y="5211170"/>
                      <a:pt x="700585" y="5216857"/>
                    </a:cubicBezTo>
                    <a:cubicBezTo>
                      <a:pt x="711958" y="5222544"/>
                      <a:pt x="714232" y="5224818"/>
                      <a:pt x="734704" y="5216857"/>
                    </a:cubicBezTo>
                    <a:cubicBezTo>
                      <a:pt x="755176" y="5208896"/>
                      <a:pt x="796119" y="5195248"/>
                      <a:pt x="823415" y="5169090"/>
                    </a:cubicBezTo>
                    <a:cubicBezTo>
                      <a:pt x="850711" y="5142932"/>
                      <a:pt x="878006" y="5122460"/>
                      <a:pt x="898478" y="5059908"/>
                    </a:cubicBezTo>
                    <a:cubicBezTo>
                      <a:pt x="918950" y="4997356"/>
                      <a:pt x="939421" y="4879075"/>
                      <a:pt x="946245" y="4793777"/>
                    </a:cubicBezTo>
                    <a:cubicBezTo>
                      <a:pt x="953069" y="4708479"/>
                      <a:pt x="942833" y="4626591"/>
                      <a:pt x="939421" y="4548117"/>
                    </a:cubicBezTo>
                    <a:cubicBezTo>
                      <a:pt x="936009" y="4469643"/>
                      <a:pt x="923498" y="4401404"/>
                      <a:pt x="925773" y="4322929"/>
                    </a:cubicBezTo>
                    <a:cubicBezTo>
                      <a:pt x="928048" y="4244454"/>
                      <a:pt x="943971" y="4152332"/>
                      <a:pt x="953069" y="4077269"/>
                    </a:cubicBezTo>
                    <a:cubicBezTo>
                      <a:pt x="962168" y="4002206"/>
                      <a:pt x="978090" y="3930556"/>
                      <a:pt x="980364" y="3872553"/>
                    </a:cubicBezTo>
                    <a:cubicBezTo>
                      <a:pt x="982638" y="3814550"/>
                      <a:pt x="979226" y="3789529"/>
                      <a:pt x="966716" y="3729251"/>
                    </a:cubicBezTo>
                    <a:cubicBezTo>
                      <a:pt x="954206" y="3668973"/>
                      <a:pt x="918949" y="3564341"/>
                      <a:pt x="905301" y="3510887"/>
                    </a:cubicBezTo>
                    <a:cubicBezTo>
                      <a:pt x="891653" y="3457433"/>
                      <a:pt x="885967" y="3436962"/>
                      <a:pt x="884830" y="3408529"/>
                    </a:cubicBezTo>
                    <a:cubicBezTo>
                      <a:pt x="883693" y="3380096"/>
                      <a:pt x="895066" y="3369860"/>
                      <a:pt x="898478" y="3340290"/>
                    </a:cubicBezTo>
                    <a:cubicBezTo>
                      <a:pt x="901890" y="3310720"/>
                      <a:pt x="900752" y="3270914"/>
                      <a:pt x="905301" y="3231108"/>
                    </a:cubicBezTo>
                    <a:cubicBezTo>
                      <a:pt x="909850" y="3191302"/>
                      <a:pt x="921224" y="3144672"/>
                      <a:pt x="925773" y="3101454"/>
                    </a:cubicBezTo>
                    <a:cubicBezTo>
                      <a:pt x="930322" y="3058236"/>
                      <a:pt x="929185" y="3017293"/>
                      <a:pt x="932597" y="2971801"/>
                    </a:cubicBezTo>
                    <a:cubicBezTo>
                      <a:pt x="936009" y="2926309"/>
                      <a:pt x="940559" y="2859207"/>
                      <a:pt x="946245" y="2828499"/>
                    </a:cubicBezTo>
                    <a:cubicBezTo>
                      <a:pt x="951932" y="2797792"/>
                      <a:pt x="961030" y="2808028"/>
                      <a:pt x="966716" y="2787556"/>
                    </a:cubicBezTo>
                    <a:cubicBezTo>
                      <a:pt x="972403" y="2767084"/>
                      <a:pt x="974677" y="2740926"/>
                      <a:pt x="980364" y="2705669"/>
                    </a:cubicBezTo>
                    <a:cubicBezTo>
                      <a:pt x="986051" y="2670412"/>
                      <a:pt x="995150" y="2632881"/>
                      <a:pt x="1000836" y="2576015"/>
                    </a:cubicBezTo>
                    <a:cubicBezTo>
                      <a:pt x="1006522" y="2519149"/>
                      <a:pt x="1008797" y="2447499"/>
                      <a:pt x="1014483" y="2364475"/>
                    </a:cubicBezTo>
                    <a:cubicBezTo>
                      <a:pt x="1020169" y="2281451"/>
                      <a:pt x="1031543" y="2140424"/>
                      <a:pt x="1034955" y="2077872"/>
                    </a:cubicBezTo>
                    <a:cubicBezTo>
                      <a:pt x="1038367" y="2015320"/>
                      <a:pt x="1039504" y="2025556"/>
                      <a:pt x="1034955" y="1989162"/>
                    </a:cubicBezTo>
                    <a:cubicBezTo>
                      <a:pt x="1030406" y="1952768"/>
                      <a:pt x="1020171" y="1894765"/>
                      <a:pt x="1007660" y="1859508"/>
                    </a:cubicBezTo>
                    <a:cubicBezTo>
                      <a:pt x="995150" y="1824251"/>
                      <a:pt x="962167" y="1803779"/>
                      <a:pt x="959892" y="1777621"/>
                    </a:cubicBezTo>
                    <a:cubicBezTo>
                      <a:pt x="957617" y="1751463"/>
                      <a:pt x="982639" y="1730992"/>
                      <a:pt x="994012" y="1702559"/>
                    </a:cubicBezTo>
                    <a:cubicBezTo>
                      <a:pt x="1005385" y="1674126"/>
                      <a:pt x="1022444" y="1633182"/>
                      <a:pt x="1028131" y="1607024"/>
                    </a:cubicBezTo>
                    <a:cubicBezTo>
                      <a:pt x="1033818" y="1580866"/>
                      <a:pt x="1021307" y="1567218"/>
                      <a:pt x="1028131" y="1545609"/>
                    </a:cubicBezTo>
                    <a:cubicBezTo>
                      <a:pt x="1034955" y="1524000"/>
                      <a:pt x="1048603" y="1522864"/>
                      <a:pt x="1069075" y="1477371"/>
                    </a:cubicBezTo>
                    <a:cubicBezTo>
                      <a:pt x="1089547" y="1431878"/>
                      <a:pt x="1132764" y="1332932"/>
                      <a:pt x="1150961" y="1272654"/>
                    </a:cubicBezTo>
                    <a:cubicBezTo>
                      <a:pt x="1169158" y="1212376"/>
                      <a:pt x="1173708" y="1161198"/>
                      <a:pt x="1178257" y="1115705"/>
                    </a:cubicBezTo>
                    <a:cubicBezTo>
                      <a:pt x="1182806" y="1070213"/>
                      <a:pt x="1179394" y="1041780"/>
                      <a:pt x="1178257" y="999699"/>
                    </a:cubicBezTo>
                    <a:cubicBezTo>
                      <a:pt x="1177120" y="957618"/>
                      <a:pt x="1182806" y="891654"/>
                      <a:pt x="1171433" y="863221"/>
                    </a:cubicBezTo>
                    <a:cubicBezTo>
                      <a:pt x="1160060" y="834788"/>
                      <a:pt x="1148687" y="839338"/>
                      <a:pt x="1110018" y="829102"/>
                    </a:cubicBezTo>
                    <a:cubicBezTo>
                      <a:pt x="1071349" y="818866"/>
                      <a:pt x="972403" y="808631"/>
                      <a:pt x="939421" y="801807"/>
                    </a:cubicBezTo>
                    <a:cubicBezTo>
                      <a:pt x="906439" y="794983"/>
                      <a:pt x="924636" y="801807"/>
                      <a:pt x="912125" y="788159"/>
                    </a:cubicBezTo>
                    <a:cubicBezTo>
                      <a:pt x="899614" y="774511"/>
                      <a:pt x="880280" y="738117"/>
                      <a:pt x="864358" y="719920"/>
                    </a:cubicBezTo>
                    <a:cubicBezTo>
                      <a:pt x="848436" y="701723"/>
                      <a:pt x="829102" y="686938"/>
                      <a:pt x="816591" y="678977"/>
                    </a:cubicBezTo>
                    <a:cubicBezTo>
                      <a:pt x="804081" y="671016"/>
                      <a:pt x="788158" y="691487"/>
                      <a:pt x="789295" y="672153"/>
                    </a:cubicBezTo>
                    <a:cubicBezTo>
                      <a:pt x="790432" y="652819"/>
                      <a:pt x="813179" y="595953"/>
                      <a:pt x="823415" y="562971"/>
                    </a:cubicBezTo>
                    <a:cubicBezTo>
                      <a:pt x="833651" y="529989"/>
                      <a:pt x="841612" y="492457"/>
                      <a:pt x="850710" y="474260"/>
                    </a:cubicBezTo>
                    <a:cubicBezTo>
                      <a:pt x="859809" y="456063"/>
                      <a:pt x="871182" y="459476"/>
                      <a:pt x="878006" y="453789"/>
                    </a:cubicBezTo>
                    <a:cubicBezTo>
                      <a:pt x="884830" y="448102"/>
                      <a:pt x="888242" y="466299"/>
                      <a:pt x="891654" y="440141"/>
                    </a:cubicBezTo>
                    <a:cubicBezTo>
                      <a:pt x="895066" y="413983"/>
                      <a:pt x="900753" y="343469"/>
                      <a:pt x="898478" y="296839"/>
                    </a:cubicBezTo>
                    <a:cubicBezTo>
                      <a:pt x="896203" y="250209"/>
                      <a:pt x="889379" y="196756"/>
                      <a:pt x="878006" y="160362"/>
                    </a:cubicBezTo>
                    <a:cubicBezTo>
                      <a:pt x="866633" y="123968"/>
                      <a:pt x="854123" y="102359"/>
                      <a:pt x="830239" y="78475"/>
                    </a:cubicBezTo>
                    <a:cubicBezTo>
                      <a:pt x="806355" y="54591"/>
                      <a:pt x="769962" y="20472"/>
                      <a:pt x="727881" y="10236"/>
                    </a:cubicBezTo>
                    <a:close/>
                  </a:path>
                </a:pathLst>
              </a:custGeom>
              <a:grpFill/>
              <a:ln w="25400" cap="flat" cmpd="sng" algn="ctr">
                <a:noFill/>
                <a:prstDash val="solid"/>
              </a:ln>
              <a:effectLst/>
            </p:spPr>
            <p:txBody>
              <a:bodyPr anchor="ctr"/>
              <a:lstStyle/>
              <a:p>
                <a:pPr algn="ctr">
                  <a:defRPr/>
                </a:pPr>
                <a:endParaRPr lang="en-SG" sz="2200" kern="0">
                  <a:solidFill>
                    <a:sysClr val="window" lastClr="FFFFFF"/>
                  </a:solidFill>
                  <a:latin typeface="楷体" pitchFamily="49" charset="-122"/>
                  <a:ea typeface="楷体" pitchFamily="49" charset="-122"/>
                </a:endParaRPr>
              </a:p>
            </p:txBody>
          </p:sp>
          <p:sp>
            <p:nvSpPr>
              <p:cNvPr id="29" name="Freeform 52">
                <a:extLst>
                  <a:ext uri="{FF2B5EF4-FFF2-40B4-BE49-F238E27FC236}">
                    <a16:creationId xmlns="" xmlns:a16="http://schemas.microsoft.com/office/drawing/2014/main" id="{D5994FCD-80D2-EBBC-97C2-B5AD3F616AC1}"/>
                  </a:ext>
                </a:extLst>
              </p:cNvPr>
              <p:cNvSpPr/>
              <p:nvPr/>
            </p:nvSpPr>
            <p:spPr>
              <a:xfrm>
                <a:off x="8550322" y="1255594"/>
                <a:ext cx="357117" cy="500417"/>
              </a:xfrm>
              <a:custGeom>
                <a:avLst/>
                <a:gdLst>
                  <a:gd name="connsiteX0" fmla="*/ 109182 w 357117"/>
                  <a:gd name="connsiteY0" fmla="*/ 0 h 500417"/>
                  <a:gd name="connsiteX1" fmla="*/ 177421 w 357117"/>
                  <a:gd name="connsiteY1" fmla="*/ 54591 h 500417"/>
                  <a:gd name="connsiteX2" fmla="*/ 204717 w 357117"/>
                  <a:gd name="connsiteY2" fmla="*/ 40943 h 500417"/>
                  <a:gd name="connsiteX3" fmla="*/ 266132 w 357117"/>
                  <a:gd name="connsiteY3" fmla="*/ 61415 h 500417"/>
                  <a:gd name="connsiteX4" fmla="*/ 320723 w 357117"/>
                  <a:gd name="connsiteY4" fmla="*/ 143302 h 500417"/>
                  <a:gd name="connsiteX5" fmla="*/ 348018 w 357117"/>
                  <a:gd name="connsiteY5" fmla="*/ 245660 h 500417"/>
                  <a:gd name="connsiteX6" fmla="*/ 348018 w 357117"/>
                  <a:gd name="connsiteY6" fmla="*/ 368490 h 500417"/>
                  <a:gd name="connsiteX7" fmla="*/ 320723 w 357117"/>
                  <a:gd name="connsiteY7" fmla="*/ 491319 h 500417"/>
                  <a:gd name="connsiteX8" fmla="*/ 129654 w 357117"/>
                  <a:gd name="connsiteY8" fmla="*/ 423081 h 500417"/>
                  <a:gd name="connsiteX9" fmla="*/ 129654 w 357117"/>
                  <a:gd name="connsiteY9" fmla="*/ 300251 h 500417"/>
                  <a:gd name="connsiteX10" fmla="*/ 163774 w 357117"/>
                  <a:gd name="connsiteY10" fmla="*/ 177421 h 500417"/>
                  <a:gd name="connsiteX11" fmla="*/ 170597 w 357117"/>
                  <a:gd name="connsiteY11" fmla="*/ 109182 h 500417"/>
                  <a:gd name="connsiteX12" fmla="*/ 150126 w 357117"/>
                  <a:gd name="connsiteY12" fmla="*/ 122830 h 500417"/>
                  <a:gd name="connsiteX13" fmla="*/ 81887 w 357117"/>
                  <a:gd name="connsiteY13" fmla="*/ 197893 h 500417"/>
                  <a:gd name="connsiteX14" fmla="*/ 0 w 357117"/>
                  <a:gd name="connsiteY14" fmla="*/ 245660 h 500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7117" h="500417">
                    <a:moveTo>
                      <a:pt x="109182" y="0"/>
                    </a:moveTo>
                    <a:cubicBezTo>
                      <a:pt x="135340" y="23883"/>
                      <a:pt x="161499" y="47767"/>
                      <a:pt x="177421" y="54591"/>
                    </a:cubicBezTo>
                    <a:cubicBezTo>
                      <a:pt x="193343" y="61415"/>
                      <a:pt x="189932" y="39806"/>
                      <a:pt x="204717" y="40943"/>
                    </a:cubicBezTo>
                    <a:cubicBezTo>
                      <a:pt x="219502" y="42080"/>
                      <a:pt x="246798" y="44355"/>
                      <a:pt x="266132" y="61415"/>
                    </a:cubicBezTo>
                    <a:cubicBezTo>
                      <a:pt x="285466" y="78475"/>
                      <a:pt x="307075" y="112595"/>
                      <a:pt x="320723" y="143302"/>
                    </a:cubicBezTo>
                    <a:cubicBezTo>
                      <a:pt x="334371" y="174009"/>
                      <a:pt x="343469" y="208129"/>
                      <a:pt x="348018" y="245660"/>
                    </a:cubicBezTo>
                    <a:cubicBezTo>
                      <a:pt x="352567" y="283191"/>
                      <a:pt x="352567" y="327547"/>
                      <a:pt x="348018" y="368490"/>
                    </a:cubicBezTo>
                    <a:cubicBezTo>
                      <a:pt x="343469" y="409433"/>
                      <a:pt x="357117" y="482221"/>
                      <a:pt x="320723" y="491319"/>
                    </a:cubicBezTo>
                    <a:cubicBezTo>
                      <a:pt x="284329" y="500417"/>
                      <a:pt x="161499" y="454926"/>
                      <a:pt x="129654" y="423081"/>
                    </a:cubicBezTo>
                    <a:cubicBezTo>
                      <a:pt x="97809" y="391236"/>
                      <a:pt x="123967" y="341194"/>
                      <a:pt x="129654" y="300251"/>
                    </a:cubicBezTo>
                    <a:cubicBezTo>
                      <a:pt x="135341" y="259308"/>
                      <a:pt x="156950" y="209266"/>
                      <a:pt x="163774" y="177421"/>
                    </a:cubicBezTo>
                    <a:cubicBezTo>
                      <a:pt x="170598" y="145576"/>
                      <a:pt x="172872" y="118281"/>
                      <a:pt x="170597" y="109182"/>
                    </a:cubicBezTo>
                    <a:cubicBezTo>
                      <a:pt x="168322" y="100083"/>
                      <a:pt x="164911" y="108045"/>
                      <a:pt x="150126" y="122830"/>
                    </a:cubicBezTo>
                    <a:cubicBezTo>
                      <a:pt x="135341" y="137615"/>
                      <a:pt x="106908" y="177421"/>
                      <a:pt x="81887" y="197893"/>
                    </a:cubicBezTo>
                    <a:cubicBezTo>
                      <a:pt x="56866" y="218365"/>
                      <a:pt x="28433" y="232012"/>
                      <a:pt x="0" y="245660"/>
                    </a:cubicBezTo>
                  </a:path>
                </a:pathLst>
              </a:custGeom>
              <a:grpFill/>
              <a:ln w="9525" cap="flat" cmpd="sng" algn="ctr">
                <a:noFill/>
                <a:prstDash val="solid"/>
              </a:ln>
              <a:effectLst/>
            </p:spPr>
            <p:txBody>
              <a:bodyPr anchor="ctr"/>
              <a:lstStyle/>
              <a:p>
                <a:pPr algn="ctr">
                  <a:defRPr/>
                </a:pPr>
                <a:endParaRPr lang="en-SG" sz="2200" kern="0">
                  <a:solidFill>
                    <a:sysClr val="windowText" lastClr="000000"/>
                  </a:solidFill>
                  <a:latin typeface="楷体" pitchFamily="49" charset="-122"/>
                  <a:ea typeface="楷体" pitchFamily="49" charset="-122"/>
                </a:endParaRPr>
              </a:p>
            </p:txBody>
          </p:sp>
        </p:grpSp>
        <p:sp>
          <p:nvSpPr>
            <p:cNvPr id="27" name="Freeform 50">
              <a:extLst>
                <a:ext uri="{FF2B5EF4-FFF2-40B4-BE49-F238E27FC236}">
                  <a16:creationId xmlns="" xmlns:a16="http://schemas.microsoft.com/office/drawing/2014/main" id="{FC856E7D-DB16-4EC6-625A-F8677FE1BFA0}"/>
                </a:ext>
              </a:extLst>
            </p:cNvPr>
            <p:cNvSpPr/>
            <p:nvPr/>
          </p:nvSpPr>
          <p:spPr>
            <a:xfrm flipH="1">
              <a:off x="7358082" y="3071810"/>
              <a:ext cx="367472" cy="1285884"/>
            </a:xfrm>
            <a:custGeom>
              <a:avLst/>
              <a:gdLst>
                <a:gd name="connsiteX0" fmla="*/ 617561 w 1562668"/>
                <a:gd name="connsiteY0" fmla="*/ 109182 h 5468203"/>
                <a:gd name="connsiteX1" fmla="*/ 726743 w 1562668"/>
                <a:gd name="connsiteY1" fmla="*/ 20471 h 5468203"/>
                <a:gd name="connsiteX2" fmla="*/ 815453 w 1562668"/>
                <a:gd name="connsiteY2" fmla="*/ 0 h 5468203"/>
                <a:gd name="connsiteX3" fmla="*/ 965579 w 1562668"/>
                <a:gd name="connsiteY3" fmla="*/ 20471 h 5468203"/>
                <a:gd name="connsiteX4" fmla="*/ 1054289 w 1562668"/>
                <a:gd name="connsiteY4" fmla="*/ 75062 h 5468203"/>
                <a:gd name="connsiteX5" fmla="*/ 1108880 w 1562668"/>
                <a:gd name="connsiteY5" fmla="*/ 143301 h 5468203"/>
                <a:gd name="connsiteX6" fmla="*/ 1129352 w 1562668"/>
                <a:gd name="connsiteY6" fmla="*/ 252483 h 5468203"/>
                <a:gd name="connsiteX7" fmla="*/ 1108880 w 1562668"/>
                <a:gd name="connsiteY7" fmla="*/ 388961 h 5468203"/>
                <a:gd name="connsiteX8" fmla="*/ 1074761 w 1562668"/>
                <a:gd name="connsiteY8" fmla="*/ 532262 h 5468203"/>
                <a:gd name="connsiteX9" fmla="*/ 1020170 w 1562668"/>
                <a:gd name="connsiteY9" fmla="*/ 648268 h 5468203"/>
                <a:gd name="connsiteX10" fmla="*/ 972403 w 1562668"/>
                <a:gd name="connsiteY10" fmla="*/ 750626 h 5468203"/>
                <a:gd name="connsiteX11" fmla="*/ 986050 w 1562668"/>
                <a:gd name="connsiteY11" fmla="*/ 818865 h 5468203"/>
                <a:gd name="connsiteX12" fmla="*/ 1033818 w 1562668"/>
                <a:gd name="connsiteY12" fmla="*/ 852985 h 5468203"/>
                <a:gd name="connsiteX13" fmla="*/ 1156648 w 1562668"/>
                <a:gd name="connsiteY13" fmla="*/ 921223 h 5468203"/>
                <a:gd name="connsiteX14" fmla="*/ 1293125 w 1562668"/>
                <a:gd name="connsiteY14" fmla="*/ 989462 h 5468203"/>
                <a:gd name="connsiteX15" fmla="*/ 1354540 w 1562668"/>
                <a:gd name="connsiteY15" fmla="*/ 1023582 h 5468203"/>
                <a:gd name="connsiteX16" fmla="*/ 1388659 w 1562668"/>
                <a:gd name="connsiteY16" fmla="*/ 1132764 h 5468203"/>
                <a:gd name="connsiteX17" fmla="*/ 1436427 w 1562668"/>
                <a:gd name="connsiteY17" fmla="*/ 1453486 h 5468203"/>
                <a:gd name="connsiteX18" fmla="*/ 1497842 w 1562668"/>
                <a:gd name="connsiteY18" fmla="*/ 1801504 h 5468203"/>
                <a:gd name="connsiteX19" fmla="*/ 1545609 w 1562668"/>
                <a:gd name="connsiteY19" fmla="*/ 2251880 h 5468203"/>
                <a:gd name="connsiteX20" fmla="*/ 1559256 w 1562668"/>
                <a:gd name="connsiteY20" fmla="*/ 2627194 h 5468203"/>
                <a:gd name="connsiteX21" fmla="*/ 1559256 w 1562668"/>
                <a:gd name="connsiteY21" fmla="*/ 2756847 h 5468203"/>
                <a:gd name="connsiteX22" fmla="*/ 1538785 w 1562668"/>
                <a:gd name="connsiteY22" fmla="*/ 2797791 h 5468203"/>
                <a:gd name="connsiteX23" fmla="*/ 1545609 w 1562668"/>
                <a:gd name="connsiteY23" fmla="*/ 2900149 h 5468203"/>
                <a:gd name="connsiteX24" fmla="*/ 1511489 w 1562668"/>
                <a:gd name="connsiteY24" fmla="*/ 2988859 h 5468203"/>
                <a:gd name="connsiteX25" fmla="*/ 1477370 w 1562668"/>
                <a:gd name="connsiteY25" fmla="*/ 3050274 h 5468203"/>
                <a:gd name="connsiteX26" fmla="*/ 1429603 w 1562668"/>
                <a:gd name="connsiteY26" fmla="*/ 3063922 h 5468203"/>
                <a:gd name="connsiteX27" fmla="*/ 1361364 w 1562668"/>
                <a:gd name="connsiteY27" fmla="*/ 3077570 h 5468203"/>
                <a:gd name="connsiteX28" fmla="*/ 1320421 w 1562668"/>
                <a:gd name="connsiteY28" fmla="*/ 3043450 h 5468203"/>
                <a:gd name="connsiteX29" fmla="*/ 1293125 w 1562668"/>
                <a:gd name="connsiteY29" fmla="*/ 3050274 h 5468203"/>
                <a:gd name="connsiteX30" fmla="*/ 1265830 w 1562668"/>
                <a:gd name="connsiteY30" fmla="*/ 3282286 h 5468203"/>
                <a:gd name="connsiteX31" fmla="*/ 1218062 w 1562668"/>
                <a:gd name="connsiteY31" fmla="*/ 3548417 h 5468203"/>
                <a:gd name="connsiteX32" fmla="*/ 1197591 w 1562668"/>
                <a:gd name="connsiteY32" fmla="*/ 3916907 h 5468203"/>
                <a:gd name="connsiteX33" fmla="*/ 1183943 w 1562668"/>
                <a:gd name="connsiteY33" fmla="*/ 4292220 h 5468203"/>
                <a:gd name="connsiteX34" fmla="*/ 1204415 w 1562668"/>
                <a:gd name="connsiteY34" fmla="*/ 4715301 h 5468203"/>
                <a:gd name="connsiteX35" fmla="*/ 1183943 w 1562668"/>
                <a:gd name="connsiteY35" fmla="*/ 4817659 h 5468203"/>
                <a:gd name="connsiteX36" fmla="*/ 1190767 w 1562668"/>
                <a:gd name="connsiteY36" fmla="*/ 4838131 h 5468203"/>
                <a:gd name="connsiteX37" fmla="*/ 1218062 w 1562668"/>
                <a:gd name="connsiteY37" fmla="*/ 4885898 h 5468203"/>
                <a:gd name="connsiteX38" fmla="*/ 1327245 w 1562668"/>
                <a:gd name="connsiteY38" fmla="*/ 4940489 h 5468203"/>
                <a:gd name="connsiteX39" fmla="*/ 1456898 w 1562668"/>
                <a:gd name="connsiteY39" fmla="*/ 4981432 h 5468203"/>
                <a:gd name="connsiteX40" fmla="*/ 1497842 w 1562668"/>
                <a:gd name="connsiteY40" fmla="*/ 5022376 h 5468203"/>
                <a:gd name="connsiteX41" fmla="*/ 1477370 w 1562668"/>
                <a:gd name="connsiteY41" fmla="*/ 5056495 h 5468203"/>
                <a:gd name="connsiteX42" fmla="*/ 1388659 w 1562668"/>
                <a:gd name="connsiteY42" fmla="*/ 5104262 h 5468203"/>
                <a:gd name="connsiteX43" fmla="*/ 1265830 w 1562668"/>
                <a:gd name="connsiteY43" fmla="*/ 5104262 h 5468203"/>
                <a:gd name="connsiteX44" fmla="*/ 1122528 w 1562668"/>
                <a:gd name="connsiteY44" fmla="*/ 5076967 h 5468203"/>
                <a:gd name="connsiteX45" fmla="*/ 1074761 w 1562668"/>
                <a:gd name="connsiteY45" fmla="*/ 5056495 h 5468203"/>
                <a:gd name="connsiteX46" fmla="*/ 1020170 w 1562668"/>
                <a:gd name="connsiteY46" fmla="*/ 5022376 h 5468203"/>
                <a:gd name="connsiteX47" fmla="*/ 986050 w 1562668"/>
                <a:gd name="connsiteY47" fmla="*/ 5063319 h 5468203"/>
                <a:gd name="connsiteX48" fmla="*/ 883692 w 1562668"/>
                <a:gd name="connsiteY48" fmla="*/ 5049671 h 5468203"/>
                <a:gd name="connsiteX49" fmla="*/ 801806 w 1562668"/>
                <a:gd name="connsiteY49" fmla="*/ 5001904 h 5468203"/>
                <a:gd name="connsiteX50" fmla="*/ 788158 w 1562668"/>
                <a:gd name="connsiteY50" fmla="*/ 4940489 h 5468203"/>
                <a:gd name="connsiteX51" fmla="*/ 808630 w 1562668"/>
                <a:gd name="connsiteY51" fmla="*/ 4865426 h 5468203"/>
                <a:gd name="connsiteX52" fmla="*/ 788158 w 1562668"/>
                <a:gd name="connsiteY52" fmla="*/ 4831307 h 5468203"/>
                <a:gd name="connsiteX53" fmla="*/ 767686 w 1562668"/>
                <a:gd name="connsiteY53" fmla="*/ 4694829 h 5468203"/>
                <a:gd name="connsiteX54" fmla="*/ 781334 w 1562668"/>
                <a:gd name="connsiteY54" fmla="*/ 4408226 h 5468203"/>
                <a:gd name="connsiteX55" fmla="*/ 781334 w 1562668"/>
                <a:gd name="connsiteY55" fmla="*/ 4183038 h 5468203"/>
                <a:gd name="connsiteX56" fmla="*/ 788158 w 1562668"/>
                <a:gd name="connsiteY56" fmla="*/ 4087504 h 5468203"/>
                <a:gd name="connsiteX57" fmla="*/ 781334 w 1562668"/>
                <a:gd name="connsiteY57" fmla="*/ 4039737 h 5468203"/>
                <a:gd name="connsiteX58" fmla="*/ 747215 w 1562668"/>
                <a:gd name="connsiteY58" fmla="*/ 4073856 h 5468203"/>
                <a:gd name="connsiteX59" fmla="*/ 713095 w 1562668"/>
                <a:gd name="connsiteY59" fmla="*/ 4346811 h 5468203"/>
                <a:gd name="connsiteX60" fmla="*/ 685800 w 1562668"/>
                <a:gd name="connsiteY60" fmla="*/ 4572000 h 5468203"/>
                <a:gd name="connsiteX61" fmla="*/ 672152 w 1562668"/>
                <a:gd name="connsiteY61" fmla="*/ 4681182 h 5468203"/>
                <a:gd name="connsiteX62" fmla="*/ 651680 w 1562668"/>
                <a:gd name="connsiteY62" fmla="*/ 4769892 h 5468203"/>
                <a:gd name="connsiteX63" fmla="*/ 658504 w 1562668"/>
                <a:gd name="connsiteY63" fmla="*/ 4844955 h 5468203"/>
                <a:gd name="connsiteX64" fmla="*/ 638033 w 1562668"/>
                <a:gd name="connsiteY64" fmla="*/ 4933665 h 5468203"/>
                <a:gd name="connsiteX65" fmla="*/ 672152 w 1562668"/>
                <a:gd name="connsiteY65" fmla="*/ 5001904 h 5468203"/>
                <a:gd name="connsiteX66" fmla="*/ 685800 w 1562668"/>
                <a:gd name="connsiteY66" fmla="*/ 5042847 h 5468203"/>
                <a:gd name="connsiteX67" fmla="*/ 685800 w 1562668"/>
                <a:gd name="connsiteY67" fmla="*/ 5104262 h 5468203"/>
                <a:gd name="connsiteX68" fmla="*/ 740391 w 1562668"/>
                <a:gd name="connsiteY68" fmla="*/ 5220268 h 5468203"/>
                <a:gd name="connsiteX69" fmla="*/ 842749 w 1562668"/>
                <a:gd name="connsiteY69" fmla="*/ 5377217 h 5468203"/>
                <a:gd name="connsiteX70" fmla="*/ 822277 w 1562668"/>
                <a:gd name="connsiteY70" fmla="*/ 5431808 h 5468203"/>
                <a:gd name="connsiteX71" fmla="*/ 726743 w 1562668"/>
                <a:gd name="connsiteY71" fmla="*/ 5465928 h 5468203"/>
                <a:gd name="connsiteX72" fmla="*/ 583442 w 1562668"/>
                <a:gd name="connsiteY72" fmla="*/ 5418161 h 5468203"/>
                <a:gd name="connsiteX73" fmla="*/ 474259 w 1562668"/>
                <a:gd name="connsiteY73" fmla="*/ 5377217 h 5468203"/>
                <a:gd name="connsiteX74" fmla="*/ 433316 w 1562668"/>
                <a:gd name="connsiteY74" fmla="*/ 5261211 h 5468203"/>
                <a:gd name="connsiteX75" fmla="*/ 406021 w 1562668"/>
                <a:gd name="connsiteY75" fmla="*/ 5206620 h 5468203"/>
                <a:gd name="connsiteX76" fmla="*/ 365077 w 1562668"/>
                <a:gd name="connsiteY76" fmla="*/ 5172501 h 5468203"/>
                <a:gd name="connsiteX77" fmla="*/ 378725 w 1562668"/>
                <a:gd name="connsiteY77" fmla="*/ 5111086 h 5468203"/>
                <a:gd name="connsiteX78" fmla="*/ 385549 w 1562668"/>
                <a:gd name="connsiteY78" fmla="*/ 5070143 h 5468203"/>
                <a:gd name="connsiteX79" fmla="*/ 344606 w 1562668"/>
                <a:gd name="connsiteY79" fmla="*/ 5008728 h 5468203"/>
                <a:gd name="connsiteX80" fmla="*/ 351430 w 1562668"/>
                <a:gd name="connsiteY80" fmla="*/ 4851779 h 5468203"/>
                <a:gd name="connsiteX81" fmla="*/ 324134 w 1562668"/>
                <a:gd name="connsiteY81" fmla="*/ 4647062 h 5468203"/>
                <a:gd name="connsiteX82" fmla="*/ 310486 w 1562668"/>
                <a:gd name="connsiteY82" fmla="*/ 4435522 h 5468203"/>
                <a:gd name="connsiteX83" fmla="*/ 296839 w 1562668"/>
                <a:gd name="connsiteY83" fmla="*/ 4292220 h 5468203"/>
                <a:gd name="connsiteX84" fmla="*/ 283191 w 1562668"/>
                <a:gd name="connsiteY84" fmla="*/ 4060208 h 5468203"/>
                <a:gd name="connsiteX85" fmla="*/ 317310 w 1562668"/>
                <a:gd name="connsiteY85" fmla="*/ 3882788 h 5468203"/>
                <a:gd name="connsiteX86" fmla="*/ 344606 w 1562668"/>
                <a:gd name="connsiteY86" fmla="*/ 3671247 h 5468203"/>
                <a:gd name="connsiteX87" fmla="*/ 358253 w 1562668"/>
                <a:gd name="connsiteY87" fmla="*/ 3500650 h 5468203"/>
                <a:gd name="connsiteX88" fmla="*/ 385549 w 1562668"/>
                <a:gd name="connsiteY88" fmla="*/ 3336877 h 5468203"/>
                <a:gd name="connsiteX89" fmla="*/ 371901 w 1562668"/>
                <a:gd name="connsiteY89" fmla="*/ 3016155 h 5468203"/>
                <a:gd name="connsiteX90" fmla="*/ 358253 w 1562668"/>
                <a:gd name="connsiteY90" fmla="*/ 2866029 h 5468203"/>
                <a:gd name="connsiteX91" fmla="*/ 214952 w 1562668"/>
                <a:gd name="connsiteY91" fmla="*/ 2729552 h 5468203"/>
                <a:gd name="connsiteX92" fmla="*/ 119418 w 1562668"/>
                <a:gd name="connsiteY92" fmla="*/ 2545307 h 5468203"/>
                <a:gd name="connsiteX93" fmla="*/ 44355 w 1562668"/>
                <a:gd name="connsiteY93" fmla="*/ 2299647 h 5468203"/>
                <a:gd name="connsiteX94" fmla="*/ 10236 w 1562668"/>
                <a:gd name="connsiteY94" fmla="*/ 2122226 h 5468203"/>
                <a:gd name="connsiteX95" fmla="*/ 3412 w 1562668"/>
                <a:gd name="connsiteY95" fmla="*/ 1733265 h 5468203"/>
                <a:gd name="connsiteX96" fmla="*/ 30707 w 1562668"/>
                <a:gd name="connsiteY96" fmla="*/ 1494429 h 5468203"/>
                <a:gd name="connsiteX97" fmla="*/ 71650 w 1562668"/>
                <a:gd name="connsiteY97" fmla="*/ 1296537 h 5468203"/>
                <a:gd name="connsiteX98" fmla="*/ 92122 w 1562668"/>
                <a:gd name="connsiteY98" fmla="*/ 1173707 h 5468203"/>
                <a:gd name="connsiteX99" fmla="*/ 126242 w 1562668"/>
                <a:gd name="connsiteY99" fmla="*/ 1064525 h 5468203"/>
                <a:gd name="connsiteX100" fmla="*/ 174009 w 1562668"/>
                <a:gd name="connsiteY100" fmla="*/ 982638 h 5468203"/>
                <a:gd name="connsiteX101" fmla="*/ 310486 w 1562668"/>
                <a:gd name="connsiteY101" fmla="*/ 928047 h 5468203"/>
                <a:gd name="connsiteX102" fmla="*/ 487907 w 1562668"/>
                <a:gd name="connsiteY102" fmla="*/ 846161 h 5468203"/>
                <a:gd name="connsiteX103" fmla="*/ 603913 w 1562668"/>
                <a:gd name="connsiteY103" fmla="*/ 791570 h 5468203"/>
                <a:gd name="connsiteX104" fmla="*/ 658504 w 1562668"/>
                <a:gd name="connsiteY104" fmla="*/ 750626 h 5468203"/>
                <a:gd name="connsiteX105" fmla="*/ 685800 w 1562668"/>
                <a:gd name="connsiteY105" fmla="*/ 702859 h 5468203"/>
                <a:gd name="connsiteX106" fmla="*/ 685800 w 1562668"/>
                <a:gd name="connsiteY106" fmla="*/ 641444 h 5468203"/>
                <a:gd name="connsiteX107" fmla="*/ 672152 w 1562668"/>
                <a:gd name="connsiteY107" fmla="*/ 580029 h 5468203"/>
                <a:gd name="connsiteX108" fmla="*/ 658504 w 1562668"/>
                <a:gd name="connsiteY108" fmla="*/ 539086 h 5468203"/>
                <a:gd name="connsiteX109" fmla="*/ 603913 w 1562668"/>
                <a:gd name="connsiteY109" fmla="*/ 491319 h 5468203"/>
                <a:gd name="connsiteX110" fmla="*/ 590265 w 1562668"/>
                <a:gd name="connsiteY110" fmla="*/ 464023 h 5468203"/>
                <a:gd name="connsiteX111" fmla="*/ 576618 w 1562668"/>
                <a:gd name="connsiteY111" fmla="*/ 409432 h 5468203"/>
                <a:gd name="connsiteX112" fmla="*/ 556146 w 1562668"/>
                <a:gd name="connsiteY112" fmla="*/ 348017 h 5468203"/>
                <a:gd name="connsiteX113" fmla="*/ 569794 w 1562668"/>
                <a:gd name="connsiteY113" fmla="*/ 327546 h 5468203"/>
                <a:gd name="connsiteX114" fmla="*/ 569794 w 1562668"/>
                <a:gd name="connsiteY114" fmla="*/ 266131 h 5468203"/>
                <a:gd name="connsiteX115" fmla="*/ 583442 w 1562668"/>
                <a:gd name="connsiteY115" fmla="*/ 177420 h 5468203"/>
                <a:gd name="connsiteX116" fmla="*/ 617561 w 1562668"/>
                <a:gd name="connsiteY116" fmla="*/ 109182 h 546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562668" h="5468203">
                  <a:moveTo>
                    <a:pt x="617561" y="109182"/>
                  </a:moveTo>
                  <a:cubicBezTo>
                    <a:pt x="641445" y="83024"/>
                    <a:pt x="693761" y="38668"/>
                    <a:pt x="726743" y="20471"/>
                  </a:cubicBezTo>
                  <a:cubicBezTo>
                    <a:pt x="759725" y="2274"/>
                    <a:pt x="775647" y="0"/>
                    <a:pt x="815453" y="0"/>
                  </a:cubicBezTo>
                  <a:cubicBezTo>
                    <a:pt x="855259" y="0"/>
                    <a:pt x="925773" y="7961"/>
                    <a:pt x="965579" y="20471"/>
                  </a:cubicBezTo>
                  <a:cubicBezTo>
                    <a:pt x="1005385" y="32981"/>
                    <a:pt x="1030406" y="54590"/>
                    <a:pt x="1054289" y="75062"/>
                  </a:cubicBezTo>
                  <a:cubicBezTo>
                    <a:pt x="1078172" y="95534"/>
                    <a:pt x="1096370" y="113731"/>
                    <a:pt x="1108880" y="143301"/>
                  </a:cubicBezTo>
                  <a:cubicBezTo>
                    <a:pt x="1121390" y="172871"/>
                    <a:pt x="1129352" y="211540"/>
                    <a:pt x="1129352" y="252483"/>
                  </a:cubicBezTo>
                  <a:cubicBezTo>
                    <a:pt x="1129352" y="293426"/>
                    <a:pt x="1117978" y="342331"/>
                    <a:pt x="1108880" y="388961"/>
                  </a:cubicBezTo>
                  <a:cubicBezTo>
                    <a:pt x="1099782" y="435591"/>
                    <a:pt x="1089546" y="489044"/>
                    <a:pt x="1074761" y="532262"/>
                  </a:cubicBezTo>
                  <a:cubicBezTo>
                    <a:pt x="1059976" y="575480"/>
                    <a:pt x="1020170" y="648268"/>
                    <a:pt x="1020170" y="648268"/>
                  </a:cubicBezTo>
                  <a:cubicBezTo>
                    <a:pt x="1003110" y="684662"/>
                    <a:pt x="978090" y="722193"/>
                    <a:pt x="972403" y="750626"/>
                  </a:cubicBezTo>
                  <a:cubicBezTo>
                    <a:pt x="966716" y="779059"/>
                    <a:pt x="975814" y="801805"/>
                    <a:pt x="986050" y="818865"/>
                  </a:cubicBezTo>
                  <a:cubicBezTo>
                    <a:pt x="996286" y="835925"/>
                    <a:pt x="1005385" y="835925"/>
                    <a:pt x="1033818" y="852985"/>
                  </a:cubicBezTo>
                  <a:cubicBezTo>
                    <a:pt x="1062251" y="870045"/>
                    <a:pt x="1113430" y="898477"/>
                    <a:pt x="1156648" y="921223"/>
                  </a:cubicBezTo>
                  <a:cubicBezTo>
                    <a:pt x="1199866" y="943969"/>
                    <a:pt x="1260143" y="972402"/>
                    <a:pt x="1293125" y="989462"/>
                  </a:cubicBezTo>
                  <a:cubicBezTo>
                    <a:pt x="1326107" y="1006522"/>
                    <a:pt x="1338618" y="999698"/>
                    <a:pt x="1354540" y="1023582"/>
                  </a:cubicBezTo>
                  <a:cubicBezTo>
                    <a:pt x="1370462" y="1047466"/>
                    <a:pt x="1375011" y="1061113"/>
                    <a:pt x="1388659" y="1132764"/>
                  </a:cubicBezTo>
                  <a:cubicBezTo>
                    <a:pt x="1402307" y="1204415"/>
                    <a:pt x="1418230" y="1342029"/>
                    <a:pt x="1436427" y="1453486"/>
                  </a:cubicBezTo>
                  <a:cubicBezTo>
                    <a:pt x="1454624" y="1564943"/>
                    <a:pt x="1479645" y="1668438"/>
                    <a:pt x="1497842" y="1801504"/>
                  </a:cubicBezTo>
                  <a:cubicBezTo>
                    <a:pt x="1516039" y="1934570"/>
                    <a:pt x="1535373" y="2114265"/>
                    <a:pt x="1545609" y="2251880"/>
                  </a:cubicBezTo>
                  <a:cubicBezTo>
                    <a:pt x="1555845" y="2389495"/>
                    <a:pt x="1556982" y="2543033"/>
                    <a:pt x="1559256" y="2627194"/>
                  </a:cubicBezTo>
                  <a:cubicBezTo>
                    <a:pt x="1561530" y="2711355"/>
                    <a:pt x="1562668" y="2728414"/>
                    <a:pt x="1559256" y="2756847"/>
                  </a:cubicBezTo>
                  <a:cubicBezTo>
                    <a:pt x="1555844" y="2785280"/>
                    <a:pt x="1541060" y="2773907"/>
                    <a:pt x="1538785" y="2797791"/>
                  </a:cubicBezTo>
                  <a:cubicBezTo>
                    <a:pt x="1536511" y="2821675"/>
                    <a:pt x="1550158" y="2868304"/>
                    <a:pt x="1545609" y="2900149"/>
                  </a:cubicBezTo>
                  <a:cubicBezTo>
                    <a:pt x="1541060" y="2931994"/>
                    <a:pt x="1522862" y="2963838"/>
                    <a:pt x="1511489" y="2988859"/>
                  </a:cubicBezTo>
                  <a:cubicBezTo>
                    <a:pt x="1500116" y="3013880"/>
                    <a:pt x="1491018" y="3037763"/>
                    <a:pt x="1477370" y="3050274"/>
                  </a:cubicBezTo>
                  <a:cubicBezTo>
                    <a:pt x="1463722" y="3062785"/>
                    <a:pt x="1448937" y="3059373"/>
                    <a:pt x="1429603" y="3063922"/>
                  </a:cubicBezTo>
                  <a:cubicBezTo>
                    <a:pt x="1410269" y="3068471"/>
                    <a:pt x="1379561" y="3080982"/>
                    <a:pt x="1361364" y="3077570"/>
                  </a:cubicBezTo>
                  <a:cubicBezTo>
                    <a:pt x="1343167" y="3074158"/>
                    <a:pt x="1331794" y="3047999"/>
                    <a:pt x="1320421" y="3043450"/>
                  </a:cubicBezTo>
                  <a:cubicBezTo>
                    <a:pt x="1309048" y="3038901"/>
                    <a:pt x="1302223" y="3010468"/>
                    <a:pt x="1293125" y="3050274"/>
                  </a:cubicBezTo>
                  <a:cubicBezTo>
                    <a:pt x="1284027" y="3090080"/>
                    <a:pt x="1278340" y="3199262"/>
                    <a:pt x="1265830" y="3282286"/>
                  </a:cubicBezTo>
                  <a:cubicBezTo>
                    <a:pt x="1253320" y="3365310"/>
                    <a:pt x="1229435" y="3442647"/>
                    <a:pt x="1218062" y="3548417"/>
                  </a:cubicBezTo>
                  <a:cubicBezTo>
                    <a:pt x="1206689" y="3654187"/>
                    <a:pt x="1203277" y="3792940"/>
                    <a:pt x="1197591" y="3916907"/>
                  </a:cubicBezTo>
                  <a:cubicBezTo>
                    <a:pt x="1191905" y="4040874"/>
                    <a:pt x="1182806" y="4159154"/>
                    <a:pt x="1183943" y="4292220"/>
                  </a:cubicBezTo>
                  <a:cubicBezTo>
                    <a:pt x="1185080" y="4425286"/>
                    <a:pt x="1204415" y="4627728"/>
                    <a:pt x="1204415" y="4715301"/>
                  </a:cubicBezTo>
                  <a:cubicBezTo>
                    <a:pt x="1204415" y="4802874"/>
                    <a:pt x="1186218" y="4797187"/>
                    <a:pt x="1183943" y="4817659"/>
                  </a:cubicBezTo>
                  <a:cubicBezTo>
                    <a:pt x="1181668" y="4838131"/>
                    <a:pt x="1185081" y="4826758"/>
                    <a:pt x="1190767" y="4838131"/>
                  </a:cubicBezTo>
                  <a:cubicBezTo>
                    <a:pt x="1196453" y="4849504"/>
                    <a:pt x="1195316" y="4868838"/>
                    <a:pt x="1218062" y="4885898"/>
                  </a:cubicBezTo>
                  <a:cubicBezTo>
                    <a:pt x="1240808" y="4902958"/>
                    <a:pt x="1287439" y="4924567"/>
                    <a:pt x="1327245" y="4940489"/>
                  </a:cubicBezTo>
                  <a:cubicBezTo>
                    <a:pt x="1367051" y="4956411"/>
                    <a:pt x="1428465" y="4967784"/>
                    <a:pt x="1456898" y="4981432"/>
                  </a:cubicBezTo>
                  <a:cubicBezTo>
                    <a:pt x="1485331" y="4995080"/>
                    <a:pt x="1494430" y="5009866"/>
                    <a:pt x="1497842" y="5022376"/>
                  </a:cubicBezTo>
                  <a:cubicBezTo>
                    <a:pt x="1501254" y="5034886"/>
                    <a:pt x="1495567" y="5042847"/>
                    <a:pt x="1477370" y="5056495"/>
                  </a:cubicBezTo>
                  <a:cubicBezTo>
                    <a:pt x="1459173" y="5070143"/>
                    <a:pt x="1423916" y="5096301"/>
                    <a:pt x="1388659" y="5104262"/>
                  </a:cubicBezTo>
                  <a:cubicBezTo>
                    <a:pt x="1353402" y="5112223"/>
                    <a:pt x="1310185" y="5108811"/>
                    <a:pt x="1265830" y="5104262"/>
                  </a:cubicBezTo>
                  <a:cubicBezTo>
                    <a:pt x="1221475" y="5099713"/>
                    <a:pt x="1154373" y="5084928"/>
                    <a:pt x="1122528" y="5076967"/>
                  </a:cubicBezTo>
                  <a:cubicBezTo>
                    <a:pt x="1090683" y="5069006"/>
                    <a:pt x="1091821" y="5065593"/>
                    <a:pt x="1074761" y="5056495"/>
                  </a:cubicBezTo>
                  <a:cubicBezTo>
                    <a:pt x="1057701" y="5047397"/>
                    <a:pt x="1034955" y="5021239"/>
                    <a:pt x="1020170" y="5022376"/>
                  </a:cubicBezTo>
                  <a:cubicBezTo>
                    <a:pt x="1005385" y="5023513"/>
                    <a:pt x="1008796" y="5058770"/>
                    <a:pt x="986050" y="5063319"/>
                  </a:cubicBezTo>
                  <a:cubicBezTo>
                    <a:pt x="963304" y="5067868"/>
                    <a:pt x="914399" y="5059907"/>
                    <a:pt x="883692" y="5049671"/>
                  </a:cubicBezTo>
                  <a:cubicBezTo>
                    <a:pt x="852985" y="5039435"/>
                    <a:pt x="817728" y="5020101"/>
                    <a:pt x="801806" y="5001904"/>
                  </a:cubicBezTo>
                  <a:cubicBezTo>
                    <a:pt x="785884" y="4983707"/>
                    <a:pt x="787021" y="4963235"/>
                    <a:pt x="788158" y="4940489"/>
                  </a:cubicBezTo>
                  <a:cubicBezTo>
                    <a:pt x="789295" y="4917743"/>
                    <a:pt x="808630" y="4883623"/>
                    <a:pt x="808630" y="4865426"/>
                  </a:cubicBezTo>
                  <a:cubicBezTo>
                    <a:pt x="808630" y="4847229"/>
                    <a:pt x="794982" y="4859740"/>
                    <a:pt x="788158" y="4831307"/>
                  </a:cubicBezTo>
                  <a:cubicBezTo>
                    <a:pt x="781334" y="4802874"/>
                    <a:pt x="768823" y="4765342"/>
                    <a:pt x="767686" y="4694829"/>
                  </a:cubicBezTo>
                  <a:cubicBezTo>
                    <a:pt x="766549" y="4624316"/>
                    <a:pt x="779059" y="4493524"/>
                    <a:pt x="781334" y="4408226"/>
                  </a:cubicBezTo>
                  <a:cubicBezTo>
                    <a:pt x="783609" y="4322928"/>
                    <a:pt x="780197" y="4236492"/>
                    <a:pt x="781334" y="4183038"/>
                  </a:cubicBezTo>
                  <a:cubicBezTo>
                    <a:pt x="782471" y="4129584"/>
                    <a:pt x="788158" y="4111387"/>
                    <a:pt x="788158" y="4087504"/>
                  </a:cubicBezTo>
                  <a:cubicBezTo>
                    <a:pt x="788158" y="4063621"/>
                    <a:pt x="788158" y="4042012"/>
                    <a:pt x="781334" y="4039737"/>
                  </a:cubicBezTo>
                  <a:cubicBezTo>
                    <a:pt x="774510" y="4037462"/>
                    <a:pt x="758588" y="4022677"/>
                    <a:pt x="747215" y="4073856"/>
                  </a:cubicBezTo>
                  <a:cubicBezTo>
                    <a:pt x="735842" y="4125035"/>
                    <a:pt x="723331" y="4263787"/>
                    <a:pt x="713095" y="4346811"/>
                  </a:cubicBezTo>
                  <a:cubicBezTo>
                    <a:pt x="702859" y="4429835"/>
                    <a:pt x="692624" y="4516272"/>
                    <a:pt x="685800" y="4572000"/>
                  </a:cubicBezTo>
                  <a:cubicBezTo>
                    <a:pt x="678976" y="4627729"/>
                    <a:pt x="677839" y="4648200"/>
                    <a:pt x="672152" y="4681182"/>
                  </a:cubicBezTo>
                  <a:cubicBezTo>
                    <a:pt x="666465" y="4714164"/>
                    <a:pt x="653955" y="4742597"/>
                    <a:pt x="651680" y="4769892"/>
                  </a:cubicBezTo>
                  <a:cubicBezTo>
                    <a:pt x="649405" y="4797188"/>
                    <a:pt x="660779" y="4817660"/>
                    <a:pt x="658504" y="4844955"/>
                  </a:cubicBezTo>
                  <a:cubicBezTo>
                    <a:pt x="656230" y="4872251"/>
                    <a:pt x="635758" y="4907507"/>
                    <a:pt x="638033" y="4933665"/>
                  </a:cubicBezTo>
                  <a:cubicBezTo>
                    <a:pt x="640308" y="4959823"/>
                    <a:pt x="664191" y="4983707"/>
                    <a:pt x="672152" y="5001904"/>
                  </a:cubicBezTo>
                  <a:cubicBezTo>
                    <a:pt x="680113" y="5020101"/>
                    <a:pt x="683525" y="5025787"/>
                    <a:pt x="685800" y="5042847"/>
                  </a:cubicBezTo>
                  <a:cubicBezTo>
                    <a:pt x="688075" y="5059907"/>
                    <a:pt x="676702" y="5074692"/>
                    <a:pt x="685800" y="5104262"/>
                  </a:cubicBezTo>
                  <a:cubicBezTo>
                    <a:pt x="694898" y="5133832"/>
                    <a:pt x="714233" y="5174776"/>
                    <a:pt x="740391" y="5220268"/>
                  </a:cubicBezTo>
                  <a:cubicBezTo>
                    <a:pt x="766549" y="5265760"/>
                    <a:pt x="829101" y="5341960"/>
                    <a:pt x="842749" y="5377217"/>
                  </a:cubicBezTo>
                  <a:cubicBezTo>
                    <a:pt x="856397" y="5412474"/>
                    <a:pt x="841611" y="5417023"/>
                    <a:pt x="822277" y="5431808"/>
                  </a:cubicBezTo>
                  <a:cubicBezTo>
                    <a:pt x="802943" y="5446593"/>
                    <a:pt x="766549" y="5468203"/>
                    <a:pt x="726743" y="5465928"/>
                  </a:cubicBezTo>
                  <a:cubicBezTo>
                    <a:pt x="686937" y="5463654"/>
                    <a:pt x="625523" y="5432946"/>
                    <a:pt x="583442" y="5418161"/>
                  </a:cubicBezTo>
                  <a:cubicBezTo>
                    <a:pt x="541361" y="5403376"/>
                    <a:pt x="499280" y="5403375"/>
                    <a:pt x="474259" y="5377217"/>
                  </a:cubicBezTo>
                  <a:cubicBezTo>
                    <a:pt x="449238" y="5351059"/>
                    <a:pt x="444689" y="5289644"/>
                    <a:pt x="433316" y="5261211"/>
                  </a:cubicBezTo>
                  <a:cubicBezTo>
                    <a:pt x="421943" y="5232778"/>
                    <a:pt x="417394" y="5221405"/>
                    <a:pt x="406021" y="5206620"/>
                  </a:cubicBezTo>
                  <a:cubicBezTo>
                    <a:pt x="394648" y="5191835"/>
                    <a:pt x="369626" y="5188423"/>
                    <a:pt x="365077" y="5172501"/>
                  </a:cubicBezTo>
                  <a:cubicBezTo>
                    <a:pt x="360528" y="5156579"/>
                    <a:pt x="375313" y="5128146"/>
                    <a:pt x="378725" y="5111086"/>
                  </a:cubicBezTo>
                  <a:cubicBezTo>
                    <a:pt x="382137" y="5094026"/>
                    <a:pt x="391235" y="5087203"/>
                    <a:pt x="385549" y="5070143"/>
                  </a:cubicBezTo>
                  <a:cubicBezTo>
                    <a:pt x="379863" y="5053083"/>
                    <a:pt x="350292" y="5045122"/>
                    <a:pt x="344606" y="5008728"/>
                  </a:cubicBezTo>
                  <a:cubicBezTo>
                    <a:pt x="338920" y="4972334"/>
                    <a:pt x="354842" y="4912057"/>
                    <a:pt x="351430" y="4851779"/>
                  </a:cubicBezTo>
                  <a:cubicBezTo>
                    <a:pt x="348018" y="4791501"/>
                    <a:pt x="330958" y="4716438"/>
                    <a:pt x="324134" y="4647062"/>
                  </a:cubicBezTo>
                  <a:cubicBezTo>
                    <a:pt x="317310" y="4577686"/>
                    <a:pt x="315035" y="4494662"/>
                    <a:pt x="310486" y="4435522"/>
                  </a:cubicBezTo>
                  <a:cubicBezTo>
                    <a:pt x="305937" y="4376382"/>
                    <a:pt x="301388" y="4354772"/>
                    <a:pt x="296839" y="4292220"/>
                  </a:cubicBezTo>
                  <a:cubicBezTo>
                    <a:pt x="292290" y="4229668"/>
                    <a:pt x="279779" y="4128447"/>
                    <a:pt x="283191" y="4060208"/>
                  </a:cubicBezTo>
                  <a:cubicBezTo>
                    <a:pt x="286603" y="3991969"/>
                    <a:pt x="307074" y="3947615"/>
                    <a:pt x="317310" y="3882788"/>
                  </a:cubicBezTo>
                  <a:cubicBezTo>
                    <a:pt x="327546" y="3817961"/>
                    <a:pt x="337782" y="3734937"/>
                    <a:pt x="344606" y="3671247"/>
                  </a:cubicBezTo>
                  <a:cubicBezTo>
                    <a:pt x="351430" y="3607557"/>
                    <a:pt x="351429" y="3556378"/>
                    <a:pt x="358253" y="3500650"/>
                  </a:cubicBezTo>
                  <a:cubicBezTo>
                    <a:pt x="365077" y="3444922"/>
                    <a:pt x="383274" y="3417626"/>
                    <a:pt x="385549" y="3336877"/>
                  </a:cubicBezTo>
                  <a:cubicBezTo>
                    <a:pt x="387824" y="3256128"/>
                    <a:pt x="376450" y="3094630"/>
                    <a:pt x="371901" y="3016155"/>
                  </a:cubicBezTo>
                  <a:cubicBezTo>
                    <a:pt x="367352" y="2937680"/>
                    <a:pt x="384411" y="2913796"/>
                    <a:pt x="358253" y="2866029"/>
                  </a:cubicBezTo>
                  <a:cubicBezTo>
                    <a:pt x="332095" y="2818262"/>
                    <a:pt x="254758" y="2783006"/>
                    <a:pt x="214952" y="2729552"/>
                  </a:cubicBezTo>
                  <a:cubicBezTo>
                    <a:pt x="175146" y="2676098"/>
                    <a:pt x="147851" y="2616958"/>
                    <a:pt x="119418" y="2545307"/>
                  </a:cubicBezTo>
                  <a:cubicBezTo>
                    <a:pt x="90985" y="2473656"/>
                    <a:pt x="62552" y="2370161"/>
                    <a:pt x="44355" y="2299647"/>
                  </a:cubicBezTo>
                  <a:cubicBezTo>
                    <a:pt x="26158" y="2229134"/>
                    <a:pt x="17060" y="2216623"/>
                    <a:pt x="10236" y="2122226"/>
                  </a:cubicBezTo>
                  <a:cubicBezTo>
                    <a:pt x="3412" y="2027829"/>
                    <a:pt x="0" y="1837898"/>
                    <a:pt x="3412" y="1733265"/>
                  </a:cubicBezTo>
                  <a:cubicBezTo>
                    <a:pt x="6824" y="1628632"/>
                    <a:pt x="19334" y="1567217"/>
                    <a:pt x="30707" y="1494429"/>
                  </a:cubicBezTo>
                  <a:cubicBezTo>
                    <a:pt x="42080" y="1421641"/>
                    <a:pt x="61414" y="1349991"/>
                    <a:pt x="71650" y="1296537"/>
                  </a:cubicBezTo>
                  <a:cubicBezTo>
                    <a:pt x="81886" y="1243083"/>
                    <a:pt x="83023" y="1212376"/>
                    <a:pt x="92122" y="1173707"/>
                  </a:cubicBezTo>
                  <a:cubicBezTo>
                    <a:pt x="101221" y="1135038"/>
                    <a:pt x="112594" y="1096370"/>
                    <a:pt x="126242" y="1064525"/>
                  </a:cubicBezTo>
                  <a:cubicBezTo>
                    <a:pt x="139890" y="1032680"/>
                    <a:pt x="143302" y="1005384"/>
                    <a:pt x="174009" y="982638"/>
                  </a:cubicBezTo>
                  <a:cubicBezTo>
                    <a:pt x="204716" y="959892"/>
                    <a:pt x="258170" y="950793"/>
                    <a:pt x="310486" y="928047"/>
                  </a:cubicBezTo>
                  <a:cubicBezTo>
                    <a:pt x="362802" y="905301"/>
                    <a:pt x="487907" y="846161"/>
                    <a:pt x="487907" y="846161"/>
                  </a:cubicBezTo>
                  <a:cubicBezTo>
                    <a:pt x="536812" y="823415"/>
                    <a:pt x="575480" y="807493"/>
                    <a:pt x="603913" y="791570"/>
                  </a:cubicBezTo>
                  <a:cubicBezTo>
                    <a:pt x="632346" y="775648"/>
                    <a:pt x="644856" y="765411"/>
                    <a:pt x="658504" y="750626"/>
                  </a:cubicBezTo>
                  <a:cubicBezTo>
                    <a:pt x="672152" y="735841"/>
                    <a:pt x="681251" y="721056"/>
                    <a:pt x="685800" y="702859"/>
                  </a:cubicBezTo>
                  <a:cubicBezTo>
                    <a:pt x="690349" y="684662"/>
                    <a:pt x="688075" y="661916"/>
                    <a:pt x="685800" y="641444"/>
                  </a:cubicBezTo>
                  <a:cubicBezTo>
                    <a:pt x="683525" y="620972"/>
                    <a:pt x="676701" y="597089"/>
                    <a:pt x="672152" y="580029"/>
                  </a:cubicBezTo>
                  <a:cubicBezTo>
                    <a:pt x="667603" y="562969"/>
                    <a:pt x="669877" y="553871"/>
                    <a:pt x="658504" y="539086"/>
                  </a:cubicBezTo>
                  <a:cubicBezTo>
                    <a:pt x="647131" y="524301"/>
                    <a:pt x="615286" y="503829"/>
                    <a:pt x="603913" y="491319"/>
                  </a:cubicBezTo>
                  <a:cubicBezTo>
                    <a:pt x="592540" y="478809"/>
                    <a:pt x="594814" y="477671"/>
                    <a:pt x="590265" y="464023"/>
                  </a:cubicBezTo>
                  <a:cubicBezTo>
                    <a:pt x="585716" y="450375"/>
                    <a:pt x="582304" y="428766"/>
                    <a:pt x="576618" y="409432"/>
                  </a:cubicBezTo>
                  <a:cubicBezTo>
                    <a:pt x="570932" y="390098"/>
                    <a:pt x="557283" y="361665"/>
                    <a:pt x="556146" y="348017"/>
                  </a:cubicBezTo>
                  <a:cubicBezTo>
                    <a:pt x="555009" y="334369"/>
                    <a:pt x="567519" y="341194"/>
                    <a:pt x="569794" y="327546"/>
                  </a:cubicBezTo>
                  <a:cubicBezTo>
                    <a:pt x="572069" y="313898"/>
                    <a:pt x="567519" y="291152"/>
                    <a:pt x="569794" y="266131"/>
                  </a:cubicBezTo>
                  <a:cubicBezTo>
                    <a:pt x="572069" y="241110"/>
                    <a:pt x="575481" y="204716"/>
                    <a:pt x="583442" y="177420"/>
                  </a:cubicBezTo>
                  <a:cubicBezTo>
                    <a:pt x="591403" y="150124"/>
                    <a:pt x="593677" y="135340"/>
                    <a:pt x="617561" y="109182"/>
                  </a:cubicBezTo>
                  <a:close/>
                </a:path>
              </a:pathLst>
            </a:custGeom>
            <a:solidFill>
              <a:srgbClr val="4BACC6">
                <a:lumMod val="40000"/>
                <a:lumOff val="60000"/>
              </a:srgbClr>
            </a:solidFill>
            <a:ln w="25400" cap="flat" cmpd="sng" algn="ctr">
              <a:noFill/>
              <a:prstDash val="solid"/>
            </a:ln>
            <a:effectLst/>
          </p:spPr>
          <p:txBody>
            <a:bodyPr anchor="ctr"/>
            <a:lstStyle/>
            <a:p>
              <a:pPr algn="ctr">
                <a:defRPr/>
              </a:pPr>
              <a:endParaRPr lang="en-SG" sz="2200" kern="0">
                <a:solidFill>
                  <a:sysClr val="window" lastClr="FFFFFF"/>
                </a:solidFill>
                <a:latin typeface="楷体" pitchFamily="49" charset="-122"/>
                <a:ea typeface="楷体" pitchFamily="49" charset="-122"/>
              </a:endParaRPr>
            </a:p>
          </p:txBody>
        </p:sp>
      </p:grpSp>
      <p:grpSp>
        <p:nvGrpSpPr>
          <p:cNvPr id="42" name="Group 9">
            <a:extLst>
              <a:ext uri="{FF2B5EF4-FFF2-40B4-BE49-F238E27FC236}">
                <a16:creationId xmlns="" xmlns:a16="http://schemas.microsoft.com/office/drawing/2014/main" id="{87B7C8AA-8BE7-306F-1B67-48FE879E31DE}"/>
              </a:ext>
            </a:extLst>
          </p:cNvPr>
          <p:cNvGrpSpPr/>
          <p:nvPr/>
        </p:nvGrpSpPr>
        <p:grpSpPr>
          <a:xfrm>
            <a:off x="2163947" y="4359034"/>
            <a:ext cx="666667" cy="1654978"/>
            <a:chOff x="5500694" y="4214818"/>
            <a:chExt cx="533400" cy="1765300"/>
          </a:xfrm>
          <a:solidFill>
            <a:srgbClr val="1F497D">
              <a:lumMod val="75000"/>
            </a:srgbClr>
          </a:solidFill>
          <a:effectLst>
            <a:reflection blurRad="6350" stA="52000" endA="300" endPos="35000" dir="5400000" sy="-100000" algn="bl" rotWithShape="0"/>
          </a:effectLst>
        </p:grpSpPr>
        <p:sp>
          <p:nvSpPr>
            <p:cNvPr id="43" name="Freeform 288">
              <a:extLst>
                <a:ext uri="{FF2B5EF4-FFF2-40B4-BE49-F238E27FC236}">
                  <a16:creationId xmlns="" xmlns:a16="http://schemas.microsoft.com/office/drawing/2014/main" id="{590067B5-910E-95EF-AC58-F712C764FEDE}"/>
                </a:ext>
              </a:extLst>
            </p:cNvPr>
            <p:cNvSpPr>
              <a:spLocks noEditPoints="1"/>
            </p:cNvSpPr>
            <p:nvPr/>
          </p:nvSpPr>
          <p:spPr bwMode="auto">
            <a:xfrm>
              <a:off x="5500694" y="4214818"/>
              <a:ext cx="533400" cy="1765300"/>
            </a:xfrm>
            <a:custGeom>
              <a:avLst/>
              <a:gdLst/>
              <a:ahLst/>
              <a:cxnLst>
                <a:cxn ang="0">
                  <a:pos x="300" y="204"/>
                </a:cxn>
                <a:cxn ang="0">
                  <a:pos x="240" y="172"/>
                </a:cxn>
                <a:cxn ang="0">
                  <a:pos x="212" y="154"/>
                </a:cxn>
                <a:cxn ang="0">
                  <a:pos x="202" y="142"/>
                </a:cxn>
                <a:cxn ang="0">
                  <a:pos x="204" y="120"/>
                </a:cxn>
                <a:cxn ang="0">
                  <a:pos x="222" y="80"/>
                </a:cxn>
                <a:cxn ang="0">
                  <a:pos x="220" y="32"/>
                </a:cxn>
                <a:cxn ang="0">
                  <a:pos x="190" y="2"/>
                </a:cxn>
                <a:cxn ang="0">
                  <a:pos x="156" y="4"/>
                </a:cxn>
                <a:cxn ang="0">
                  <a:pos x="132" y="22"/>
                </a:cxn>
                <a:cxn ang="0">
                  <a:pos x="126" y="44"/>
                </a:cxn>
                <a:cxn ang="0">
                  <a:pos x="124" y="66"/>
                </a:cxn>
                <a:cxn ang="0">
                  <a:pos x="122" y="86"/>
                </a:cxn>
                <a:cxn ang="0">
                  <a:pos x="134" y="108"/>
                </a:cxn>
                <a:cxn ang="0">
                  <a:pos x="134" y="138"/>
                </a:cxn>
                <a:cxn ang="0">
                  <a:pos x="116" y="154"/>
                </a:cxn>
                <a:cxn ang="0">
                  <a:pos x="50" y="186"/>
                </a:cxn>
                <a:cxn ang="0">
                  <a:pos x="40" y="194"/>
                </a:cxn>
                <a:cxn ang="0">
                  <a:pos x="22" y="232"/>
                </a:cxn>
                <a:cxn ang="0">
                  <a:pos x="0" y="358"/>
                </a:cxn>
                <a:cxn ang="0">
                  <a:pos x="8" y="400"/>
                </a:cxn>
                <a:cxn ang="0">
                  <a:pos x="42" y="446"/>
                </a:cxn>
                <a:cxn ang="0">
                  <a:pos x="58" y="496"/>
                </a:cxn>
                <a:cxn ang="0">
                  <a:pos x="54" y="580"/>
                </a:cxn>
                <a:cxn ang="0">
                  <a:pos x="60" y="642"/>
                </a:cxn>
                <a:cxn ang="0">
                  <a:pos x="56" y="888"/>
                </a:cxn>
                <a:cxn ang="0">
                  <a:pos x="54" y="974"/>
                </a:cxn>
                <a:cxn ang="0">
                  <a:pos x="64" y="1048"/>
                </a:cxn>
                <a:cxn ang="0">
                  <a:pos x="38" y="1092"/>
                </a:cxn>
                <a:cxn ang="0">
                  <a:pos x="56" y="1106"/>
                </a:cxn>
                <a:cxn ang="0">
                  <a:pos x="86" y="1102"/>
                </a:cxn>
                <a:cxn ang="0">
                  <a:pos x="126" y="1070"/>
                </a:cxn>
                <a:cxn ang="0">
                  <a:pos x="136" y="1050"/>
                </a:cxn>
                <a:cxn ang="0">
                  <a:pos x="140" y="1012"/>
                </a:cxn>
                <a:cxn ang="0">
                  <a:pos x="144" y="736"/>
                </a:cxn>
                <a:cxn ang="0">
                  <a:pos x="156" y="626"/>
                </a:cxn>
                <a:cxn ang="0">
                  <a:pos x="158" y="620"/>
                </a:cxn>
                <a:cxn ang="0">
                  <a:pos x="178" y="742"/>
                </a:cxn>
                <a:cxn ang="0">
                  <a:pos x="180" y="922"/>
                </a:cxn>
                <a:cxn ang="0">
                  <a:pos x="178" y="1058"/>
                </a:cxn>
                <a:cxn ang="0">
                  <a:pos x="190" y="1066"/>
                </a:cxn>
                <a:cxn ang="0">
                  <a:pos x="188" y="1086"/>
                </a:cxn>
                <a:cxn ang="0">
                  <a:pos x="198" y="1108"/>
                </a:cxn>
                <a:cxn ang="0">
                  <a:pos x="230" y="1112"/>
                </a:cxn>
                <a:cxn ang="0">
                  <a:pos x="248" y="1090"/>
                </a:cxn>
                <a:cxn ang="0">
                  <a:pos x="238" y="1054"/>
                </a:cxn>
                <a:cxn ang="0">
                  <a:pos x="246" y="920"/>
                </a:cxn>
                <a:cxn ang="0">
                  <a:pos x="252" y="746"/>
                </a:cxn>
                <a:cxn ang="0">
                  <a:pos x="266" y="582"/>
                </a:cxn>
                <a:cxn ang="0">
                  <a:pos x="276" y="560"/>
                </a:cxn>
                <a:cxn ang="0">
                  <a:pos x="296" y="480"/>
                </a:cxn>
                <a:cxn ang="0">
                  <a:pos x="336" y="368"/>
                </a:cxn>
                <a:cxn ang="0">
                  <a:pos x="324" y="292"/>
                </a:cxn>
                <a:cxn ang="0">
                  <a:pos x="68" y="380"/>
                </a:cxn>
                <a:cxn ang="0">
                  <a:pos x="60" y="360"/>
                </a:cxn>
                <a:cxn ang="0">
                  <a:pos x="68" y="358"/>
                </a:cxn>
                <a:cxn ang="0">
                  <a:pos x="274" y="376"/>
                </a:cxn>
                <a:cxn ang="0">
                  <a:pos x="266" y="362"/>
                </a:cxn>
                <a:cxn ang="0">
                  <a:pos x="274" y="376"/>
                </a:cxn>
              </a:cxnLst>
              <a:rect l="0" t="0" r="r" b="b"/>
              <a:pathLst>
                <a:path w="336" h="1112">
                  <a:moveTo>
                    <a:pt x="308" y="222"/>
                  </a:moveTo>
                  <a:lnTo>
                    <a:pt x="308" y="222"/>
                  </a:lnTo>
                  <a:lnTo>
                    <a:pt x="304" y="210"/>
                  </a:lnTo>
                  <a:lnTo>
                    <a:pt x="300" y="204"/>
                  </a:lnTo>
                  <a:lnTo>
                    <a:pt x="294" y="198"/>
                  </a:lnTo>
                  <a:lnTo>
                    <a:pt x="286" y="192"/>
                  </a:lnTo>
                  <a:lnTo>
                    <a:pt x="274" y="186"/>
                  </a:lnTo>
                  <a:lnTo>
                    <a:pt x="240" y="172"/>
                  </a:lnTo>
                  <a:lnTo>
                    <a:pt x="240" y="172"/>
                  </a:lnTo>
                  <a:lnTo>
                    <a:pt x="224" y="164"/>
                  </a:lnTo>
                  <a:lnTo>
                    <a:pt x="218" y="158"/>
                  </a:lnTo>
                  <a:lnTo>
                    <a:pt x="212" y="154"/>
                  </a:lnTo>
                  <a:lnTo>
                    <a:pt x="212" y="154"/>
                  </a:lnTo>
                  <a:lnTo>
                    <a:pt x="210" y="150"/>
                  </a:lnTo>
                  <a:lnTo>
                    <a:pt x="202" y="142"/>
                  </a:lnTo>
                  <a:lnTo>
                    <a:pt x="202" y="142"/>
                  </a:lnTo>
                  <a:lnTo>
                    <a:pt x="198" y="136"/>
                  </a:lnTo>
                  <a:lnTo>
                    <a:pt x="198" y="130"/>
                  </a:lnTo>
                  <a:lnTo>
                    <a:pt x="200" y="124"/>
                  </a:lnTo>
                  <a:lnTo>
                    <a:pt x="204" y="120"/>
                  </a:lnTo>
                  <a:lnTo>
                    <a:pt x="204" y="120"/>
                  </a:lnTo>
                  <a:lnTo>
                    <a:pt x="212" y="112"/>
                  </a:lnTo>
                  <a:lnTo>
                    <a:pt x="218" y="96"/>
                  </a:lnTo>
                  <a:lnTo>
                    <a:pt x="222" y="80"/>
                  </a:lnTo>
                  <a:lnTo>
                    <a:pt x="224" y="62"/>
                  </a:lnTo>
                  <a:lnTo>
                    <a:pt x="224" y="62"/>
                  </a:lnTo>
                  <a:lnTo>
                    <a:pt x="222" y="42"/>
                  </a:lnTo>
                  <a:lnTo>
                    <a:pt x="220" y="32"/>
                  </a:lnTo>
                  <a:lnTo>
                    <a:pt x="216" y="22"/>
                  </a:lnTo>
                  <a:lnTo>
                    <a:pt x="210" y="14"/>
                  </a:lnTo>
                  <a:lnTo>
                    <a:pt x="202" y="6"/>
                  </a:lnTo>
                  <a:lnTo>
                    <a:pt x="190" y="2"/>
                  </a:lnTo>
                  <a:lnTo>
                    <a:pt x="174" y="0"/>
                  </a:lnTo>
                  <a:lnTo>
                    <a:pt x="174" y="0"/>
                  </a:lnTo>
                  <a:lnTo>
                    <a:pt x="164" y="0"/>
                  </a:lnTo>
                  <a:lnTo>
                    <a:pt x="156" y="4"/>
                  </a:lnTo>
                  <a:lnTo>
                    <a:pt x="148" y="6"/>
                  </a:lnTo>
                  <a:lnTo>
                    <a:pt x="142" y="12"/>
                  </a:lnTo>
                  <a:lnTo>
                    <a:pt x="136" y="16"/>
                  </a:lnTo>
                  <a:lnTo>
                    <a:pt x="132" y="22"/>
                  </a:lnTo>
                  <a:lnTo>
                    <a:pt x="128" y="28"/>
                  </a:lnTo>
                  <a:lnTo>
                    <a:pt x="126" y="34"/>
                  </a:lnTo>
                  <a:lnTo>
                    <a:pt x="126" y="34"/>
                  </a:lnTo>
                  <a:lnTo>
                    <a:pt x="126" y="44"/>
                  </a:lnTo>
                  <a:lnTo>
                    <a:pt x="126" y="56"/>
                  </a:lnTo>
                  <a:lnTo>
                    <a:pt x="126" y="56"/>
                  </a:lnTo>
                  <a:lnTo>
                    <a:pt x="126" y="62"/>
                  </a:lnTo>
                  <a:lnTo>
                    <a:pt x="124" y="66"/>
                  </a:lnTo>
                  <a:lnTo>
                    <a:pt x="122" y="72"/>
                  </a:lnTo>
                  <a:lnTo>
                    <a:pt x="122" y="78"/>
                  </a:lnTo>
                  <a:lnTo>
                    <a:pt x="122" y="78"/>
                  </a:lnTo>
                  <a:lnTo>
                    <a:pt x="122" y="86"/>
                  </a:lnTo>
                  <a:lnTo>
                    <a:pt x="126" y="94"/>
                  </a:lnTo>
                  <a:lnTo>
                    <a:pt x="126" y="94"/>
                  </a:lnTo>
                  <a:lnTo>
                    <a:pt x="130" y="102"/>
                  </a:lnTo>
                  <a:lnTo>
                    <a:pt x="134" y="108"/>
                  </a:lnTo>
                  <a:lnTo>
                    <a:pt x="136" y="120"/>
                  </a:lnTo>
                  <a:lnTo>
                    <a:pt x="136" y="120"/>
                  </a:lnTo>
                  <a:lnTo>
                    <a:pt x="136" y="132"/>
                  </a:lnTo>
                  <a:lnTo>
                    <a:pt x="134" y="138"/>
                  </a:lnTo>
                  <a:lnTo>
                    <a:pt x="130" y="140"/>
                  </a:lnTo>
                  <a:lnTo>
                    <a:pt x="126" y="144"/>
                  </a:lnTo>
                  <a:lnTo>
                    <a:pt x="126" y="144"/>
                  </a:lnTo>
                  <a:lnTo>
                    <a:pt x="116" y="154"/>
                  </a:lnTo>
                  <a:lnTo>
                    <a:pt x="102" y="162"/>
                  </a:lnTo>
                  <a:lnTo>
                    <a:pt x="102" y="162"/>
                  </a:lnTo>
                  <a:lnTo>
                    <a:pt x="78" y="174"/>
                  </a:lnTo>
                  <a:lnTo>
                    <a:pt x="50" y="186"/>
                  </a:lnTo>
                  <a:lnTo>
                    <a:pt x="50" y="186"/>
                  </a:lnTo>
                  <a:lnTo>
                    <a:pt x="44" y="192"/>
                  </a:lnTo>
                  <a:lnTo>
                    <a:pt x="40" y="194"/>
                  </a:lnTo>
                  <a:lnTo>
                    <a:pt x="40" y="194"/>
                  </a:lnTo>
                  <a:lnTo>
                    <a:pt x="36" y="200"/>
                  </a:lnTo>
                  <a:lnTo>
                    <a:pt x="36" y="200"/>
                  </a:lnTo>
                  <a:lnTo>
                    <a:pt x="28" y="214"/>
                  </a:lnTo>
                  <a:lnTo>
                    <a:pt x="22" y="232"/>
                  </a:lnTo>
                  <a:lnTo>
                    <a:pt x="16" y="254"/>
                  </a:lnTo>
                  <a:lnTo>
                    <a:pt x="12" y="276"/>
                  </a:lnTo>
                  <a:lnTo>
                    <a:pt x="4" y="322"/>
                  </a:lnTo>
                  <a:lnTo>
                    <a:pt x="0" y="358"/>
                  </a:lnTo>
                  <a:lnTo>
                    <a:pt x="0" y="358"/>
                  </a:lnTo>
                  <a:lnTo>
                    <a:pt x="0" y="376"/>
                  </a:lnTo>
                  <a:lnTo>
                    <a:pt x="2" y="388"/>
                  </a:lnTo>
                  <a:lnTo>
                    <a:pt x="8" y="400"/>
                  </a:lnTo>
                  <a:lnTo>
                    <a:pt x="14" y="410"/>
                  </a:lnTo>
                  <a:lnTo>
                    <a:pt x="28" y="428"/>
                  </a:lnTo>
                  <a:lnTo>
                    <a:pt x="42" y="446"/>
                  </a:lnTo>
                  <a:lnTo>
                    <a:pt x="42" y="446"/>
                  </a:lnTo>
                  <a:lnTo>
                    <a:pt x="48" y="458"/>
                  </a:lnTo>
                  <a:lnTo>
                    <a:pt x="52" y="470"/>
                  </a:lnTo>
                  <a:lnTo>
                    <a:pt x="58" y="496"/>
                  </a:lnTo>
                  <a:lnTo>
                    <a:pt x="58" y="496"/>
                  </a:lnTo>
                  <a:lnTo>
                    <a:pt x="54" y="530"/>
                  </a:lnTo>
                  <a:lnTo>
                    <a:pt x="54" y="530"/>
                  </a:lnTo>
                  <a:lnTo>
                    <a:pt x="52" y="572"/>
                  </a:lnTo>
                  <a:lnTo>
                    <a:pt x="54" y="580"/>
                  </a:lnTo>
                  <a:lnTo>
                    <a:pt x="56" y="582"/>
                  </a:lnTo>
                  <a:lnTo>
                    <a:pt x="58" y="584"/>
                  </a:lnTo>
                  <a:lnTo>
                    <a:pt x="58" y="584"/>
                  </a:lnTo>
                  <a:lnTo>
                    <a:pt x="60" y="642"/>
                  </a:lnTo>
                  <a:lnTo>
                    <a:pt x="62" y="762"/>
                  </a:lnTo>
                  <a:lnTo>
                    <a:pt x="62" y="762"/>
                  </a:lnTo>
                  <a:lnTo>
                    <a:pt x="60" y="826"/>
                  </a:lnTo>
                  <a:lnTo>
                    <a:pt x="56" y="888"/>
                  </a:lnTo>
                  <a:lnTo>
                    <a:pt x="54" y="940"/>
                  </a:lnTo>
                  <a:lnTo>
                    <a:pt x="54" y="960"/>
                  </a:lnTo>
                  <a:lnTo>
                    <a:pt x="54" y="974"/>
                  </a:lnTo>
                  <a:lnTo>
                    <a:pt x="54" y="974"/>
                  </a:lnTo>
                  <a:lnTo>
                    <a:pt x="62" y="1018"/>
                  </a:lnTo>
                  <a:lnTo>
                    <a:pt x="64" y="1036"/>
                  </a:lnTo>
                  <a:lnTo>
                    <a:pt x="64" y="1048"/>
                  </a:lnTo>
                  <a:lnTo>
                    <a:pt x="64" y="1048"/>
                  </a:lnTo>
                  <a:lnTo>
                    <a:pt x="60" y="1058"/>
                  </a:lnTo>
                  <a:lnTo>
                    <a:pt x="50" y="1074"/>
                  </a:lnTo>
                  <a:lnTo>
                    <a:pt x="40" y="1088"/>
                  </a:lnTo>
                  <a:lnTo>
                    <a:pt x="38" y="1092"/>
                  </a:lnTo>
                  <a:lnTo>
                    <a:pt x="38" y="1096"/>
                  </a:lnTo>
                  <a:lnTo>
                    <a:pt x="38" y="1096"/>
                  </a:lnTo>
                  <a:lnTo>
                    <a:pt x="44" y="1100"/>
                  </a:lnTo>
                  <a:lnTo>
                    <a:pt x="56" y="1106"/>
                  </a:lnTo>
                  <a:lnTo>
                    <a:pt x="64" y="1108"/>
                  </a:lnTo>
                  <a:lnTo>
                    <a:pt x="72" y="1108"/>
                  </a:lnTo>
                  <a:lnTo>
                    <a:pt x="78" y="1106"/>
                  </a:lnTo>
                  <a:lnTo>
                    <a:pt x="86" y="1102"/>
                  </a:lnTo>
                  <a:lnTo>
                    <a:pt x="86" y="1102"/>
                  </a:lnTo>
                  <a:lnTo>
                    <a:pt x="110" y="1082"/>
                  </a:lnTo>
                  <a:lnTo>
                    <a:pt x="126" y="1070"/>
                  </a:lnTo>
                  <a:lnTo>
                    <a:pt x="126" y="1070"/>
                  </a:lnTo>
                  <a:lnTo>
                    <a:pt x="132" y="1066"/>
                  </a:lnTo>
                  <a:lnTo>
                    <a:pt x="134" y="1062"/>
                  </a:lnTo>
                  <a:lnTo>
                    <a:pt x="136" y="1056"/>
                  </a:lnTo>
                  <a:lnTo>
                    <a:pt x="136" y="1050"/>
                  </a:lnTo>
                  <a:lnTo>
                    <a:pt x="136" y="1050"/>
                  </a:lnTo>
                  <a:lnTo>
                    <a:pt x="138" y="1032"/>
                  </a:lnTo>
                  <a:lnTo>
                    <a:pt x="140" y="1012"/>
                  </a:lnTo>
                  <a:lnTo>
                    <a:pt x="140" y="1012"/>
                  </a:lnTo>
                  <a:lnTo>
                    <a:pt x="140" y="884"/>
                  </a:lnTo>
                  <a:lnTo>
                    <a:pt x="140" y="794"/>
                  </a:lnTo>
                  <a:lnTo>
                    <a:pt x="142" y="758"/>
                  </a:lnTo>
                  <a:lnTo>
                    <a:pt x="144" y="736"/>
                  </a:lnTo>
                  <a:lnTo>
                    <a:pt x="144" y="736"/>
                  </a:lnTo>
                  <a:lnTo>
                    <a:pt x="148" y="698"/>
                  </a:lnTo>
                  <a:lnTo>
                    <a:pt x="152" y="656"/>
                  </a:lnTo>
                  <a:lnTo>
                    <a:pt x="156" y="626"/>
                  </a:lnTo>
                  <a:lnTo>
                    <a:pt x="158" y="620"/>
                  </a:lnTo>
                  <a:lnTo>
                    <a:pt x="158" y="618"/>
                  </a:lnTo>
                  <a:lnTo>
                    <a:pt x="158" y="620"/>
                  </a:lnTo>
                  <a:lnTo>
                    <a:pt x="158" y="620"/>
                  </a:lnTo>
                  <a:lnTo>
                    <a:pt x="164" y="642"/>
                  </a:lnTo>
                  <a:lnTo>
                    <a:pt x="168" y="678"/>
                  </a:lnTo>
                  <a:lnTo>
                    <a:pt x="178" y="742"/>
                  </a:lnTo>
                  <a:lnTo>
                    <a:pt x="178" y="742"/>
                  </a:lnTo>
                  <a:lnTo>
                    <a:pt x="180" y="774"/>
                  </a:lnTo>
                  <a:lnTo>
                    <a:pt x="180" y="822"/>
                  </a:lnTo>
                  <a:lnTo>
                    <a:pt x="180" y="922"/>
                  </a:lnTo>
                  <a:lnTo>
                    <a:pt x="180" y="922"/>
                  </a:lnTo>
                  <a:lnTo>
                    <a:pt x="180" y="984"/>
                  </a:lnTo>
                  <a:lnTo>
                    <a:pt x="180" y="1030"/>
                  </a:lnTo>
                  <a:lnTo>
                    <a:pt x="180" y="1030"/>
                  </a:lnTo>
                  <a:lnTo>
                    <a:pt x="178" y="1058"/>
                  </a:lnTo>
                  <a:lnTo>
                    <a:pt x="178" y="1064"/>
                  </a:lnTo>
                  <a:lnTo>
                    <a:pt x="182" y="1066"/>
                  </a:lnTo>
                  <a:lnTo>
                    <a:pt x="182" y="1066"/>
                  </a:lnTo>
                  <a:lnTo>
                    <a:pt x="190" y="1066"/>
                  </a:lnTo>
                  <a:lnTo>
                    <a:pt x="190" y="1068"/>
                  </a:lnTo>
                  <a:lnTo>
                    <a:pt x="190" y="1076"/>
                  </a:lnTo>
                  <a:lnTo>
                    <a:pt x="190" y="1076"/>
                  </a:lnTo>
                  <a:lnTo>
                    <a:pt x="188" y="1086"/>
                  </a:lnTo>
                  <a:lnTo>
                    <a:pt x="188" y="1092"/>
                  </a:lnTo>
                  <a:lnTo>
                    <a:pt x="188" y="1098"/>
                  </a:lnTo>
                  <a:lnTo>
                    <a:pt x="192" y="1104"/>
                  </a:lnTo>
                  <a:lnTo>
                    <a:pt x="198" y="1108"/>
                  </a:lnTo>
                  <a:lnTo>
                    <a:pt x="208" y="1112"/>
                  </a:lnTo>
                  <a:lnTo>
                    <a:pt x="224" y="1112"/>
                  </a:lnTo>
                  <a:lnTo>
                    <a:pt x="224" y="1112"/>
                  </a:lnTo>
                  <a:lnTo>
                    <a:pt x="230" y="1112"/>
                  </a:lnTo>
                  <a:lnTo>
                    <a:pt x="238" y="1110"/>
                  </a:lnTo>
                  <a:lnTo>
                    <a:pt x="244" y="1106"/>
                  </a:lnTo>
                  <a:lnTo>
                    <a:pt x="248" y="1100"/>
                  </a:lnTo>
                  <a:lnTo>
                    <a:pt x="248" y="1090"/>
                  </a:lnTo>
                  <a:lnTo>
                    <a:pt x="246" y="1076"/>
                  </a:lnTo>
                  <a:lnTo>
                    <a:pt x="236" y="1056"/>
                  </a:lnTo>
                  <a:lnTo>
                    <a:pt x="236" y="1056"/>
                  </a:lnTo>
                  <a:lnTo>
                    <a:pt x="238" y="1054"/>
                  </a:lnTo>
                  <a:lnTo>
                    <a:pt x="240" y="1048"/>
                  </a:lnTo>
                  <a:lnTo>
                    <a:pt x="240" y="1042"/>
                  </a:lnTo>
                  <a:lnTo>
                    <a:pt x="240" y="1042"/>
                  </a:lnTo>
                  <a:lnTo>
                    <a:pt x="246" y="920"/>
                  </a:lnTo>
                  <a:lnTo>
                    <a:pt x="250" y="838"/>
                  </a:lnTo>
                  <a:lnTo>
                    <a:pt x="250" y="788"/>
                  </a:lnTo>
                  <a:lnTo>
                    <a:pt x="250" y="788"/>
                  </a:lnTo>
                  <a:lnTo>
                    <a:pt x="252" y="746"/>
                  </a:lnTo>
                  <a:lnTo>
                    <a:pt x="254" y="680"/>
                  </a:lnTo>
                  <a:lnTo>
                    <a:pt x="260" y="616"/>
                  </a:lnTo>
                  <a:lnTo>
                    <a:pt x="262" y="594"/>
                  </a:lnTo>
                  <a:lnTo>
                    <a:pt x="266" y="582"/>
                  </a:lnTo>
                  <a:lnTo>
                    <a:pt x="266" y="582"/>
                  </a:lnTo>
                  <a:lnTo>
                    <a:pt x="274" y="572"/>
                  </a:lnTo>
                  <a:lnTo>
                    <a:pt x="276" y="568"/>
                  </a:lnTo>
                  <a:lnTo>
                    <a:pt x="276" y="560"/>
                  </a:lnTo>
                  <a:lnTo>
                    <a:pt x="276" y="560"/>
                  </a:lnTo>
                  <a:lnTo>
                    <a:pt x="274" y="534"/>
                  </a:lnTo>
                  <a:lnTo>
                    <a:pt x="274" y="534"/>
                  </a:lnTo>
                  <a:lnTo>
                    <a:pt x="296" y="480"/>
                  </a:lnTo>
                  <a:lnTo>
                    <a:pt x="296" y="480"/>
                  </a:lnTo>
                  <a:lnTo>
                    <a:pt x="322" y="414"/>
                  </a:lnTo>
                  <a:lnTo>
                    <a:pt x="332" y="388"/>
                  </a:lnTo>
                  <a:lnTo>
                    <a:pt x="336" y="368"/>
                  </a:lnTo>
                  <a:lnTo>
                    <a:pt x="336" y="368"/>
                  </a:lnTo>
                  <a:lnTo>
                    <a:pt x="336" y="356"/>
                  </a:lnTo>
                  <a:lnTo>
                    <a:pt x="332" y="338"/>
                  </a:lnTo>
                  <a:lnTo>
                    <a:pt x="324" y="292"/>
                  </a:lnTo>
                  <a:lnTo>
                    <a:pt x="308" y="222"/>
                  </a:lnTo>
                  <a:lnTo>
                    <a:pt x="308" y="222"/>
                  </a:lnTo>
                  <a:close/>
                  <a:moveTo>
                    <a:pt x="68" y="380"/>
                  </a:moveTo>
                  <a:lnTo>
                    <a:pt x="68" y="380"/>
                  </a:lnTo>
                  <a:lnTo>
                    <a:pt x="62" y="374"/>
                  </a:lnTo>
                  <a:lnTo>
                    <a:pt x="60" y="366"/>
                  </a:lnTo>
                  <a:lnTo>
                    <a:pt x="60" y="366"/>
                  </a:lnTo>
                  <a:lnTo>
                    <a:pt x="60" y="360"/>
                  </a:lnTo>
                  <a:lnTo>
                    <a:pt x="62" y="352"/>
                  </a:lnTo>
                  <a:lnTo>
                    <a:pt x="70" y="340"/>
                  </a:lnTo>
                  <a:lnTo>
                    <a:pt x="70" y="340"/>
                  </a:lnTo>
                  <a:lnTo>
                    <a:pt x="68" y="358"/>
                  </a:lnTo>
                  <a:lnTo>
                    <a:pt x="68" y="380"/>
                  </a:lnTo>
                  <a:lnTo>
                    <a:pt x="68" y="380"/>
                  </a:lnTo>
                  <a:close/>
                  <a:moveTo>
                    <a:pt x="274" y="376"/>
                  </a:moveTo>
                  <a:lnTo>
                    <a:pt x="274" y="376"/>
                  </a:lnTo>
                  <a:lnTo>
                    <a:pt x="266" y="394"/>
                  </a:lnTo>
                  <a:lnTo>
                    <a:pt x="266" y="394"/>
                  </a:lnTo>
                  <a:lnTo>
                    <a:pt x="266" y="362"/>
                  </a:lnTo>
                  <a:lnTo>
                    <a:pt x="266" y="362"/>
                  </a:lnTo>
                  <a:lnTo>
                    <a:pt x="272" y="370"/>
                  </a:lnTo>
                  <a:lnTo>
                    <a:pt x="274" y="374"/>
                  </a:lnTo>
                  <a:lnTo>
                    <a:pt x="274" y="376"/>
                  </a:lnTo>
                  <a:lnTo>
                    <a:pt x="274" y="376"/>
                  </a:lnTo>
                  <a:close/>
                </a:path>
              </a:pathLst>
            </a:custGeom>
            <a:grpFill/>
            <a:ln w="9525">
              <a:noFill/>
              <a:round/>
              <a:headEnd/>
              <a:tailEnd/>
            </a:ln>
          </p:spPr>
          <p:txBody>
            <a:bodyPr/>
            <a:lstStyle/>
            <a:p>
              <a:pPr>
                <a:defRPr/>
              </a:pPr>
              <a:endParaRPr lang="en-SG" sz="2200" kern="0">
                <a:solidFill>
                  <a:sysClr val="windowText" lastClr="000000"/>
                </a:solidFill>
                <a:latin typeface="楷体" pitchFamily="49" charset="-122"/>
                <a:ea typeface="楷体" pitchFamily="49" charset="-122"/>
              </a:endParaRPr>
            </a:p>
          </p:txBody>
        </p:sp>
        <p:sp>
          <p:nvSpPr>
            <p:cNvPr id="44" name="Freeform 290">
              <a:extLst>
                <a:ext uri="{FF2B5EF4-FFF2-40B4-BE49-F238E27FC236}">
                  <a16:creationId xmlns="" xmlns:a16="http://schemas.microsoft.com/office/drawing/2014/main" id="{0955FC01-895D-B314-0613-FE8EAD76B2BE}"/>
                </a:ext>
              </a:extLst>
            </p:cNvPr>
            <p:cNvSpPr>
              <a:spLocks/>
            </p:cNvSpPr>
            <p:nvPr/>
          </p:nvSpPr>
          <p:spPr bwMode="auto">
            <a:xfrm>
              <a:off x="5713419" y="4491043"/>
              <a:ext cx="82550" cy="539750"/>
            </a:xfrm>
            <a:custGeom>
              <a:avLst/>
              <a:gdLst/>
              <a:ahLst/>
              <a:cxnLst>
                <a:cxn ang="0">
                  <a:pos x="42" y="10"/>
                </a:cxn>
                <a:cxn ang="0">
                  <a:pos x="42" y="10"/>
                </a:cxn>
                <a:cxn ang="0">
                  <a:pos x="38" y="4"/>
                </a:cxn>
                <a:cxn ang="0">
                  <a:pos x="34" y="0"/>
                </a:cxn>
                <a:cxn ang="0">
                  <a:pos x="28" y="0"/>
                </a:cxn>
                <a:cxn ang="0">
                  <a:pos x="28" y="0"/>
                </a:cxn>
                <a:cxn ang="0">
                  <a:pos x="24" y="0"/>
                </a:cxn>
                <a:cxn ang="0">
                  <a:pos x="20" y="4"/>
                </a:cxn>
                <a:cxn ang="0">
                  <a:pos x="18" y="6"/>
                </a:cxn>
                <a:cxn ang="0">
                  <a:pos x="18" y="10"/>
                </a:cxn>
                <a:cxn ang="0">
                  <a:pos x="18" y="10"/>
                </a:cxn>
                <a:cxn ang="0">
                  <a:pos x="22" y="16"/>
                </a:cxn>
                <a:cxn ang="0">
                  <a:pos x="22" y="26"/>
                </a:cxn>
                <a:cxn ang="0">
                  <a:pos x="22" y="26"/>
                </a:cxn>
                <a:cxn ang="0">
                  <a:pos x="16" y="58"/>
                </a:cxn>
                <a:cxn ang="0">
                  <a:pos x="12" y="76"/>
                </a:cxn>
                <a:cxn ang="0">
                  <a:pos x="12" y="92"/>
                </a:cxn>
                <a:cxn ang="0">
                  <a:pos x="12" y="92"/>
                </a:cxn>
                <a:cxn ang="0">
                  <a:pos x="4" y="206"/>
                </a:cxn>
                <a:cxn ang="0">
                  <a:pos x="0" y="286"/>
                </a:cxn>
                <a:cxn ang="0">
                  <a:pos x="0" y="316"/>
                </a:cxn>
                <a:cxn ang="0">
                  <a:pos x="2" y="334"/>
                </a:cxn>
                <a:cxn ang="0">
                  <a:pos x="2" y="334"/>
                </a:cxn>
                <a:cxn ang="0">
                  <a:pos x="4" y="338"/>
                </a:cxn>
                <a:cxn ang="0">
                  <a:pos x="6" y="340"/>
                </a:cxn>
                <a:cxn ang="0">
                  <a:pos x="10" y="340"/>
                </a:cxn>
                <a:cxn ang="0">
                  <a:pos x="14" y="336"/>
                </a:cxn>
                <a:cxn ang="0">
                  <a:pos x="22" y="328"/>
                </a:cxn>
                <a:cxn ang="0">
                  <a:pos x="30" y="314"/>
                </a:cxn>
                <a:cxn ang="0">
                  <a:pos x="46" y="286"/>
                </a:cxn>
                <a:cxn ang="0">
                  <a:pos x="52" y="272"/>
                </a:cxn>
                <a:cxn ang="0">
                  <a:pos x="52" y="272"/>
                </a:cxn>
                <a:cxn ang="0">
                  <a:pos x="44" y="234"/>
                </a:cxn>
                <a:cxn ang="0">
                  <a:pos x="40" y="196"/>
                </a:cxn>
                <a:cxn ang="0">
                  <a:pos x="38" y="178"/>
                </a:cxn>
                <a:cxn ang="0">
                  <a:pos x="38" y="158"/>
                </a:cxn>
                <a:cxn ang="0">
                  <a:pos x="38" y="158"/>
                </a:cxn>
                <a:cxn ang="0">
                  <a:pos x="42" y="82"/>
                </a:cxn>
                <a:cxn ang="0">
                  <a:pos x="42" y="52"/>
                </a:cxn>
                <a:cxn ang="0">
                  <a:pos x="40" y="42"/>
                </a:cxn>
                <a:cxn ang="0">
                  <a:pos x="38" y="36"/>
                </a:cxn>
                <a:cxn ang="0">
                  <a:pos x="38" y="36"/>
                </a:cxn>
                <a:cxn ang="0">
                  <a:pos x="36" y="30"/>
                </a:cxn>
                <a:cxn ang="0">
                  <a:pos x="34" y="24"/>
                </a:cxn>
                <a:cxn ang="0">
                  <a:pos x="36" y="18"/>
                </a:cxn>
                <a:cxn ang="0">
                  <a:pos x="42" y="10"/>
                </a:cxn>
                <a:cxn ang="0">
                  <a:pos x="42" y="10"/>
                </a:cxn>
              </a:cxnLst>
              <a:rect l="0" t="0" r="r" b="b"/>
              <a:pathLst>
                <a:path w="52" h="340">
                  <a:moveTo>
                    <a:pt x="42" y="10"/>
                  </a:moveTo>
                  <a:lnTo>
                    <a:pt x="42" y="10"/>
                  </a:lnTo>
                  <a:lnTo>
                    <a:pt x="38" y="4"/>
                  </a:lnTo>
                  <a:lnTo>
                    <a:pt x="34" y="0"/>
                  </a:lnTo>
                  <a:lnTo>
                    <a:pt x="28" y="0"/>
                  </a:lnTo>
                  <a:lnTo>
                    <a:pt x="28" y="0"/>
                  </a:lnTo>
                  <a:lnTo>
                    <a:pt x="24" y="0"/>
                  </a:lnTo>
                  <a:lnTo>
                    <a:pt x="20" y="4"/>
                  </a:lnTo>
                  <a:lnTo>
                    <a:pt x="18" y="6"/>
                  </a:lnTo>
                  <a:lnTo>
                    <a:pt x="18" y="10"/>
                  </a:lnTo>
                  <a:lnTo>
                    <a:pt x="18" y="10"/>
                  </a:lnTo>
                  <a:lnTo>
                    <a:pt x="22" y="16"/>
                  </a:lnTo>
                  <a:lnTo>
                    <a:pt x="22" y="26"/>
                  </a:lnTo>
                  <a:lnTo>
                    <a:pt x="22" y="26"/>
                  </a:lnTo>
                  <a:lnTo>
                    <a:pt x="16" y="58"/>
                  </a:lnTo>
                  <a:lnTo>
                    <a:pt x="12" y="76"/>
                  </a:lnTo>
                  <a:lnTo>
                    <a:pt x="12" y="92"/>
                  </a:lnTo>
                  <a:lnTo>
                    <a:pt x="12" y="92"/>
                  </a:lnTo>
                  <a:lnTo>
                    <a:pt x="4" y="206"/>
                  </a:lnTo>
                  <a:lnTo>
                    <a:pt x="0" y="286"/>
                  </a:lnTo>
                  <a:lnTo>
                    <a:pt x="0" y="316"/>
                  </a:lnTo>
                  <a:lnTo>
                    <a:pt x="2" y="334"/>
                  </a:lnTo>
                  <a:lnTo>
                    <a:pt x="2" y="334"/>
                  </a:lnTo>
                  <a:lnTo>
                    <a:pt x="4" y="338"/>
                  </a:lnTo>
                  <a:lnTo>
                    <a:pt x="6" y="340"/>
                  </a:lnTo>
                  <a:lnTo>
                    <a:pt x="10" y="340"/>
                  </a:lnTo>
                  <a:lnTo>
                    <a:pt x="14" y="336"/>
                  </a:lnTo>
                  <a:lnTo>
                    <a:pt x="22" y="328"/>
                  </a:lnTo>
                  <a:lnTo>
                    <a:pt x="30" y="314"/>
                  </a:lnTo>
                  <a:lnTo>
                    <a:pt x="46" y="286"/>
                  </a:lnTo>
                  <a:lnTo>
                    <a:pt x="52" y="272"/>
                  </a:lnTo>
                  <a:lnTo>
                    <a:pt x="52" y="272"/>
                  </a:lnTo>
                  <a:lnTo>
                    <a:pt x="44" y="234"/>
                  </a:lnTo>
                  <a:lnTo>
                    <a:pt x="40" y="196"/>
                  </a:lnTo>
                  <a:lnTo>
                    <a:pt x="38" y="178"/>
                  </a:lnTo>
                  <a:lnTo>
                    <a:pt x="38" y="158"/>
                  </a:lnTo>
                  <a:lnTo>
                    <a:pt x="38" y="158"/>
                  </a:lnTo>
                  <a:lnTo>
                    <a:pt x="42" y="82"/>
                  </a:lnTo>
                  <a:lnTo>
                    <a:pt x="42" y="52"/>
                  </a:lnTo>
                  <a:lnTo>
                    <a:pt x="40" y="42"/>
                  </a:lnTo>
                  <a:lnTo>
                    <a:pt x="38" y="36"/>
                  </a:lnTo>
                  <a:lnTo>
                    <a:pt x="38" y="36"/>
                  </a:lnTo>
                  <a:lnTo>
                    <a:pt x="36" y="30"/>
                  </a:lnTo>
                  <a:lnTo>
                    <a:pt x="34" y="24"/>
                  </a:lnTo>
                  <a:lnTo>
                    <a:pt x="36" y="18"/>
                  </a:lnTo>
                  <a:lnTo>
                    <a:pt x="42" y="10"/>
                  </a:lnTo>
                  <a:lnTo>
                    <a:pt x="42" y="10"/>
                  </a:lnTo>
                  <a:close/>
                </a:path>
              </a:pathLst>
            </a:custGeom>
            <a:grpFill/>
            <a:ln w="9525">
              <a:noFill/>
              <a:round/>
              <a:headEnd/>
              <a:tailEnd/>
            </a:ln>
          </p:spPr>
          <p:txBody>
            <a:bodyPr/>
            <a:lstStyle/>
            <a:p>
              <a:pPr>
                <a:defRPr/>
              </a:pPr>
              <a:endParaRPr lang="en-SG" sz="2200" kern="0">
                <a:solidFill>
                  <a:sysClr val="windowText" lastClr="000000"/>
                </a:solidFill>
                <a:latin typeface="楷体" pitchFamily="49" charset="-122"/>
                <a:ea typeface="楷体" pitchFamily="49" charset="-122"/>
              </a:endParaRPr>
            </a:p>
          </p:txBody>
        </p:sp>
      </p:grpSp>
      <p:grpSp>
        <p:nvGrpSpPr>
          <p:cNvPr id="45" name="Group 75">
            <a:extLst>
              <a:ext uri="{FF2B5EF4-FFF2-40B4-BE49-F238E27FC236}">
                <a16:creationId xmlns="" xmlns:a16="http://schemas.microsoft.com/office/drawing/2014/main" id="{9C949195-A058-2575-CE2F-0C3D32C34DB5}"/>
              </a:ext>
            </a:extLst>
          </p:cNvPr>
          <p:cNvGrpSpPr>
            <a:grpSpLocks/>
          </p:cNvGrpSpPr>
          <p:nvPr/>
        </p:nvGrpSpPr>
        <p:grpSpPr bwMode="auto">
          <a:xfrm>
            <a:off x="7813454" y="4276565"/>
            <a:ext cx="1714277" cy="1620838"/>
            <a:chOff x="5857884" y="3476154"/>
            <a:chExt cx="1357322" cy="1710272"/>
          </a:xfrm>
        </p:grpSpPr>
        <p:sp>
          <p:nvSpPr>
            <p:cNvPr id="46" name="Freeform 27">
              <a:extLst>
                <a:ext uri="{FF2B5EF4-FFF2-40B4-BE49-F238E27FC236}">
                  <a16:creationId xmlns="" xmlns:a16="http://schemas.microsoft.com/office/drawing/2014/main" id="{E7FAB7E9-3A99-D390-A2B6-07724AF7BBF8}"/>
                </a:ext>
              </a:extLst>
            </p:cNvPr>
            <p:cNvSpPr/>
            <p:nvPr/>
          </p:nvSpPr>
          <p:spPr>
            <a:xfrm flipH="1">
              <a:off x="5857884" y="3571876"/>
              <a:ext cx="440111" cy="1571636"/>
            </a:xfrm>
            <a:custGeom>
              <a:avLst/>
              <a:gdLst>
                <a:gd name="connsiteX0" fmla="*/ 773373 w 1513764"/>
                <a:gd name="connsiteY0" fmla="*/ 1137 h 5405650"/>
                <a:gd name="connsiteX1" fmla="*/ 718782 w 1513764"/>
                <a:gd name="connsiteY1" fmla="*/ 28432 h 5405650"/>
                <a:gd name="connsiteX2" fmla="*/ 650543 w 1513764"/>
                <a:gd name="connsiteY2" fmla="*/ 28432 h 5405650"/>
                <a:gd name="connsiteX3" fmla="*/ 568657 w 1513764"/>
                <a:gd name="connsiteY3" fmla="*/ 103495 h 5405650"/>
                <a:gd name="connsiteX4" fmla="*/ 486770 w 1513764"/>
                <a:gd name="connsiteY4" fmla="*/ 192205 h 5405650"/>
                <a:gd name="connsiteX5" fmla="*/ 479946 w 1513764"/>
                <a:gd name="connsiteY5" fmla="*/ 280916 h 5405650"/>
                <a:gd name="connsiteX6" fmla="*/ 520890 w 1513764"/>
                <a:gd name="connsiteY6" fmla="*/ 396922 h 5405650"/>
                <a:gd name="connsiteX7" fmla="*/ 541361 w 1513764"/>
                <a:gd name="connsiteY7" fmla="*/ 492456 h 5405650"/>
                <a:gd name="connsiteX8" fmla="*/ 575481 w 1513764"/>
                <a:gd name="connsiteY8" fmla="*/ 615286 h 5405650"/>
                <a:gd name="connsiteX9" fmla="*/ 636896 w 1513764"/>
                <a:gd name="connsiteY9" fmla="*/ 710820 h 5405650"/>
                <a:gd name="connsiteX10" fmla="*/ 691487 w 1513764"/>
                <a:gd name="connsiteY10" fmla="*/ 806355 h 5405650"/>
                <a:gd name="connsiteX11" fmla="*/ 616424 w 1513764"/>
                <a:gd name="connsiteY11" fmla="*/ 826826 h 5405650"/>
                <a:gd name="connsiteX12" fmla="*/ 418531 w 1513764"/>
                <a:gd name="connsiteY12" fmla="*/ 901889 h 5405650"/>
                <a:gd name="connsiteX13" fmla="*/ 316173 w 1513764"/>
                <a:gd name="connsiteY13" fmla="*/ 956480 h 5405650"/>
                <a:gd name="connsiteX14" fmla="*/ 241111 w 1513764"/>
                <a:gd name="connsiteY14" fmla="*/ 1099781 h 5405650"/>
                <a:gd name="connsiteX15" fmla="*/ 179696 w 1513764"/>
                <a:gd name="connsiteY15" fmla="*/ 1304498 h 5405650"/>
                <a:gd name="connsiteX16" fmla="*/ 125105 w 1513764"/>
                <a:gd name="connsiteY16" fmla="*/ 1454623 h 5405650"/>
                <a:gd name="connsiteX17" fmla="*/ 29570 w 1513764"/>
                <a:gd name="connsiteY17" fmla="*/ 1611572 h 5405650"/>
                <a:gd name="connsiteX18" fmla="*/ 2275 w 1513764"/>
                <a:gd name="connsiteY18" fmla="*/ 1693459 h 5405650"/>
                <a:gd name="connsiteX19" fmla="*/ 15922 w 1513764"/>
                <a:gd name="connsiteY19" fmla="*/ 1823113 h 5405650"/>
                <a:gd name="connsiteX20" fmla="*/ 70514 w 1513764"/>
                <a:gd name="connsiteY20" fmla="*/ 1884528 h 5405650"/>
                <a:gd name="connsiteX21" fmla="*/ 152400 w 1513764"/>
                <a:gd name="connsiteY21" fmla="*/ 1925471 h 5405650"/>
                <a:gd name="connsiteX22" fmla="*/ 309349 w 1513764"/>
                <a:gd name="connsiteY22" fmla="*/ 2007358 h 5405650"/>
                <a:gd name="connsiteX23" fmla="*/ 329821 w 1513764"/>
                <a:gd name="connsiteY23" fmla="*/ 2048301 h 5405650"/>
                <a:gd name="connsiteX24" fmla="*/ 288878 w 1513764"/>
                <a:gd name="connsiteY24" fmla="*/ 2464558 h 5405650"/>
                <a:gd name="connsiteX25" fmla="*/ 247934 w 1513764"/>
                <a:gd name="connsiteY25" fmla="*/ 2846695 h 5405650"/>
                <a:gd name="connsiteX26" fmla="*/ 254758 w 1513764"/>
                <a:gd name="connsiteY26" fmla="*/ 2894462 h 5405650"/>
                <a:gd name="connsiteX27" fmla="*/ 288878 w 1513764"/>
                <a:gd name="connsiteY27" fmla="*/ 2949053 h 5405650"/>
                <a:gd name="connsiteX28" fmla="*/ 343469 w 1513764"/>
                <a:gd name="connsiteY28" fmla="*/ 3167417 h 5405650"/>
                <a:gd name="connsiteX29" fmla="*/ 384412 w 1513764"/>
                <a:gd name="connsiteY29" fmla="*/ 3597322 h 5405650"/>
                <a:gd name="connsiteX30" fmla="*/ 398060 w 1513764"/>
                <a:gd name="connsiteY30" fmla="*/ 3945340 h 5405650"/>
                <a:gd name="connsiteX31" fmla="*/ 411708 w 1513764"/>
                <a:gd name="connsiteY31" fmla="*/ 4266062 h 5405650"/>
                <a:gd name="connsiteX32" fmla="*/ 411708 w 1513764"/>
                <a:gd name="connsiteY32" fmla="*/ 4436659 h 5405650"/>
                <a:gd name="connsiteX33" fmla="*/ 377588 w 1513764"/>
                <a:gd name="connsiteY33" fmla="*/ 4627728 h 5405650"/>
                <a:gd name="connsiteX34" fmla="*/ 391236 w 1513764"/>
                <a:gd name="connsiteY34" fmla="*/ 4736910 h 5405650"/>
                <a:gd name="connsiteX35" fmla="*/ 329821 w 1513764"/>
                <a:gd name="connsiteY35" fmla="*/ 4791501 h 5405650"/>
                <a:gd name="connsiteX36" fmla="*/ 118281 w 1513764"/>
                <a:gd name="connsiteY36" fmla="*/ 4873387 h 5405650"/>
                <a:gd name="connsiteX37" fmla="*/ 43218 w 1513764"/>
                <a:gd name="connsiteY37" fmla="*/ 4934802 h 5405650"/>
                <a:gd name="connsiteX38" fmla="*/ 111457 w 1513764"/>
                <a:gd name="connsiteY38" fmla="*/ 5009865 h 5405650"/>
                <a:gd name="connsiteX39" fmla="*/ 288878 w 1513764"/>
                <a:gd name="connsiteY39" fmla="*/ 5030337 h 5405650"/>
                <a:gd name="connsiteX40" fmla="*/ 398060 w 1513764"/>
                <a:gd name="connsiteY40" fmla="*/ 5009865 h 5405650"/>
                <a:gd name="connsiteX41" fmla="*/ 507242 w 1513764"/>
                <a:gd name="connsiteY41" fmla="*/ 4962098 h 5405650"/>
                <a:gd name="connsiteX42" fmla="*/ 555009 w 1513764"/>
                <a:gd name="connsiteY42" fmla="*/ 4927978 h 5405650"/>
                <a:gd name="connsiteX43" fmla="*/ 636896 w 1513764"/>
                <a:gd name="connsiteY43" fmla="*/ 4955274 h 5405650"/>
                <a:gd name="connsiteX44" fmla="*/ 759725 w 1513764"/>
                <a:gd name="connsiteY44" fmla="*/ 4927978 h 5405650"/>
                <a:gd name="connsiteX45" fmla="*/ 787021 w 1513764"/>
                <a:gd name="connsiteY45" fmla="*/ 4907507 h 5405650"/>
                <a:gd name="connsiteX46" fmla="*/ 787021 w 1513764"/>
                <a:gd name="connsiteY46" fmla="*/ 4832444 h 5405650"/>
                <a:gd name="connsiteX47" fmla="*/ 793845 w 1513764"/>
                <a:gd name="connsiteY47" fmla="*/ 4791501 h 5405650"/>
                <a:gd name="connsiteX48" fmla="*/ 821140 w 1513764"/>
                <a:gd name="connsiteY48" fmla="*/ 4716438 h 5405650"/>
                <a:gd name="connsiteX49" fmla="*/ 841612 w 1513764"/>
                <a:gd name="connsiteY49" fmla="*/ 4573137 h 5405650"/>
                <a:gd name="connsiteX50" fmla="*/ 855260 w 1513764"/>
                <a:gd name="connsiteY50" fmla="*/ 4893859 h 5405650"/>
                <a:gd name="connsiteX51" fmla="*/ 896203 w 1513764"/>
                <a:gd name="connsiteY51" fmla="*/ 5030337 h 5405650"/>
                <a:gd name="connsiteX52" fmla="*/ 834788 w 1513764"/>
                <a:gd name="connsiteY52" fmla="*/ 5125871 h 5405650"/>
                <a:gd name="connsiteX53" fmla="*/ 766549 w 1513764"/>
                <a:gd name="connsiteY53" fmla="*/ 5289644 h 5405650"/>
                <a:gd name="connsiteX54" fmla="*/ 800669 w 1513764"/>
                <a:gd name="connsiteY54" fmla="*/ 5371531 h 5405650"/>
                <a:gd name="connsiteX55" fmla="*/ 923499 w 1513764"/>
                <a:gd name="connsiteY55" fmla="*/ 5392002 h 5405650"/>
                <a:gd name="connsiteX56" fmla="*/ 1100919 w 1513764"/>
                <a:gd name="connsiteY56" fmla="*/ 5289644 h 5405650"/>
                <a:gd name="connsiteX57" fmla="*/ 1162334 w 1513764"/>
                <a:gd name="connsiteY57" fmla="*/ 5228229 h 5405650"/>
                <a:gd name="connsiteX58" fmla="*/ 1169158 w 1513764"/>
                <a:gd name="connsiteY58" fmla="*/ 5153167 h 5405650"/>
                <a:gd name="connsiteX59" fmla="*/ 1196454 w 1513764"/>
                <a:gd name="connsiteY59" fmla="*/ 5084928 h 5405650"/>
                <a:gd name="connsiteX60" fmla="*/ 1203278 w 1513764"/>
                <a:gd name="connsiteY60" fmla="*/ 4982570 h 5405650"/>
                <a:gd name="connsiteX61" fmla="*/ 1244221 w 1513764"/>
                <a:gd name="connsiteY61" fmla="*/ 4805149 h 5405650"/>
                <a:gd name="connsiteX62" fmla="*/ 1271517 w 1513764"/>
                <a:gd name="connsiteY62" fmla="*/ 4375244 h 5405650"/>
                <a:gd name="connsiteX63" fmla="*/ 1285164 w 1513764"/>
                <a:gd name="connsiteY63" fmla="*/ 3720152 h 5405650"/>
                <a:gd name="connsiteX64" fmla="*/ 1257869 w 1513764"/>
                <a:gd name="connsiteY64" fmla="*/ 3303895 h 5405650"/>
                <a:gd name="connsiteX65" fmla="*/ 1257869 w 1513764"/>
                <a:gd name="connsiteY65" fmla="*/ 2989996 h 5405650"/>
                <a:gd name="connsiteX66" fmla="*/ 1305636 w 1513764"/>
                <a:gd name="connsiteY66" fmla="*/ 2942229 h 5405650"/>
                <a:gd name="connsiteX67" fmla="*/ 1291988 w 1513764"/>
                <a:gd name="connsiteY67" fmla="*/ 2676098 h 5405650"/>
                <a:gd name="connsiteX68" fmla="*/ 1291988 w 1513764"/>
                <a:gd name="connsiteY68" fmla="*/ 2389495 h 5405650"/>
                <a:gd name="connsiteX69" fmla="*/ 1291988 w 1513764"/>
                <a:gd name="connsiteY69" fmla="*/ 2150659 h 5405650"/>
                <a:gd name="connsiteX70" fmla="*/ 1257869 w 1513764"/>
                <a:gd name="connsiteY70" fmla="*/ 2021005 h 5405650"/>
                <a:gd name="connsiteX71" fmla="*/ 1298812 w 1513764"/>
                <a:gd name="connsiteY71" fmla="*/ 1850408 h 5405650"/>
                <a:gd name="connsiteX72" fmla="*/ 1312460 w 1513764"/>
                <a:gd name="connsiteY72" fmla="*/ 1788993 h 5405650"/>
                <a:gd name="connsiteX73" fmla="*/ 1394346 w 1513764"/>
                <a:gd name="connsiteY73" fmla="*/ 1604749 h 5405650"/>
                <a:gd name="connsiteX74" fmla="*/ 1442114 w 1513764"/>
                <a:gd name="connsiteY74" fmla="*/ 1461447 h 5405650"/>
                <a:gd name="connsiteX75" fmla="*/ 1448937 w 1513764"/>
                <a:gd name="connsiteY75" fmla="*/ 1331793 h 5405650"/>
                <a:gd name="connsiteX76" fmla="*/ 1483057 w 1513764"/>
                <a:gd name="connsiteY76" fmla="*/ 1208964 h 5405650"/>
                <a:gd name="connsiteX77" fmla="*/ 1510352 w 1513764"/>
                <a:gd name="connsiteY77" fmla="*/ 1086134 h 5405650"/>
                <a:gd name="connsiteX78" fmla="*/ 1462585 w 1513764"/>
                <a:gd name="connsiteY78" fmla="*/ 976952 h 5405650"/>
                <a:gd name="connsiteX79" fmla="*/ 1339755 w 1513764"/>
                <a:gd name="connsiteY79" fmla="*/ 881417 h 5405650"/>
                <a:gd name="connsiteX80" fmla="*/ 1189630 w 1513764"/>
                <a:gd name="connsiteY80" fmla="*/ 806355 h 5405650"/>
                <a:gd name="connsiteX81" fmla="*/ 1121391 w 1513764"/>
                <a:gd name="connsiteY81" fmla="*/ 772235 h 5405650"/>
                <a:gd name="connsiteX82" fmla="*/ 1080448 w 1513764"/>
                <a:gd name="connsiteY82" fmla="*/ 724468 h 5405650"/>
                <a:gd name="connsiteX83" fmla="*/ 1019033 w 1513764"/>
                <a:gd name="connsiteY83" fmla="*/ 717644 h 5405650"/>
                <a:gd name="connsiteX84" fmla="*/ 978090 w 1513764"/>
                <a:gd name="connsiteY84" fmla="*/ 676701 h 5405650"/>
                <a:gd name="connsiteX85" fmla="*/ 971266 w 1513764"/>
                <a:gd name="connsiteY85" fmla="*/ 649405 h 5405650"/>
                <a:gd name="connsiteX86" fmla="*/ 1032681 w 1513764"/>
                <a:gd name="connsiteY86" fmla="*/ 601638 h 5405650"/>
                <a:gd name="connsiteX87" fmla="*/ 1066800 w 1513764"/>
                <a:gd name="connsiteY87" fmla="*/ 465161 h 5405650"/>
                <a:gd name="connsiteX88" fmla="*/ 1059976 w 1513764"/>
                <a:gd name="connsiteY88" fmla="*/ 287740 h 5405650"/>
                <a:gd name="connsiteX89" fmla="*/ 1025857 w 1513764"/>
                <a:gd name="connsiteY89" fmla="*/ 178558 h 5405650"/>
                <a:gd name="connsiteX90" fmla="*/ 930322 w 1513764"/>
                <a:gd name="connsiteY90" fmla="*/ 83023 h 5405650"/>
                <a:gd name="connsiteX91" fmla="*/ 855260 w 1513764"/>
                <a:gd name="connsiteY91" fmla="*/ 21608 h 5405650"/>
                <a:gd name="connsiteX92" fmla="*/ 773373 w 1513764"/>
                <a:gd name="connsiteY92" fmla="*/ 1137 h 540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513764" h="5405650">
                  <a:moveTo>
                    <a:pt x="773373" y="1137"/>
                  </a:moveTo>
                  <a:cubicBezTo>
                    <a:pt x="750627" y="2274"/>
                    <a:pt x="739254" y="23883"/>
                    <a:pt x="718782" y="28432"/>
                  </a:cubicBezTo>
                  <a:cubicBezTo>
                    <a:pt x="698310" y="32981"/>
                    <a:pt x="675564" y="15922"/>
                    <a:pt x="650543" y="28432"/>
                  </a:cubicBezTo>
                  <a:cubicBezTo>
                    <a:pt x="625522" y="40943"/>
                    <a:pt x="595952" y="76200"/>
                    <a:pt x="568657" y="103495"/>
                  </a:cubicBezTo>
                  <a:cubicBezTo>
                    <a:pt x="541362" y="130790"/>
                    <a:pt x="501555" y="162635"/>
                    <a:pt x="486770" y="192205"/>
                  </a:cubicBezTo>
                  <a:cubicBezTo>
                    <a:pt x="471985" y="221775"/>
                    <a:pt x="474259" y="246797"/>
                    <a:pt x="479946" y="280916"/>
                  </a:cubicBezTo>
                  <a:cubicBezTo>
                    <a:pt x="485633" y="315035"/>
                    <a:pt x="510654" y="361665"/>
                    <a:pt x="520890" y="396922"/>
                  </a:cubicBezTo>
                  <a:cubicBezTo>
                    <a:pt x="531126" y="432179"/>
                    <a:pt x="532263" y="456062"/>
                    <a:pt x="541361" y="492456"/>
                  </a:cubicBezTo>
                  <a:cubicBezTo>
                    <a:pt x="550459" y="528850"/>
                    <a:pt x="559559" y="578892"/>
                    <a:pt x="575481" y="615286"/>
                  </a:cubicBezTo>
                  <a:cubicBezTo>
                    <a:pt x="591403" y="651680"/>
                    <a:pt x="617562" y="678975"/>
                    <a:pt x="636896" y="710820"/>
                  </a:cubicBezTo>
                  <a:cubicBezTo>
                    <a:pt x="656230" y="742665"/>
                    <a:pt x="694899" y="787021"/>
                    <a:pt x="691487" y="806355"/>
                  </a:cubicBezTo>
                  <a:cubicBezTo>
                    <a:pt x="688075" y="825689"/>
                    <a:pt x="661917" y="810904"/>
                    <a:pt x="616424" y="826826"/>
                  </a:cubicBezTo>
                  <a:cubicBezTo>
                    <a:pt x="570931" y="842748"/>
                    <a:pt x="468573" y="880280"/>
                    <a:pt x="418531" y="901889"/>
                  </a:cubicBezTo>
                  <a:cubicBezTo>
                    <a:pt x="368489" y="923498"/>
                    <a:pt x="345743" y="923498"/>
                    <a:pt x="316173" y="956480"/>
                  </a:cubicBezTo>
                  <a:cubicBezTo>
                    <a:pt x="286603" y="989462"/>
                    <a:pt x="263857" y="1041778"/>
                    <a:pt x="241111" y="1099781"/>
                  </a:cubicBezTo>
                  <a:cubicBezTo>
                    <a:pt x="218365" y="1157784"/>
                    <a:pt x="199030" y="1245358"/>
                    <a:pt x="179696" y="1304498"/>
                  </a:cubicBezTo>
                  <a:cubicBezTo>
                    <a:pt x="160362" y="1363638"/>
                    <a:pt x="150126" y="1403444"/>
                    <a:pt x="125105" y="1454623"/>
                  </a:cubicBezTo>
                  <a:cubicBezTo>
                    <a:pt x="100084" y="1505802"/>
                    <a:pt x="50042" y="1571766"/>
                    <a:pt x="29570" y="1611572"/>
                  </a:cubicBezTo>
                  <a:cubicBezTo>
                    <a:pt x="9098" y="1651378"/>
                    <a:pt x="4550" y="1658202"/>
                    <a:pt x="2275" y="1693459"/>
                  </a:cubicBezTo>
                  <a:cubicBezTo>
                    <a:pt x="0" y="1728716"/>
                    <a:pt x="4549" y="1791268"/>
                    <a:pt x="15922" y="1823113"/>
                  </a:cubicBezTo>
                  <a:cubicBezTo>
                    <a:pt x="27295" y="1854958"/>
                    <a:pt x="47768" y="1867468"/>
                    <a:pt x="70514" y="1884528"/>
                  </a:cubicBezTo>
                  <a:cubicBezTo>
                    <a:pt x="93260" y="1901588"/>
                    <a:pt x="152400" y="1925471"/>
                    <a:pt x="152400" y="1925471"/>
                  </a:cubicBezTo>
                  <a:cubicBezTo>
                    <a:pt x="192206" y="1945943"/>
                    <a:pt x="279779" y="1986886"/>
                    <a:pt x="309349" y="2007358"/>
                  </a:cubicBezTo>
                  <a:cubicBezTo>
                    <a:pt x="338919" y="2027830"/>
                    <a:pt x="333233" y="1972101"/>
                    <a:pt x="329821" y="2048301"/>
                  </a:cubicBezTo>
                  <a:cubicBezTo>
                    <a:pt x="326409" y="2124501"/>
                    <a:pt x="302526" y="2331493"/>
                    <a:pt x="288878" y="2464558"/>
                  </a:cubicBezTo>
                  <a:cubicBezTo>
                    <a:pt x="275230" y="2597623"/>
                    <a:pt x="253621" y="2775044"/>
                    <a:pt x="247934" y="2846695"/>
                  </a:cubicBezTo>
                  <a:cubicBezTo>
                    <a:pt x="242247" y="2918346"/>
                    <a:pt x="247934" y="2877402"/>
                    <a:pt x="254758" y="2894462"/>
                  </a:cubicBezTo>
                  <a:cubicBezTo>
                    <a:pt x="261582" y="2911522"/>
                    <a:pt x="274093" y="2903561"/>
                    <a:pt x="288878" y="2949053"/>
                  </a:cubicBezTo>
                  <a:cubicBezTo>
                    <a:pt x="303663" y="2994545"/>
                    <a:pt x="327547" y="3059372"/>
                    <a:pt x="343469" y="3167417"/>
                  </a:cubicBezTo>
                  <a:cubicBezTo>
                    <a:pt x="359391" y="3275462"/>
                    <a:pt x="375313" y="3467668"/>
                    <a:pt x="384412" y="3597322"/>
                  </a:cubicBezTo>
                  <a:cubicBezTo>
                    <a:pt x="393511" y="3726976"/>
                    <a:pt x="393511" y="3833884"/>
                    <a:pt x="398060" y="3945340"/>
                  </a:cubicBezTo>
                  <a:cubicBezTo>
                    <a:pt x="402609" y="4056796"/>
                    <a:pt x="409433" y="4184176"/>
                    <a:pt x="411708" y="4266062"/>
                  </a:cubicBezTo>
                  <a:cubicBezTo>
                    <a:pt x="413983" y="4347948"/>
                    <a:pt x="417395" y="4376381"/>
                    <a:pt x="411708" y="4436659"/>
                  </a:cubicBezTo>
                  <a:cubicBezTo>
                    <a:pt x="406021" y="4496937"/>
                    <a:pt x="381000" y="4577686"/>
                    <a:pt x="377588" y="4627728"/>
                  </a:cubicBezTo>
                  <a:cubicBezTo>
                    <a:pt x="374176" y="4677770"/>
                    <a:pt x="399197" y="4709614"/>
                    <a:pt x="391236" y="4736910"/>
                  </a:cubicBezTo>
                  <a:cubicBezTo>
                    <a:pt x="383275" y="4764206"/>
                    <a:pt x="375313" y="4768755"/>
                    <a:pt x="329821" y="4791501"/>
                  </a:cubicBezTo>
                  <a:cubicBezTo>
                    <a:pt x="284329" y="4814247"/>
                    <a:pt x="166048" y="4849504"/>
                    <a:pt x="118281" y="4873387"/>
                  </a:cubicBezTo>
                  <a:cubicBezTo>
                    <a:pt x="70514" y="4897270"/>
                    <a:pt x="44355" y="4912056"/>
                    <a:pt x="43218" y="4934802"/>
                  </a:cubicBezTo>
                  <a:cubicBezTo>
                    <a:pt x="42081" y="4957548"/>
                    <a:pt x="70514" y="4993943"/>
                    <a:pt x="111457" y="5009865"/>
                  </a:cubicBezTo>
                  <a:cubicBezTo>
                    <a:pt x="152400" y="5025787"/>
                    <a:pt x="241111" y="5030337"/>
                    <a:pt x="288878" y="5030337"/>
                  </a:cubicBezTo>
                  <a:cubicBezTo>
                    <a:pt x="336645" y="5030337"/>
                    <a:pt x="361666" y="5021238"/>
                    <a:pt x="398060" y="5009865"/>
                  </a:cubicBezTo>
                  <a:cubicBezTo>
                    <a:pt x="434454" y="4998492"/>
                    <a:pt x="481084" y="4975746"/>
                    <a:pt x="507242" y="4962098"/>
                  </a:cubicBezTo>
                  <a:cubicBezTo>
                    <a:pt x="533400" y="4948450"/>
                    <a:pt x="533400" y="4929115"/>
                    <a:pt x="555009" y="4927978"/>
                  </a:cubicBezTo>
                  <a:cubicBezTo>
                    <a:pt x="576618" y="4926841"/>
                    <a:pt x="602777" y="4955274"/>
                    <a:pt x="636896" y="4955274"/>
                  </a:cubicBezTo>
                  <a:cubicBezTo>
                    <a:pt x="671015" y="4955274"/>
                    <a:pt x="734704" y="4935939"/>
                    <a:pt x="759725" y="4927978"/>
                  </a:cubicBezTo>
                  <a:cubicBezTo>
                    <a:pt x="784746" y="4920017"/>
                    <a:pt x="782472" y="4923429"/>
                    <a:pt x="787021" y="4907507"/>
                  </a:cubicBezTo>
                  <a:cubicBezTo>
                    <a:pt x="791570" y="4891585"/>
                    <a:pt x="785884" y="4851778"/>
                    <a:pt x="787021" y="4832444"/>
                  </a:cubicBezTo>
                  <a:cubicBezTo>
                    <a:pt x="788158" y="4813110"/>
                    <a:pt x="788159" y="4810835"/>
                    <a:pt x="793845" y="4791501"/>
                  </a:cubicBezTo>
                  <a:cubicBezTo>
                    <a:pt x="799531" y="4772167"/>
                    <a:pt x="813179" y="4752832"/>
                    <a:pt x="821140" y="4716438"/>
                  </a:cubicBezTo>
                  <a:cubicBezTo>
                    <a:pt x="829101" y="4680044"/>
                    <a:pt x="835925" y="4543567"/>
                    <a:pt x="841612" y="4573137"/>
                  </a:cubicBezTo>
                  <a:cubicBezTo>
                    <a:pt x="847299" y="4602707"/>
                    <a:pt x="846162" y="4817659"/>
                    <a:pt x="855260" y="4893859"/>
                  </a:cubicBezTo>
                  <a:cubicBezTo>
                    <a:pt x="864358" y="4970059"/>
                    <a:pt x="899615" y="4991668"/>
                    <a:pt x="896203" y="5030337"/>
                  </a:cubicBezTo>
                  <a:cubicBezTo>
                    <a:pt x="892791" y="5069006"/>
                    <a:pt x="856397" y="5082653"/>
                    <a:pt x="834788" y="5125871"/>
                  </a:cubicBezTo>
                  <a:cubicBezTo>
                    <a:pt x="813179" y="5169089"/>
                    <a:pt x="772235" y="5248701"/>
                    <a:pt x="766549" y="5289644"/>
                  </a:cubicBezTo>
                  <a:cubicBezTo>
                    <a:pt x="760863" y="5330587"/>
                    <a:pt x="774511" y="5354471"/>
                    <a:pt x="800669" y="5371531"/>
                  </a:cubicBezTo>
                  <a:cubicBezTo>
                    <a:pt x="826827" y="5388591"/>
                    <a:pt x="873457" y="5405650"/>
                    <a:pt x="923499" y="5392002"/>
                  </a:cubicBezTo>
                  <a:cubicBezTo>
                    <a:pt x="973541" y="5378354"/>
                    <a:pt x="1061113" y="5316939"/>
                    <a:pt x="1100919" y="5289644"/>
                  </a:cubicBezTo>
                  <a:cubicBezTo>
                    <a:pt x="1140725" y="5262349"/>
                    <a:pt x="1150961" y="5250975"/>
                    <a:pt x="1162334" y="5228229"/>
                  </a:cubicBezTo>
                  <a:cubicBezTo>
                    <a:pt x="1173707" y="5205483"/>
                    <a:pt x="1163471" y="5177051"/>
                    <a:pt x="1169158" y="5153167"/>
                  </a:cubicBezTo>
                  <a:cubicBezTo>
                    <a:pt x="1174845" y="5129284"/>
                    <a:pt x="1190767" y="5113361"/>
                    <a:pt x="1196454" y="5084928"/>
                  </a:cubicBezTo>
                  <a:cubicBezTo>
                    <a:pt x="1202141" y="5056495"/>
                    <a:pt x="1195317" y="5029200"/>
                    <a:pt x="1203278" y="4982570"/>
                  </a:cubicBezTo>
                  <a:cubicBezTo>
                    <a:pt x="1211239" y="4935940"/>
                    <a:pt x="1232848" y="4906370"/>
                    <a:pt x="1244221" y="4805149"/>
                  </a:cubicBezTo>
                  <a:cubicBezTo>
                    <a:pt x="1255594" y="4703928"/>
                    <a:pt x="1264693" y="4556077"/>
                    <a:pt x="1271517" y="4375244"/>
                  </a:cubicBezTo>
                  <a:cubicBezTo>
                    <a:pt x="1278341" y="4194411"/>
                    <a:pt x="1287439" y="3898710"/>
                    <a:pt x="1285164" y="3720152"/>
                  </a:cubicBezTo>
                  <a:cubicBezTo>
                    <a:pt x="1282889" y="3541594"/>
                    <a:pt x="1262418" y="3425588"/>
                    <a:pt x="1257869" y="3303895"/>
                  </a:cubicBezTo>
                  <a:cubicBezTo>
                    <a:pt x="1253320" y="3182202"/>
                    <a:pt x="1249908" y="3050274"/>
                    <a:pt x="1257869" y="2989996"/>
                  </a:cubicBezTo>
                  <a:cubicBezTo>
                    <a:pt x="1265830" y="2929718"/>
                    <a:pt x="1299950" y="2994545"/>
                    <a:pt x="1305636" y="2942229"/>
                  </a:cubicBezTo>
                  <a:cubicBezTo>
                    <a:pt x="1311322" y="2889913"/>
                    <a:pt x="1294263" y="2768220"/>
                    <a:pt x="1291988" y="2676098"/>
                  </a:cubicBezTo>
                  <a:cubicBezTo>
                    <a:pt x="1289713" y="2583976"/>
                    <a:pt x="1291988" y="2389495"/>
                    <a:pt x="1291988" y="2389495"/>
                  </a:cubicBezTo>
                  <a:cubicBezTo>
                    <a:pt x="1291988" y="2301922"/>
                    <a:pt x="1297675" y="2212074"/>
                    <a:pt x="1291988" y="2150659"/>
                  </a:cubicBezTo>
                  <a:cubicBezTo>
                    <a:pt x="1286301" y="2089244"/>
                    <a:pt x="1256732" y="2071047"/>
                    <a:pt x="1257869" y="2021005"/>
                  </a:cubicBezTo>
                  <a:cubicBezTo>
                    <a:pt x="1259006" y="1970963"/>
                    <a:pt x="1289714" y="1889077"/>
                    <a:pt x="1298812" y="1850408"/>
                  </a:cubicBezTo>
                  <a:cubicBezTo>
                    <a:pt x="1307910" y="1811739"/>
                    <a:pt x="1296538" y="1829936"/>
                    <a:pt x="1312460" y="1788993"/>
                  </a:cubicBezTo>
                  <a:cubicBezTo>
                    <a:pt x="1328382" y="1748050"/>
                    <a:pt x="1372737" y="1659340"/>
                    <a:pt x="1394346" y="1604749"/>
                  </a:cubicBezTo>
                  <a:cubicBezTo>
                    <a:pt x="1415955" y="1550158"/>
                    <a:pt x="1433016" y="1506940"/>
                    <a:pt x="1442114" y="1461447"/>
                  </a:cubicBezTo>
                  <a:cubicBezTo>
                    <a:pt x="1451212" y="1415954"/>
                    <a:pt x="1442113" y="1373873"/>
                    <a:pt x="1448937" y="1331793"/>
                  </a:cubicBezTo>
                  <a:cubicBezTo>
                    <a:pt x="1455761" y="1289713"/>
                    <a:pt x="1472821" y="1249907"/>
                    <a:pt x="1483057" y="1208964"/>
                  </a:cubicBezTo>
                  <a:cubicBezTo>
                    <a:pt x="1493293" y="1168021"/>
                    <a:pt x="1513764" y="1124803"/>
                    <a:pt x="1510352" y="1086134"/>
                  </a:cubicBezTo>
                  <a:cubicBezTo>
                    <a:pt x="1506940" y="1047465"/>
                    <a:pt x="1491018" y="1011072"/>
                    <a:pt x="1462585" y="976952"/>
                  </a:cubicBezTo>
                  <a:cubicBezTo>
                    <a:pt x="1434152" y="942832"/>
                    <a:pt x="1385248" y="909850"/>
                    <a:pt x="1339755" y="881417"/>
                  </a:cubicBezTo>
                  <a:cubicBezTo>
                    <a:pt x="1294262" y="852984"/>
                    <a:pt x="1189630" y="806355"/>
                    <a:pt x="1189630" y="806355"/>
                  </a:cubicBezTo>
                  <a:cubicBezTo>
                    <a:pt x="1153236" y="788158"/>
                    <a:pt x="1139588" y="785883"/>
                    <a:pt x="1121391" y="772235"/>
                  </a:cubicBezTo>
                  <a:cubicBezTo>
                    <a:pt x="1103194" y="758587"/>
                    <a:pt x="1097508" y="733566"/>
                    <a:pt x="1080448" y="724468"/>
                  </a:cubicBezTo>
                  <a:cubicBezTo>
                    <a:pt x="1063388" y="715370"/>
                    <a:pt x="1036093" y="725605"/>
                    <a:pt x="1019033" y="717644"/>
                  </a:cubicBezTo>
                  <a:cubicBezTo>
                    <a:pt x="1001973" y="709683"/>
                    <a:pt x="986051" y="688074"/>
                    <a:pt x="978090" y="676701"/>
                  </a:cubicBezTo>
                  <a:cubicBezTo>
                    <a:pt x="970129" y="665328"/>
                    <a:pt x="962168" y="661915"/>
                    <a:pt x="971266" y="649405"/>
                  </a:cubicBezTo>
                  <a:cubicBezTo>
                    <a:pt x="980364" y="636895"/>
                    <a:pt x="1016759" y="632345"/>
                    <a:pt x="1032681" y="601638"/>
                  </a:cubicBezTo>
                  <a:cubicBezTo>
                    <a:pt x="1048603" y="570931"/>
                    <a:pt x="1062251" y="517477"/>
                    <a:pt x="1066800" y="465161"/>
                  </a:cubicBezTo>
                  <a:cubicBezTo>
                    <a:pt x="1071349" y="412845"/>
                    <a:pt x="1066800" y="335507"/>
                    <a:pt x="1059976" y="287740"/>
                  </a:cubicBezTo>
                  <a:cubicBezTo>
                    <a:pt x="1053152" y="239973"/>
                    <a:pt x="1047466" y="212677"/>
                    <a:pt x="1025857" y="178558"/>
                  </a:cubicBezTo>
                  <a:cubicBezTo>
                    <a:pt x="1004248" y="144439"/>
                    <a:pt x="958755" y="109181"/>
                    <a:pt x="930322" y="83023"/>
                  </a:cubicBezTo>
                  <a:cubicBezTo>
                    <a:pt x="901889" y="56865"/>
                    <a:pt x="882555" y="34118"/>
                    <a:pt x="855260" y="21608"/>
                  </a:cubicBezTo>
                  <a:cubicBezTo>
                    <a:pt x="827965" y="9098"/>
                    <a:pt x="796119" y="0"/>
                    <a:pt x="773373" y="1137"/>
                  </a:cubicBezTo>
                  <a:close/>
                </a:path>
              </a:pathLst>
            </a:custGeom>
            <a:solidFill>
              <a:srgbClr val="1F497D">
                <a:lumMod val="75000"/>
              </a:srgbClr>
            </a:solidFill>
            <a:ln w="25400" cap="flat" cmpd="sng" algn="ctr">
              <a:noFill/>
              <a:prstDash val="solid"/>
            </a:ln>
            <a:effectLst>
              <a:reflection blurRad="6350" stA="52000" endA="300" endPos="35000" dir="5400000" sy="-100000" algn="bl" rotWithShape="0"/>
            </a:effectLst>
          </p:spPr>
          <p:txBody>
            <a:bodyPr anchor="ctr"/>
            <a:lstStyle/>
            <a:p>
              <a:pPr algn="ctr">
                <a:defRPr/>
              </a:pPr>
              <a:endParaRPr lang="en-SG" sz="2200" kern="0">
                <a:solidFill>
                  <a:sysClr val="window" lastClr="FFFFFF"/>
                </a:solidFill>
                <a:latin typeface="楷体" pitchFamily="49" charset="-122"/>
                <a:ea typeface="楷体" pitchFamily="49" charset="-122"/>
              </a:endParaRPr>
            </a:p>
          </p:txBody>
        </p:sp>
        <p:grpSp>
          <p:nvGrpSpPr>
            <p:cNvPr id="47" name="Group 65">
              <a:extLst>
                <a:ext uri="{FF2B5EF4-FFF2-40B4-BE49-F238E27FC236}">
                  <a16:creationId xmlns="" xmlns:a16="http://schemas.microsoft.com/office/drawing/2014/main" id="{83CAFB36-2E50-92FA-3F82-6A4B7EFD2B5C}"/>
                </a:ext>
              </a:extLst>
            </p:cNvPr>
            <p:cNvGrpSpPr/>
            <p:nvPr/>
          </p:nvGrpSpPr>
          <p:grpSpPr>
            <a:xfrm>
              <a:off x="6056898" y="3518379"/>
              <a:ext cx="1158308" cy="1608828"/>
              <a:chOff x="1124727" y="2928934"/>
              <a:chExt cx="1131531" cy="1571636"/>
            </a:xfrm>
            <a:effectLst>
              <a:reflection blurRad="6350" stA="52000" endA="300" endPos="35000" dir="5400000" sy="-100000" algn="bl" rotWithShape="0"/>
            </a:effectLst>
          </p:grpSpPr>
          <p:sp>
            <p:nvSpPr>
              <p:cNvPr id="52" name="Freeform 66">
                <a:extLst>
                  <a:ext uri="{FF2B5EF4-FFF2-40B4-BE49-F238E27FC236}">
                    <a16:creationId xmlns="" xmlns:a16="http://schemas.microsoft.com/office/drawing/2014/main" id="{061C4162-3A63-26D7-4D29-E36708B0D3F6}"/>
                  </a:ext>
                </a:extLst>
              </p:cNvPr>
              <p:cNvSpPr/>
              <p:nvPr/>
            </p:nvSpPr>
            <p:spPr>
              <a:xfrm flipH="1">
                <a:off x="1468660" y="3038916"/>
                <a:ext cx="409312" cy="1461654"/>
              </a:xfrm>
              <a:custGeom>
                <a:avLst/>
                <a:gdLst>
                  <a:gd name="connsiteX0" fmla="*/ 773373 w 1513764"/>
                  <a:gd name="connsiteY0" fmla="*/ 1137 h 5405650"/>
                  <a:gd name="connsiteX1" fmla="*/ 718782 w 1513764"/>
                  <a:gd name="connsiteY1" fmla="*/ 28432 h 5405650"/>
                  <a:gd name="connsiteX2" fmla="*/ 650543 w 1513764"/>
                  <a:gd name="connsiteY2" fmla="*/ 28432 h 5405650"/>
                  <a:gd name="connsiteX3" fmla="*/ 568657 w 1513764"/>
                  <a:gd name="connsiteY3" fmla="*/ 103495 h 5405650"/>
                  <a:gd name="connsiteX4" fmla="*/ 486770 w 1513764"/>
                  <a:gd name="connsiteY4" fmla="*/ 192205 h 5405650"/>
                  <a:gd name="connsiteX5" fmla="*/ 479946 w 1513764"/>
                  <a:gd name="connsiteY5" fmla="*/ 280916 h 5405650"/>
                  <a:gd name="connsiteX6" fmla="*/ 520890 w 1513764"/>
                  <a:gd name="connsiteY6" fmla="*/ 396922 h 5405650"/>
                  <a:gd name="connsiteX7" fmla="*/ 541361 w 1513764"/>
                  <a:gd name="connsiteY7" fmla="*/ 492456 h 5405650"/>
                  <a:gd name="connsiteX8" fmla="*/ 575481 w 1513764"/>
                  <a:gd name="connsiteY8" fmla="*/ 615286 h 5405650"/>
                  <a:gd name="connsiteX9" fmla="*/ 636896 w 1513764"/>
                  <a:gd name="connsiteY9" fmla="*/ 710820 h 5405650"/>
                  <a:gd name="connsiteX10" fmla="*/ 691487 w 1513764"/>
                  <a:gd name="connsiteY10" fmla="*/ 806355 h 5405650"/>
                  <a:gd name="connsiteX11" fmla="*/ 616424 w 1513764"/>
                  <a:gd name="connsiteY11" fmla="*/ 826826 h 5405650"/>
                  <a:gd name="connsiteX12" fmla="*/ 418531 w 1513764"/>
                  <a:gd name="connsiteY12" fmla="*/ 901889 h 5405650"/>
                  <a:gd name="connsiteX13" fmla="*/ 316173 w 1513764"/>
                  <a:gd name="connsiteY13" fmla="*/ 956480 h 5405650"/>
                  <a:gd name="connsiteX14" fmla="*/ 241111 w 1513764"/>
                  <a:gd name="connsiteY14" fmla="*/ 1099781 h 5405650"/>
                  <a:gd name="connsiteX15" fmla="*/ 179696 w 1513764"/>
                  <a:gd name="connsiteY15" fmla="*/ 1304498 h 5405650"/>
                  <a:gd name="connsiteX16" fmla="*/ 125105 w 1513764"/>
                  <a:gd name="connsiteY16" fmla="*/ 1454623 h 5405650"/>
                  <a:gd name="connsiteX17" fmla="*/ 29570 w 1513764"/>
                  <a:gd name="connsiteY17" fmla="*/ 1611572 h 5405650"/>
                  <a:gd name="connsiteX18" fmla="*/ 2275 w 1513764"/>
                  <a:gd name="connsiteY18" fmla="*/ 1693459 h 5405650"/>
                  <a:gd name="connsiteX19" fmla="*/ 15922 w 1513764"/>
                  <a:gd name="connsiteY19" fmla="*/ 1823113 h 5405650"/>
                  <a:gd name="connsiteX20" fmla="*/ 70514 w 1513764"/>
                  <a:gd name="connsiteY20" fmla="*/ 1884528 h 5405650"/>
                  <a:gd name="connsiteX21" fmla="*/ 152400 w 1513764"/>
                  <a:gd name="connsiteY21" fmla="*/ 1925471 h 5405650"/>
                  <a:gd name="connsiteX22" fmla="*/ 309349 w 1513764"/>
                  <a:gd name="connsiteY22" fmla="*/ 2007358 h 5405650"/>
                  <a:gd name="connsiteX23" fmla="*/ 329821 w 1513764"/>
                  <a:gd name="connsiteY23" fmla="*/ 2048301 h 5405650"/>
                  <a:gd name="connsiteX24" fmla="*/ 288878 w 1513764"/>
                  <a:gd name="connsiteY24" fmla="*/ 2464558 h 5405650"/>
                  <a:gd name="connsiteX25" fmla="*/ 247934 w 1513764"/>
                  <a:gd name="connsiteY25" fmla="*/ 2846695 h 5405650"/>
                  <a:gd name="connsiteX26" fmla="*/ 254758 w 1513764"/>
                  <a:gd name="connsiteY26" fmla="*/ 2894462 h 5405650"/>
                  <a:gd name="connsiteX27" fmla="*/ 288878 w 1513764"/>
                  <a:gd name="connsiteY27" fmla="*/ 2949053 h 5405650"/>
                  <a:gd name="connsiteX28" fmla="*/ 343469 w 1513764"/>
                  <a:gd name="connsiteY28" fmla="*/ 3167417 h 5405650"/>
                  <a:gd name="connsiteX29" fmla="*/ 384412 w 1513764"/>
                  <a:gd name="connsiteY29" fmla="*/ 3597322 h 5405650"/>
                  <a:gd name="connsiteX30" fmla="*/ 398060 w 1513764"/>
                  <a:gd name="connsiteY30" fmla="*/ 3945340 h 5405650"/>
                  <a:gd name="connsiteX31" fmla="*/ 411708 w 1513764"/>
                  <a:gd name="connsiteY31" fmla="*/ 4266062 h 5405650"/>
                  <a:gd name="connsiteX32" fmla="*/ 411708 w 1513764"/>
                  <a:gd name="connsiteY32" fmla="*/ 4436659 h 5405650"/>
                  <a:gd name="connsiteX33" fmla="*/ 377588 w 1513764"/>
                  <a:gd name="connsiteY33" fmla="*/ 4627728 h 5405650"/>
                  <a:gd name="connsiteX34" fmla="*/ 391236 w 1513764"/>
                  <a:gd name="connsiteY34" fmla="*/ 4736910 h 5405650"/>
                  <a:gd name="connsiteX35" fmla="*/ 329821 w 1513764"/>
                  <a:gd name="connsiteY35" fmla="*/ 4791501 h 5405650"/>
                  <a:gd name="connsiteX36" fmla="*/ 118281 w 1513764"/>
                  <a:gd name="connsiteY36" fmla="*/ 4873387 h 5405650"/>
                  <a:gd name="connsiteX37" fmla="*/ 43218 w 1513764"/>
                  <a:gd name="connsiteY37" fmla="*/ 4934802 h 5405650"/>
                  <a:gd name="connsiteX38" fmla="*/ 111457 w 1513764"/>
                  <a:gd name="connsiteY38" fmla="*/ 5009865 h 5405650"/>
                  <a:gd name="connsiteX39" fmla="*/ 288878 w 1513764"/>
                  <a:gd name="connsiteY39" fmla="*/ 5030337 h 5405650"/>
                  <a:gd name="connsiteX40" fmla="*/ 398060 w 1513764"/>
                  <a:gd name="connsiteY40" fmla="*/ 5009865 h 5405650"/>
                  <a:gd name="connsiteX41" fmla="*/ 507242 w 1513764"/>
                  <a:gd name="connsiteY41" fmla="*/ 4962098 h 5405650"/>
                  <a:gd name="connsiteX42" fmla="*/ 555009 w 1513764"/>
                  <a:gd name="connsiteY42" fmla="*/ 4927978 h 5405650"/>
                  <a:gd name="connsiteX43" fmla="*/ 636896 w 1513764"/>
                  <a:gd name="connsiteY43" fmla="*/ 4955274 h 5405650"/>
                  <a:gd name="connsiteX44" fmla="*/ 759725 w 1513764"/>
                  <a:gd name="connsiteY44" fmla="*/ 4927978 h 5405650"/>
                  <a:gd name="connsiteX45" fmla="*/ 787021 w 1513764"/>
                  <a:gd name="connsiteY45" fmla="*/ 4907507 h 5405650"/>
                  <a:gd name="connsiteX46" fmla="*/ 787021 w 1513764"/>
                  <a:gd name="connsiteY46" fmla="*/ 4832444 h 5405650"/>
                  <a:gd name="connsiteX47" fmla="*/ 793845 w 1513764"/>
                  <a:gd name="connsiteY47" fmla="*/ 4791501 h 5405650"/>
                  <a:gd name="connsiteX48" fmla="*/ 821140 w 1513764"/>
                  <a:gd name="connsiteY48" fmla="*/ 4716438 h 5405650"/>
                  <a:gd name="connsiteX49" fmla="*/ 841612 w 1513764"/>
                  <a:gd name="connsiteY49" fmla="*/ 4573137 h 5405650"/>
                  <a:gd name="connsiteX50" fmla="*/ 855260 w 1513764"/>
                  <a:gd name="connsiteY50" fmla="*/ 4893859 h 5405650"/>
                  <a:gd name="connsiteX51" fmla="*/ 896203 w 1513764"/>
                  <a:gd name="connsiteY51" fmla="*/ 5030337 h 5405650"/>
                  <a:gd name="connsiteX52" fmla="*/ 834788 w 1513764"/>
                  <a:gd name="connsiteY52" fmla="*/ 5125871 h 5405650"/>
                  <a:gd name="connsiteX53" fmla="*/ 766549 w 1513764"/>
                  <a:gd name="connsiteY53" fmla="*/ 5289644 h 5405650"/>
                  <a:gd name="connsiteX54" fmla="*/ 800669 w 1513764"/>
                  <a:gd name="connsiteY54" fmla="*/ 5371531 h 5405650"/>
                  <a:gd name="connsiteX55" fmla="*/ 923499 w 1513764"/>
                  <a:gd name="connsiteY55" fmla="*/ 5392002 h 5405650"/>
                  <a:gd name="connsiteX56" fmla="*/ 1100919 w 1513764"/>
                  <a:gd name="connsiteY56" fmla="*/ 5289644 h 5405650"/>
                  <a:gd name="connsiteX57" fmla="*/ 1162334 w 1513764"/>
                  <a:gd name="connsiteY57" fmla="*/ 5228229 h 5405650"/>
                  <a:gd name="connsiteX58" fmla="*/ 1169158 w 1513764"/>
                  <a:gd name="connsiteY58" fmla="*/ 5153167 h 5405650"/>
                  <a:gd name="connsiteX59" fmla="*/ 1196454 w 1513764"/>
                  <a:gd name="connsiteY59" fmla="*/ 5084928 h 5405650"/>
                  <a:gd name="connsiteX60" fmla="*/ 1203278 w 1513764"/>
                  <a:gd name="connsiteY60" fmla="*/ 4982570 h 5405650"/>
                  <a:gd name="connsiteX61" fmla="*/ 1244221 w 1513764"/>
                  <a:gd name="connsiteY61" fmla="*/ 4805149 h 5405650"/>
                  <a:gd name="connsiteX62" fmla="*/ 1271517 w 1513764"/>
                  <a:gd name="connsiteY62" fmla="*/ 4375244 h 5405650"/>
                  <a:gd name="connsiteX63" fmla="*/ 1285164 w 1513764"/>
                  <a:gd name="connsiteY63" fmla="*/ 3720152 h 5405650"/>
                  <a:gd name="connsiteX64" fmla="*/ 1257869 w 1513764"/>
                  <a:gd name="connsiteY64" fmla="*/ 3303895 h 5405650"/>
                  <a:gd name="connsiteX65" fmla="*/ 1257869 w 1513764"/>
                  <a:gd name="connsiteY65" fmla="*/ 2989996 h 5405650"/>
                  <a:gd name="connsiteX66" fmla="*/ 1305636 w 1513764"/>
                  <a:gd name="connsiteY66" fmla="*/ 2942229 h 5405650"/>
                  <a:gd name="connsiteX67" fmla="*/ 1291988 w 1513764"/>
                  <a:gd name="connsiteY67" fmla="*/ 2676098 h 5405650"/>
                  <a:gd name="connsiteX68" fmla="*/ 1291988 w 1513764"/>
                  <a:gd name="connsiteY68" fmla="*/ 2389495 h 5405650"/>
                  <a:gd name="connsiteX69" fmla="*/ 1291988 w 1513764"/>
                  <a:gd name="connsiteY69" fmla="*/ 2150659 h 5405650"/>
                  <a:gd name="connsiteX70" fmla="*/ 1257869 w 1513764"/>
                  <a:gd name="connsiteY70" fmla="*/ 2021005 h 5405650"/>
                  <a:gd name="connsiteX71" fmla="*/ 1298812 w 1513764"/>
                  <a:gd name="connsiteY71" fmla="*/ 1850408 h 5405650"/>
                  <a:gd name="connsiteX72" fmla="*/ 1312460 w 1513764"/>
                  <a:gd name="connsiteY72" fmla="*/ 1788993 h 5405650"/>
                  <a:gd name="connsiteX73" fmla="*/ 1394346 w 1513764"/>
                  <a:gd name="connsiteY73" fmla="*/ 1604749 h 5405650"/>
                  <a:gd name="connsiteX74" fmla="*/ 1442114 w 1513764"/>
                  <a:gd name="connsiteY74" fmla="*/ 1461447 h 5405650"/>
                  <a:gd name="connsiteX75" fmla="*/ 1448937 w 1513764"/>
                  <a:gd name="connsiteY75" fmla="*/ 1331793 h 5405650"/>
                  <a:gd name="connsiteX76" fmla="*/ 1483057 w 1513764"/>
                  <a:gd name="connsiteY76" fmla="*/ 1208964 h 5405650"/>
                  <a:gd name="connsiteX77" fmla="*/ 1510352 w 1513764"/>
                  <a:gd name="connsiteY77" fmla="*/ 1086134 h 5405650"/>
                  <a:gd name="connsiteX78" fmla="*/ 1462585 w 1513764"/>
                  <a:gd name="connsiteY78" fmla="*/ 976952 h 5405650"/>
                  <a:gd name="connsiteX79" fmla="*/ 1339755 w 1513764"/>
                  <a:gd name="connsiteY79" fmla="*/ 881417 h 5405650"/>
                  <a:gd name="connsiteX80" fmla="*/ 1189630 w 1513764"/>
                  <a:gd name="connsiteY80" fmla="*/ 806355 h 5405650"/>
                  <a:gd name="connsiteX81" fmla="*/ 1121391 w 1513764"/>
                  <a:gd name="connsiteY81" fmla="*/ 772235 h 5405650"/>
                  <a:gd name="connsiteX82" fmla="*/ 1080448 w 1513764"/>
                  <a:gd name="connsiteY82" fmla="*/ 724468 h 5405650"/>
                  <a:gd name="connsiteX83" fmla="*/ 1019033 w 1513764"/>
                  <a:gd name="connsiteY83" fmla="*/ 717644 h 5405650"/>
                  <a:gd name="connsiteX84" fmla="*/ 978090 w 1513764"/>
                  <a:gd name="connsiteY84" fmla="*/ 676701 h 5405650"/>
                  <a:gd name="connsiteX85" fmla="*/ 971266 w 1513764"/>
                  <a:gd name="connsiteY85" fmla="*/ 649405 h 5405650"/>
                  <a:gd name="connsiteX86" fmla="*/ 1032681 w 1513764"/>
                  <a:gd name="connsiteY86" fmla="*/ 601638 h 5405650"/>
                  <a:gd name="connsiteX87" fmla="*/ 1066800 w 1513764"/>
                  <a:gd name="connsiteY87" fmla="*/ 465161 h 5405650"/>
                  <a:gd name="connsiteX88" fmla="*/ 1059976 w 1513764"/>
                  <a:gd name="connsiteY88" fmla="*/ 287740 h 5405650"/>
                  <a:gd name="connsiteX89" fmla="*/ 1025857 w 1513764"/>
                  <a:gd name="connsiteY89" fmla="*/ 178558 h 5405650"/>
                  <a:gd name="connsiteX90" fmla="*/ 930322 w 1513764"/>
                  <a:gd name="connsiteY90" fmla="*/ 83023 h 5405650"/>
                  <a:gd name="connsiteX91" fmla="*/ 855260 w 1513764"/>
                  <a:gd name="connsiteY91" fmla="*/ 21608 h 5405650"/>
                  <a:gd name="connsiteX92" fmla="*/ 773373 w 1513764"/>
                  <a:gd name="connsiteY92" fmla="*/ 1137 h 540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513764" h="5405650">
                    <a:moveTo>
                      <a:pt x="773373" y="1137"/>
                    </a:moveTo>
                    <a:cubicBezTo>
                      <a:pt x="750627" y="2274"/>
                      <a:pt x="739254" y="23883"/>
                      <a:pt x="718782" y="28432"/>
                    </a:cubicBezTo>
                    <a:cubicBezTo>
                      <a:pt x="698310" y="32981"/>
                      <a:pt x="675564" y="15922"/>
                      <a:pt x="650543" y="28432"/>
                    </a:cubicBezTo>
                    <a:cubicBezTo>
                      <a:pt x="625522" y="40943"/>
                      <a:pt x="595952" y="76200"/>
                      <a:pt x="568657" y="103495"/>
                    </a:cubicBezTo>
                    <a:cubicBezTo>
                      <a:pt x="541362" y="130790"/>
                      <a:pt x="501555" y="162635"/>
                      <a:pt x="486770" y="192205"/>
                    </a:cubicBezTo>
                    <a:cubicBezTo>
                      <a:pt x="471985" y="221775"/>
                      <a:pt x="474259" y="246797"/>
                      <a:pt x="479946" y="280916"/>
                    </a:cubicBezTo>
                    <a:cubicBezTo>
                      <a:pt x="485633" y="315035"/>
                      <a:pt x="510654" y="361665"/>
                      <a:pt x="520890" y="396922"/>
                    </a:cubicBezTo>
                    <a:cubicBezTo>
                      <a:pt x="531126" y="432179"/>
                      <a:pt x="532263" y="456062"/>
                      <a:pt x="541361" y="492456"/>
                    </a:cubicBezTo>
                    <a:cubicBezTo>
                      <a:pt x="550459" y="528850"/>
                      <a:pt x="559559" y="578892"/>
                      <a:pt x="575481" y="615286"/>
                    </a:cubicBezTo>
                    <a:cubicBezTo>
                      <a:pt x="591403" y="651680"/>
                      <a:pt x="617562" y="678975"/>
                      <a:pt x="636896" y="710820"/>
                    </a:cubicBezTo>
                    <a:cubicBezTo>
                      <a:pt x="656230" y="742665"/>
                      <a:pt x="694899" y="787021"/>
                      <a:pt x="691487" y="806355"/>
                    </a:cubicBezTo>
                    <a:cubicBezTo>
                      <a:pt x="688075" y="825689"/>
                      <a:pt x="661917" y="810904"/>
                      <a:pt x="616424" y="826826"/>
                    </a:cubicBezTo>
                    <a:cubicBezTo>
                      <a:pt x="570931" y="842748"/>
                      <a:pt x="468573" y="880280"/>
                      <a:pt x="418531" y="901889"/>
                    </a:cubicBezTo>
                    <a:cubicBezTo>
                      <a:pt x="368489" y="923498"/>
                      <a:pt x="345743" y="923498"/>
                      <a:pt x="316173" y="956480"/>
                    </a:cubicBezTo>
                    <a:cubicBezTo>
                      <a:pt x="286603" y="989462"/>
                      <a:pt x="263857" y="1041778"/>
                      <a:pt x="241111" y="1099781"/>
                    </a:cubicBezTo>
                    <a:cubicBezTo>
                      <a:pt x="218365" y="1157784"/>
                      <a:pt x="199030" y="1245358"/>
                      <a:pt x="179696" y="1304498"/>
                    </a:cubicBezTo>
                    <a:cubicBezTo>
                      <a:pt x="160362" y="1363638"/>
                      <a:pt x="150126" y="1403444"/>
                      <a:pt x="125105" y="1454623"/>
                    </a:cubicBezTo>
                    <a:cubicBezTo>
                      <a:pt x="100084" y="1505802"/>
                      <a:pt x="50042" y="1571766"/>
                      <a:pt x="29570" y="1611572"/>
                    </a:cubicBezTo>
                    <a:cubicBezTo>
                      <a:pt x="9098" y="1651378"/>
                      <a:pt x="4550" y="1658202"/>
                      <a:pt x="2275" y="1693459"/>
                    </a:cubicBezTo>
                    <a:cubicBezTo>
                      <a:pt x="0" y="1728716"/>
                      <a:pt x="4549" y="1791268"/>
                      <a:pt x="15922" y="1823113"/>
                    </a:cubicBezTo>
                    <a:cubicBezTo>
                      <a:pt x="27295" y="1854958"/>
                      <a:pt x="47768" y="1867468"/>
                      <a:pt x="70514" y="1884528"/>
                    </a:cubicBezTo>
                    <a:cubicBezTo>
                      <a:pt x="93260" y="1901588"/>
                      <a:pt x="152400" y="1925471"/>
                      <a:pt x="152400" y="1925471"/>
                    </a:cubicBezTo>
                    <a:cubicBezTo>
                      <a:pt x="192206" y="1945943"/>
                      <a:pt x="279779" y="1986886"/>
                      <a:pt x="309349" y="2007358"/>
                    </a:cubicBezTo>
                    <a:cubicBezTo>
                      <a:pt x="338919" y="2027830"/>
                      <a:pt x="333233" y="1972101"/>
                      <a:pt x="329821" y="2048301"/>
                    </a:cubicBezTo>
                    <a:cubicBezTo>
                      <a:pt x="326409" y="2124501"/>
                      <a:pt x="302526" y="2331493"/>
                      <a:pt x="288878" y="2464558"/>
                    </a:cubicBezTo>
                    <a:cubicBezTo>
                      <a:pt x="275230" y="2597623"/>
                      <a:pt x="253621" y="2775044"/>
                      <a:pt x="247934" y="2846695"/>
                    </a:cubicBezTo>
                    <a:cubicBezTo>
                      <a:pt x="242247" y="2918346"/>
                      <a:pt x="247934" y="2877402"/>
                      <a:pt x="254758" y="2894462"/>
                    </a:cubicBezTo>
                    <a:cubicBezTo>
                      <a:pt x="261582" y="2911522"/>
                      <a:pt x="274093" y="2903561"/>
                      <a:pt x="288878" y="2949053"/>
                    </a:cubicBezTo>
                    <a:cubicBezTo>
                      <a:pt x="303663" y="2994545"/>
                      <a:pt x="327547" y="3059372"/>
                      <a:pt x="343469" y="3167417"/>
                    </a:cubicBezTo>
                    <a:cubicBezTo>
                      <a:pt x="359391" y="3275462"/>
                      <a:pt x="375313" y="3467668"/>
                      <a:pt x="384412" y="3597322"/>
                    </a:cubicBezTo>
                    <a:cubicBezTo>
                      <a:pt x="393511" y="3726976"/>
                      <a:pt x="393511" y="3833884"/>
                      <a:pt x="398060" y="3945340"/>
                    </a:cubicBezTo>
                    <a:cubicBezTo>
                      <a:pt x="402609" y="4056796"/>
                      <a:pt x="409433" y="4184176"/>
                      <a:pt x="411708" y="4266062"/>
                    </a:cubicBezTo>
                    <a:cubicBezTo>
                      <a:pt x="413983" y="4347948"/>
                      <a:pt x="417395" y="4376381"/>
                      <a:pt x="411708" y="4436659"/>
                    </a:cubicBezTo>
                    <a:cubicBezTo>
                      <a:pt x="406021" y="4496937"/>
                      <a:pt x="381000" y="4577686"/>
                      <a:pt x="377588" y="4627728"/>
                    </a:cubicBezTo>
                    <a:cubicBezTo>
                      <a:pt x="374176" y="4677770"/>
                      <a:pt x="399197" y="4709614"/>
                      <a:pt x="391236" y="4736910"/>
                    </a:cubicBezTo>
                    <a:cubicBezTo>
                      <a:pt x="383275" y="4764206"/>
                      <a:pt x="375313" y="4768755"/>
                      <a:pt x="329821" y="4791501"/>
                    </a:cubicBezTo>
                    <a:cubicBezTo>
                      <a:pt x="284329" y="4814247"/>
                      <a:pt x="166048" y="4849504"/>
                      <a:pt x="118281" y="4873387"/>
                    </a:cubicBezTo>
                    <a:cubicBezTo>
                      <a:pt x="70514" y="4897270"/>
                      <a:pt x="44355" y="4912056"/>
                      <a:pt x="43218" y="4934802"/>
                    </a:cubicBezTo>
                    <a:cubicBezTo>
                      <a:pt x="42081" y="4957548"/>
                      <a:pt x="70514" y="4993943"/>
                      <a:pt x="111457" y="5009865"/>
                    </a:cubicBezTo>
                    <a:cubicBezTo>
                      <a:pt x="152400" y="5025787"/>
                      <a:pt x="241111" y="5030337"/>
                      <a:pt x="288878" y="5030337"/>
                    </a:cubicBezTo>
                    <a:cubicBezTo>
                      <a:pt x="336645" y="5030337"/>
                      <a:pt x="361666" y="5021238"/>
                      <a:pt x="398060" y="5009865"/>
                    </a:cubicBezTo>
                    <a:cubicBezTo>
                      <a:pt x="434454" y="4998492"/>
                      <a:pt x="481084" y="4975746"/>
                      <a:pt x="507242" y="4962098"/>
                    </a:cubicBezTo>
                    <a:cubicBezTo>
                      <a:pt x="533400" y="4948450"/>
                      <a:pt x="533400" y="4929115"/>
                      <a:pt x="555009" y="4927978"/>
                    </a:cubicBezTo>
                    <a:cubicBezTo>
                      <a:pt x="576618" y="4926841"/>
                      <a:pt x="602777" y="4955274"/>
                      <a:pt x="636896" y="4955274"/>
                    </a:cubicBezTo>
                    <a:cubicBezTo>
                      <a:pt x="671015" y="4955274"/>
                      <a:pt x="734704" y="4935939"/>
                      <a:pt x="759725" y="4927978"/>
                    </a:cubicBezTo>
                    <a:cubicBezTo>
                      <a:pt x="784746" y="4920017"/>
                      <a:pt x="782472" y="4923429"/>
                      <a:pt x="787021" y="4907507"/>
                    </a:cubicBezTo>
                    <a:cubicBezTo>
                      <a:pt x="791570" y="4891585"/>
                      <a:pt x="785884" y="4851778"/>
                      <a:pt x="787021" y="4832444"/>
                    </a:cubicBezTo>
                    <a:cubicBezTo>
                      <a:pt x="788158" y="4813110"/>
                      <a:pt x="788159" y="4810835"/>
                      <a:pt x="793845" y="4791501"/>
                    </a:cubicBezTo>
                    <a:cubicBezTo>
                      <a:pt x="799531" y="4772167"/>
                      <a:pt x="813179" y="4752832"/>
                      <a:pt x="821140" y="4716438"/>
                    </a:cubicBezTo>
                    <a:cubicBezTo>
                      <a:pt x="829101" y="4680044"/>
                      <a:pt x="835925" y="4543567"/>
                      <a:pt x="841612" y="4573137"/>
                    </a:cubicBezTo>
                    <a:cubicBezTo>
                      <a:pt x="847299" y="4602707"/>
                      <a:pt x="846162" y="4817659"/>
                      <a:pt x="855260" y="4893859"/>
                    </a:cubicBezTo>
                    <a:cubicBezTo>
                      <a:pt x="864358" y="4970059"/>
                      <a:pt x="899615" y="4991668"/>
                      <a:pt x="896203" y="5030337"/>
                    </a:cubicBezTo>
                    <a:cubicBezTo>
                      <a:pt x="892791" y="5069006"/>
                      <a:pt x="856397" y="5082653"/>
                      <a:pt x="834788" y="5125871"/>
                    </a:cubicBezTo>
                    <a:cubicBezTo>
                      <a:pt x="813179" y="5169089"/>
                      <a:pt x="772235" y="5248701"/>
                      <a:pt x="766549" y="5289644"/>
                    </a:cubicBezTo>
                    <a:cubicBezTo>
                      <a:pt x="760863" y="5330587"/>
                      <a:pt x="774511" y="5354471"/>
                      <a:pt x="800669" y="5371531"/>
                    </a:cubicBezTo>
                    <a:cubicBezTo>
                      <a:pt x="826827" y="5388591"/>
                      <a:pt x="873457" y="5405650"/>
                      <a:pt x="923499" y="5392002"/>
                    </a:cubicBezTo>
                    <a:cubicBezTo>
                      <a:pt x="973541" y="5378354"/>
                      <a:pt x="1061113" y="5316939"/>
                      <a:pt x="1100919" y="5289644"/>
                    </a:cubicBezTo>
                    <a:cubicBezTo>
                      <a:pt x="1140725" y="5262349"/>
                      <a:pt x="1150961" y="5250975"/>
                      <a:pt x="1162334" y="5228229"/>
                    </a:cubicBezTo>
                    <a:cubicBezTo>
                      <a:pt x="1173707" y="5205483"/>
                      <a:pt x="1163471" y="5177051"/>
                      <a:pt x="1169158" y="5153167"/>
                    </a:cubicBezTo>
                    <a:cubicBezTo>
                      <a:pt x="1174845" y="5129284"/>
                      <a:pt x="1190767" y="5113361"/>
                      <a:pt x="1196454" y="5084928"/>
                    </a:cubicBezTo>
                    <a:cubicBezTo>
                      <a:pt x="1202141" y="5056495"/>
                      <a:pt x="1195317" y="5029200"/>
                      <a:pt x="1203278" y="4982570"/>
                    </a:cubicBezTo>
                    <a:cubicBezTo>
                      <a:pt x="1211239" y="4935940"/>
                      <a:pt x="1232848" y="4906370"/>
                      <a:pt x="1244221" y="4805149"/>
                    </a:cubicBezTo>
                    <a:cubicBezTo>
                      <a:pt x="1255594" y="4703928"/>
                      <a:pt x="1264693" y="4556077"/>
                      <a:pt x="1271517" y="4375244"/>
                    </a:cubicBezTo>
                    <a:cubicBezTo>
                      <a:pt x="1278341" y="4194411"/>
                      <a:pt x="1287439" y="3898710"/>
                      <a:pt x="1285164" y="3720152"/>
                    </a:cubicBezTo>
                    <a:cubicBezTo>
                      <a:pt x="1282889" y="3541594"/>
                      <a:pt x="1262418" y="3425588"/>
                      <a:pt x="1257869" y="3303895"/>
                    </a:cubicBezTo>
                    <a:cubicBezTo>
                      <a:pt x="1253320" y="3182202"/>
                      <a:pt x="1249908" y="3050274"/>
                      <a:pt x="1257869" y="2989996"/>
                    </a:cubicBezTo>
                    <a:cubicBezTo>
                      <a:pt x="1265830" y="2929718"/>
                      <a:pt x="1299950" y="2994545"/>
                      <a:pt x="1305636" y="2942229"/>
                    </a:cubicBezTo>
                    <a:cubicBezTo>
                      <a:pt x="1311322" y="2889913"/>
                      <a:pt x="1294263" y="2768220"/>
                      <a:pt x="1291988" y="2676098"/>
                    </a:cubicBezTo>
                    <a:cubicBezTo>
                      <a:pt x="1289713" y="2583976"/>
                      <a:pt x="1291988" y="2389495"/>
                      <a:pt x="1291988" y="2389495"/>
                    </a:cubicBezTo>
                    <a:cubicBezTo>
                      <a:pt x="1291988" y="2301922"/>
                      <a:pt x="1297675" y="2212074"/>
                      <a:pt x="1291988" y="2150659"/>
                    </a:cubicBezTo>
                    <a:cubicBezTo>
                      <a:pt x="1286301" y="2089244"/>
                      <a:pt x="1256732" y="2071047"/>
                      <a:pt x="1257869" y="2021005"/>
                    </a:cubicBezTo>
                    <a:cubicBezTo>
                      <a:pt x="1259006" y="1970963"/>
                      <a:pt x="1289714" y="1889077"/>
                      <a:pt x="1298812" y="1850408"/>
                    </a:cubicBezTo>
                    <a:cubicBezTo>
                      <a:pt x="1307910" y="1811739"/>
                      <a:pt x="1296538" y="1829936"/>
                      <a:pt x="1312460" y="1788993"/>
                    </a:cubicBezTo>
                    <a:cubicBezTo>
                      <a:pt x="1328382" y="1748050"/>
                      <a:pt x="1372737" y="1659340"/>
                      <a:pt x="1394346" y="1604749"/>
                    </a:cubicBezTo>
                    <a:cubicBezTo>
                      <a:pt x="1415955" y="1550158"/>
                      <a:pt x="1433016" y="1506940"/>
                      <a:pt x="1442114" y="1461447"/>
                    </a:cubicBezTo>
                    <a:cubicBezTo>
                      <a:pt x="1451212" y="1415954"/>
                      <a:pt x="1442113" y="1373873"/>
                      <a:pt x="1448937" y="1331793"/>
                    </a:cubicBezTo>
                    <a:cubicBezTo>
                      <a:pt x="1455761" y="1289713"/>
                      <a:pt x="1472821" y="1249907"/>
                      <a:pt x="1483057" y="1208964"/>
                    </a:cubicBezTo>
                    <a:cubicBezTo>
                      <a:pt x="1493293" y="1168021"/>
                      <a:pt x="1513764" y="1124803"/>
                      <a:pt x="1510352" y="1086134"/>
                    </a:cubicBezTo>
                    <a:cubicBezTo>
                      <a:pt x="1506940" y="1047465"/>
                      <a:pt x="1491018" y="1011072"/>
                      <a:pt x="1462585" y="976952"/>
                    </a:cubicBezTo>
                    <a:cubicBezTo>
                      <a:pt x="1434152" y="942832"/>
                      <a:pt x="1385248" y="909850"/>
                      <a:pt x="1339755" y="881417"/>
                    </a:cubicBezTo>
                    <a:cubicBezTo>
                      <a:pt x="1294262" y="852984"/>
                      <a:pt x="1189630" y="806355"/>
                      <a:pt x="1189630" y="806355"/>
                    </a:cubicBezTo>
                    <a:cubicBezTo>
                      <a:pt x="1153236" y="788158"/>
                      <a:pt x="1139588" y="785883"/>
                      <a:pt x="1121391" y="772235"/>
                    </a:cubicBezTo>
                    <a:cubicBezTo>
                      <a:pt x="1103194" y="758587"/>
                      <a:pt x="1097508" y="733566"/>
                      <a:pt x="1080448" y="724468"/>
                    </a:cubicBezTo>
                    <a:cubicBezTo>
                      <a:pt x="1063388" y="715370"/>
                      <a:pt x="1036093" y="725605"/>
                      <a:pt x="1019033" y="717644"/>
                    </a:cubicBezTo>
                    <a:cubicBezTo>
                      <a:pt x="1001973" y="709683"/>
                      <a:pt x="986051" y="688074"/>
                      <a:pt x="978090" y="676701"/>
                    </a:cubicBezTo>
                    <a:cubicBezTo>
                      <a:pt x="970129" y="665328"/>
                      <a:pt x="962168" y="661915"/>
                      <a:pt x="971266" y="649405"/>
                    </a:cubicBezTo>
                    <a:cubicBezTo>
                      <a:pt x="980364" y="636895"/>
                      <a:pt x="1016759" y="632345"/>
                      <a:pt x="1032681" y="601638"/>
                    </a:cubicBezTo>
                    <a:cubicBezTo>
                      <a:pt x="1048603" y="570931"/>
                      <a:pt x="1062251" y="517477"/>
                      <a:pt x="1066800" y="465161"/>
                    </a:cubicBezTo>
                    <a:cubicBezTo>
                      <a:pt x="1071349" y="412845"/>
                      <a:pt x="1066800" y="335507"/>
                      <a:pt x="1059976" y="287740"/>
                    </a:cubicBezTo>
                    <a:cubicBezTo>
                      <a:pt x="1053152" y="239973"/>
                      <a:pt x="1047466" y="212677"/>
                      <a:pt x="1025857" y="178558"/>
                    </a:cubicBezTo>
                    <a:cubicBezTo>
                      <a:pt x="1004248" y="144439"/>
                      <a:pt x="958755" y="109181"/>
                      <a:pt x="930322" y="83023"/>
                    </a:cubicBezTo>
                    <a:cubicBezTo>
                      <a:pt x="901889" y="56865"/>
                      <a:pt x="882555" y="34118"/>
                      <a:pt x="855260" y="21608"/>
                    </a:cubicBezTo>
                    <a:cubicBezTo>
                      <a:pt x="827965" y="9098"/>
                      <a:pt x="796119" y="0"/>
                      <a:pt x="773373" y="1137"/>
                    </a:cubicBezTo>
                    <a:close/>
                  </a:path>
                </a:pathLst>
              </a:custGeom>
              <a:solidFill>
                <a:srgbClr val="4BACC6">
                  <a:lumMod val="40000"/>
                  <a:lumOff val="60000"/>
                </a:srgbClr>
              </a:solidFill>
              <a:ln w="25400" cap="flat" cmpd="sng" algn="ctr">
                <a:noFill/>
                <a:prstDash val="solid"/>
              </a:ln>
              <a:effectLst/>
            </p:spPr>
            <p:txBody>
              <a:bodyPr anchor="ctr"/>
              <a:lstStyle/>
              <a:p>
                <a:pPr algn="ctr">
                  <a:defRPr/>
                </a:pPr>
                <a:endParaRPr lang="en-SG" sz="2200" kern="0">
                  <a:solidFill>
                    <a:sysClr val="window" lastClr="FFFFFF"/>
                  </a:solidFill>
                  <a:latin typeface="楷体" pitchFamily="49" charset="-122"/>
                  <a:ea typeface="楷体" pitchFamily="49" charset="-122"/>
                </a:endParaRPr>
              </a:p>
            </p:txBody>
          </p:sp>
          <p:grpSp>
            <p:nvGrpSpPr>
              <p:cNvPr id="53" name="Group 45">
                <a:extLst>
                  <a:ext uri="{FF2B5EF4-FFF2-40B4-BE49-F238E27FC236}">
                    <a16:creationId xmlns="" xmlns:a16="http://schemas.microsoft.com/office/drawing/2014/main" id="{FC960A64-09DE-8F94-4272-5B6368499A37}"/>
                  </a:ext>
                </a:extLst>
              </p:cNvPr>
              <p:cNvGrpSpPr/>
              <p:nvPr/>
            </p:nvGrpSpPr>
            <p:grpSpPr>
              <a:xfrm>
                <a:off x="1124727" y="3000372"/>
                <a:ext cx="561947" cy="1486294"/>
                <a:chOff x="5643570" y="3286124"/>
                <a:chExt cx="787400" cy="2559050"/>
              </a:xfrm>
              <a:solidFill>
                <a:srgbClr val="4BACC6">
                  <a:lumMod val="40000"/>
                  <a:lumOff val="60000"/>
                </a:srgbClr>
              </a:solidFill>
            </p:grpSpPr>
            <p:sp>
              <p:nvSpPr>
                <p:cNvPr id="57" name="Freeform 291">
                  <a:extLst>
                    <a:ext uri="{FF2B5EF4-FFF2-40B4-BE49-F238E27FC236}">
                      <a16:creationId xmlns="" xmlns:a16="http://schemas.microsoft.com/office/drawing/2014/main" id="{132079E7-9E85-FF84-AECB-04068941537E}"/>
                    </a:ext>
                  </a:extLst>
                </p:cNvPr>
                <p:cNvSpPr>
                  <a:spLocks noEditPoints="1"/>
                </p:cNvSpPr>
                <p:nvPr/>
              </p:nvSpPr>
              <p:spPr bwMode="auto">
                <a:xfrm>
                  <a:off x="5643570" y="3286124"/>
                  <a:ext cx="787400" cy="2559050"/>
                </a:xfrm>
                <a:custGeom>
                  <a:avLst/>
                  <a:gdLst/>
                  <a:ahLst/>
                  <a:cxnLst>
                    <a:cxn ang="0">
                      <a:pos x="488" y="770"/>
                    </a:cxn>
                    <a:cxn ang="0">
                      <a:pos x="478" y="654"/>
                    </a:cxn>
                    <a:cxn ang="0">
                      <a:pos x="456" y="408"/>
                    </a:cxn>
                    <a:cxn ang="0">
                      <a:pos x="440" y="306"/>
                    </a:cxn>
                    <a:cxn ang="0">
                      <a:pos x="376" y="268"/>
                    </a:cxn>
                    <a:cxn ang="0">
                      <a:pos x="306" y="226"/>
                    </a:cxn>
                    <a:cxn ang="0">
                      <a:pos x="312" y="188"/>
                    </a:cxn>
                    <a:cxn ang="0">
                      <a:pos x="344" y="130"/>
                    </a:cxn>
                    <a:cxn ang="0">
                      <a:pos x="344" y="108"/>
                    </a:cxn>
                    <a:cxn ang="0">
                      <a:pos x="340" y="38"/>
                    </a:cxn>
                    <a:cxn ang="0">
                      <a:pos x="292" y="2"/>
                    </a:cxn>
                    <a:cxn ang="0">
                      <a:pos x="226" y="8"/>
                    </a:cxn>
                    <a:cxn ang="0">
                      <a:pos x="190" y="58"/>
                    </a:cxn>
                    <a:cxn ang="0">
                      <a:pos x="182" y="110"/>
                    </a:cxn>
                    <a:cxn ang="0">
                      <a:pos x="196" y="174"/>
                    </a:cxn>
                    <a:cxn ang="0">
                      <a:pos x="202" y="210"/>
                    </a:cxn>
                    <a:cxn ang="0">
                      <a:pos x="184" y="242"/>
                    </a:cxn>
                    <a:cxn ang="0">
                      <a:pos x="70" y="290"/>
                    </a:cxn>
                    <a:cxn ang="0">
                      <a:pos x="28" y="430"/>
                    </a:cxn>
                    <a:cxn ang="0">
                      <a:pos x="2" y="528"/>
                    </a:cxn>
                    <a:cxn ang="0">
                      <a:pos x="10" y="610"/>
                    </a:cxn>
                    <a:cxn ang="0">
                      <a:pos x="26" y="714"/>
                    </a:cxn>
                    <a:cxn ang="0">
                      <a:pos x="40" y="712"/>
                    </a:cxn>
                    <a:cxn ang="0">
                      <a:pos x="48" y="768"/>
                    </a:cxn>
                    <a:cxn ang="0">
                      <a:pos x="102" y="820"/>
                    </a:cxn>
                    <a:cxn ang="0">
                      <a:pos x="90" y="1098"/>
                    </a:cxn>
                    <a:cxn ang="0">
                      <a:pos x="76" y="1526"/>
                    </a:cxn>
                    <a:cxn ang="0">
                      <a:pos x="96" y="1546"/>
                    </a:cxn>
                    <a:cxn ang="0">
                      <a:pos x="72" y="1588"/>
                    </a:cxn>
                    <a:cxn ang="0">
                      <a:pos x="84" y="1608"/>
                    </a:cxn>
                    <a:cxn ang="0">
                      <a:pos x="150" y="1602"/>
                    </a:cxn>
                    <a:cxn ang="0">
                      <a:pos x="170" y="1552"/>
                    </a:cxn>
                    <a:cxn ang="0">
                      <a:pos x="186" y="1410"/>
                    </a:cxn>
                    <a:cxn ang="0">
                      <a:pos x="204" y="1188"/>
                    </a:cxn>
                    <a:cxn ang="0">
                      <a:pos x="244" y="884"/>
                    </a:cxn>
                    <a:cxn ang="0">
                      <a:pos x="274" y="1008"/>
                    </a:cxn>
                    <a:cxn ang="0">
                      <a:pos x="296" y="1206"/>
                    </a:cxn>
                    <a:cxn ang="0">
                      <a:pos x="308" y="1524"/>
                    </a:cxn>
                    <a:cxn ang="0">
                      <a:pos x="310" y="1570"/>
                    </a:cxn>
                    <a:cxn ang="0">
                      <a:pos x="354" y="1592"/>
                    </a:cxn>
                    <a:cxn ang="0">
                      <a:pos x="418" y="1608"/>
                    </a:cxn>
                    <a:cxn ang="0">
                      <a:pos x="444" y="1590"/>
                    </a:cxn>
                    <a:cxn ang="0">
                      <a:pos x="400" y="1542"/>
                    </a:cxn>
                    <a:cxn ang="0">
                      <a:pos x="424" y="1452"/>
                    </a:cxn>
                    <a:cxn ang="0">
                      <a:pos x="410" y="1348"/>
                    </a:cxn>
                    <a:cxn ang="0">
                      <a:pos x="412" y="874"/>
                    </a:cxn>
                    <a:cxn ang="0">
                      <a:pos x="420" y="796"/>
                    </a:cxn>
                    <a:cxn ang="0">
                      <a:pos x="428" y="752"/>
                    </a:cxn>
                    <a:cxn ang="0">
                      <a:pos x="446" y="792"/>
                    </a:cxn>
                    <a:cxn ang="0">
                      <a:pos x="450" y="826"/>
                    </a:cxn>
                    <a:cxn ang="0">
                      <a:pos x="452" y="854"/>
                    </a:cxn>
                    <a:cxn ang="0">
                      <a:pos x="440" y="882"/>
                    </a:cxn>
                    <a:cxn ang="0">
                      <a:pos x="478" y="872"/>
                    </a:cxn>
                    <a:cxn ang="0">
                      <a:pos x="496" y="828"/>
                    </a:cxn>
                    <a:cxn ang="0">
                      <a:pos x="94" y="668"/>
                    </a:cxn>
                    <a:cxn ang="0">
                      <a:pos x="82" y="694"/>
                    </a:cxn>
                    <a:cxn ang="0">
                      <a:pos x="88" y="678"/>
                    </a:cxn>
                    <a:cxn ang="0">
                      <a:pos x="82" y="604"/>
                    </a:cxn>
                    <a:cxn ang="0">
                      <a:pos x="78" y="540"/>
                    </a:cxn>
                    <a:cxn ang="0">
                      <a:pos x="104" y="488"/>
                    </a:cxn>
                  </a:cxnLst>
                  <a:rect l="0" t="0" r="r" b="b"/>
                  <a:pathLst>
                    <a:path w="496" h="1612">
                      <a:moveTo>
                        <a:pt x="492" y="798"/>
                      </a:moveTo>
                      <a:lnTo>
                        <a:pt x="492" y="798"/>
                      </a:lnTo>
                      <a:lnTo>
                        <a:pt x="486" y="780"/>
                      </a:lnTo>
                      <a:lnTo>
                        <a:pt x="486" y="772"/>
                      </a:lnTo>
                      <a:lnTo>
                        <a:pt x="486" y="772"/>
                      </a:lnTo>
                      <a:lnTo>
                        <a:pt x="488" y="770"/>
                      </a:lnTo>
                      <a:lnTo>
                        <a:pt x="490" y="766"/>
                      </a:lnTo>
                      <a:lnTo>
                        <a:pt x="490" y="754"/>
                      </a:lnTo>
                      <a:lnTo>
                        <a:pt x="490" y="736"/>
                      </a:lnTo>
                      <a:lnTo>
                        <a:pt x="488" y="716"/>
                      </a:lnTo>
                      <a:lnTo>
                        <a:pt x="482" y="676"/>
                      </a:lnTo>
                      <a:lnTo>
                        <a:pt x="478" y="654"/>
                      </a:lnTo>
                      <a:lnTo>
                        <a:pt x="478" y="654"/>
                      </a:lnTo>
                      <a:lnTo>
                        <a:pt x="472" y="608"/>
                      </a:lnTo>
                      <a:lnTo>
                        <a:pt x="464" y="532"/>
                      </a:lnTo>
                      <a:lnTo>
                        <a:pt x="464" y="532"/>
                      </a:lnTo>
                      <a:lnTo>
                        <a:pt x="458" y="460"/>
                      </a:lnTo>
                      <a:lnTo>
                        <a:pt x="456" y="408"/>
                      </a:lnTo>
                      <a:lnTo>
                        <a:pt x="456" y="408"/>
                      </a:lnTo>
                      <a:lnTo>
                        <a:pt x="454" y="376"/>
                      </a:lnTo>
                      <a:lnTo>
                        <a:pt x="448" y="330"/>
                      </a:lnTo>
                      <a:lnTo>
                        <a:pt x="448" y="330"/>
                      </a:lnTo>
                      <a:lnTo>
                        <a:pt x="444" y="316"/>
                      </a:lnTo>
                      <a:lnTo>
                        <a:pt x="440" y="306"/>
                      </a:lnTo>
                      <a:lnTo>
                        <a:pt x="434" y="298"/>
                      </a:lnTo>
                      <a:lnTo>
                        <a:pt x="428" y="290"/>
                      </a:lnTo>
                      <a:lnTo>
                        <a:pt x="414" y="280"/>
                      </a:lnTo>
                      <a:lnTo>
                        <a:pt x="404" y="276"/>
                      </a:lnTo>
                      <a:lnTo>
                        <a:pt x="404" y="276"/>
                      </a:lnTo>
                      <a:lnTo>
                        <a:pt x="376" y="268"/>
                      </a:lnTo>
                      <a:lnTo>
                        <a:pt x="360" y="262"/>
                      </a:lnTo>
                      <a:lnTo>
                        <a:pt x="344" y="254"/>
                      </a:lnTo>
                      <a:lnTo>
                        <a:pt x="344" y="254"/>
                      </a:lnTo>
                      <a:lnTo>
                        <a:pt x="320" y="240"/>
                      </a:lnTo>
                      <a:lnTo>
                        <a:pt x="312" y="232"/>
                      </a:lnTo>
                      <a:lnTo>
                        <a:pt x="306" y="226"/>
                      </a:lnTo>
                      <a:lnTo>
                        <a:pt x="306" y="226"/>
                      </a:lnTo>
                      <a:lnTo>
                        <a:pt x="304" y="218"/>
                      </a:lnTo>
                      <a:lnTo>
                        <a:pt x="304" y="210"/>
                      </a:lnTo>
                      <a:lnTo>
                        <a:pt x="310" y="190"/>
                      </a:lnTo>
                      <a:lnTo>
                        <a:pt x="310" y="190"/>
                      </a:lnTo>
                      <a:lnTo>
                        <a:pt x="312" y="188"/>
                      </a:lnTo>
                      <a:lnTo>
                        <a:pt x="316" y="186"/>
                      </a:lnTo>
                      <a:lnTo>
                        <a:pt x="322" y="180"/>
                      </a:lnTo>
                      <a:lnTo>
                        <a:pt x="330" y="168"/>
                      </a:lnTo>
                      <a:lnTo>
                        <a:pt x="330" y="168"/>
                      </a:lnTo>
                      <a:lnTo>
                        <a:pt x="338" y="148"/>
                      </a:lnTo>
                      <a:lnTo>
                        <a:pt x="344" y="130"/>
                      </a:lnTo>
                      <a:lnTo>
                        <a:pt x="344" y="130"/>
                      </a:lnTo>
                      <a:lnTo>
                        <a:pt x="344" y="126"/>
                      </a:lnTo>
                      <a:lnTo>
                        <a:pt x="342" y="124"/>
                      </a:lnTo>
                      <a:lnTo>
                        <a:pt x="340" y="122"/>
                      </a:lnTo>
                      <a:lnTo>
                        <a:pt x="340" y="122"/>
                      </a:lnTo>
                      <a:lnTo>
                        <a:pt x="344" y="108"/>
                      </a:lnTo>
                      <a:lnTo>
                        <a:pt x="346" y="94"/>
                      </a:lnTo>
                      <a:lnTo>
                        <a:pt x="348" y="76"/>
                      </a:lnTo>
                      <a:lnTo>
                        <a:pt x="348" y="76"/>
                      </a:lnTo>
                      <a:lnTo>
                        <a:pt x="348" y="66"/>
                      </a:lnTo>
                      <a:lnTo>
                        <a:pt x="346" y="56"/>
                      </a:lnTo>
                      <a:lnTo>
                        <a:pt x="340" y="38"/>
                      </a:lnTo>
                      <a:lnTo>
                        <a:pt x="332" y="26"/>
                      </a:lnTo>
                      <a:lnTo>
                        <a:pt x="326" y="20"/>
                      </a:lnTo>
                      <a:lnTo>
                        <a:pt x="326" y="20"/>
                      </a:lnTo>
                      <a:lnTo>
                        <a:pt x="316" y="12"/>
                      </a:lnTo>
                      <a:lnTo>
                        <a:pt x="302" y="6"/>
                      </a:lnTo>
                      <a:lnTo>
                        <a:pt x="292" y="2"/>
                      </a:lnTo>
                      <a:lnTo>
                        <a:pt x="280" y="0"/>
                      </a:lnTo>
                      <a:lnTo>
                        <a:pt x="266" y="0"/>
                      </a:lnTo>
                      <a:lnTo>
                        <a:pt x="250" y="0"/>
                      </a:lnTo>
                      <a:lnTo>
                        <a:pt x="250" y="0"/>
                      </a:lnTo>
                      <a:lnTo>
                        <a:pt x="236" y="4"/>
                      </a:lnTo>
                      <a:lnTo>
                        <a:pt x="226" y="8"/>
                      </a:lnTo>
                      <a:lnTo>
                        <a:pt x="216" y="16"/>
                      </a:lnTo>
                      <a:lnTo>
                        <a:pt x="208" y="24"/>
                      </a:lnTo>
                      <a:lnTo>
                        <a:pt x="202" y="32"/>
                      </a:lnTo>
                      <a:lnTo>
                        <a:pt x="198" y="42"/>
                      </a:lnTo>
                      <a:lnTo>
                        <a:pt x="190" y="58"/>
                      </a:lnTo>
                      <a:lnTo>
                        <a:pt x="190" y="58"/>
                      </a:lnTo>
                      <a:lnTo>
                        <a:pt x="186" y="76"/>
                      </a:lnTo>
                      <a:lnTo>
                        <a:pt x="186" y="90"/>
                      </a:lnTo>
                      <a:lnTo>
                        <a:pt x="188" y="106"/>
                      </a:lnTo>
                      <a:lnTo>
                        <a:pt x="188" y="106"/>
                      </a:lnTo>
                      <a:lnTo>
                        <a:pt x="184" y="108"/>
                      </a:lnTo>
                      <a:lnTo>
                        <a:pt x="182" y="110"/>
                      </a:lnTo>
                      <a:lnTo>
                        <a:pt x="180" y="116"/>
                      </a:lnTo>
                      <a:lnTo>
                        <a:pt x="180" y="126"/>
                      </a:lnTo>
                      <a:lnTo>
                        <a:pt x="182" y="138"/>
                      </a:lnTo>
                      <a:lnTo>
                        <a:pt x="188" y="160"/>
                      </a:lnTo>
                      <a:lnTo>
                        <a:pt x="192" y="170"/>
                      </a:lnTo>
                      <a:lnTo>
                        <a:pt x="196" y="174"/>
                      </a:lnTo>
                      <a:lnTo>
                        <a:pt x="196" y="174"/>
                      </a:lnTo>
                      <a:lnTo>
                        <a:pt x="198" y="178"/>
                      </a:lnTo>
                      <a:lnTo>
                        <a:pt x="200" y="182"/>
                      </a:lnTo>
                      <a:lnTo>
                        <a:pt x="202" y="194"/>
                      </a:lnTo>
                      <a:lnTo>
                        <a:pt x="202" y="210"/>
                      </a:lnTo>
                      <a:lnTo>
                        <a:pt x="202" y="210"/>
                      </a:lnTo>
                      <a:lnTo>
                        <a:pt x="200" y="214"/>
                      </a:lnTo>
                      <a:lnTo>
                        <a:pt x="198" y="224"/>
                      </a:lnTo>
                      <a:lnTo>
                        <a:pt x="194" y="234"/>
                      </a:lnTo>
                      <a:lnTo>
                        <a:pt x="190" y="238"/>
                      </a:lnTo>
                      <a:lnTo>
                        <a:pt x="184" y="242"/>
                      </a:lnTo>
                      <a:lnTo>
                        <a:pt x="184" y="242"/>
                      </a:lnTo>
                      <a:lnTo>
                        <a:pt x="162" y="252"/>
                      </a:lnTo>
                      <a:lnTo>
                        <a:pt x="146" y="258"/>
                      </a:lnTo>
                      <a:lnTo>
                        <a:pt x="146" y="258"/>
                      </a:lnTo>
                      <a:lnTo>
                        <a:pt x="78" y="286"/>
                      </a:lnTo>
                      <a:lnTo>
                        <a:pt x="78" y="286"/>
                      </a:lnTo>
                      <a:lnTo>
                        <a:pt x="70" y="290"/>
                      </a:lnTo>
                      <a:lnTo>
                        <a:pt x="62" y="300"/>
                      </a:lnTo>
                      <a:lnTo>
                        <a:pt x="54" y="314"/>
                      </a:lnTo>
                      <a:lnTo>
                        <a:pt x="50" y="326"/>
                      </a:lnTo>
                      <a:lnTo>
                        <a:pt x="50" y="326"/>
                      </a:lnTo>
                      <a:lnTo>
                        <a:pt x="38" y="390"/>
                      </a:lnTo>
                      <a:lnTo>
                        <a:pt x="28" y="430"/>
                      </a:lnTo>
                      <a:lnTo>
                        <a:pt x="20" y="458"/>
                      </a:lnTo>
                      <a:lnTo>
                        <a:pt x="20" y="458"/>
                      </a:lnTo>
                      <a:lnTo>
                        <a:pt x="10" y="492"/>
                      </a:lnTo>
                      <a:lnTo>
                        <a:pt x="4" y="518"/>
                      </a:lnTo>
                      <a:lnTo>
                        <a:pt x="4" y="518"/>
                      </a:lnTo>
                      <a:lnTo>
                        <a:pt x="2" y="528"/>
                      </a:lnTo>
                      <a:lnTo>
                        <a:pt x="0" y="540"/>
                      </a:lnTo>
                      <a:lnTo>
                        <a:pt x="0" y="554"/>
                      </a:lnTo>
                      <a:lnTo>
                        <a:pt x="2" y="564"/>
                      </a:lnTo>
                      <a:lnTo>
                        <a:pt x="2" y="564"/>
                      </a:lnTo>
                      <a:lnTo>
                        <a:pt x="6" y="582"/>
                      </a:lnTo>
                      <a:lnTo>
                        <a:pt x="10" y="610"/>
                      </a:lnTo>
                      <a:lnTo>
                        <a:pt x="14" y="656"/>
                      </a:lnTo>
                      <a:lnTo>
                        <a:pt x="14" y="656"/>
                      </a:lnTo>
                      <a:lnTo>
                        <a:pt x="16" y="672"/>
                      </a:lnTo>
                      <a:lnTo>
                        <a:pt x="18" y="692"/>
                      </a:lnTo>
                      <a:lnTo>
                        <a:pt x="22" y="710"/>
                      </a:lnTo>
                      <a:lnTo>
                        <a:pt x="26" y="714"/>
                      </a:lnTo>
                      <a:lnTo>
                        <a:pt x="30" y="716"/>
                      </a:lnTo>
                      <a:lnTo>
                        <a:pt x="30" y="716"/>
                      </a:lnTo>
                      <a:lnTo>
                        <a:pt x="36" y="712"/>
                      </a:lnTo>
                      <a:lnTo>
                        <a:pt x="38" y="712"/>
                      </a:lnTo>
                      <a:lnTo>
                        <a:pt x="40" y="712"/>
                      </a:lnTo>
                      <a:lnTo>
                        <a:pt x="40" y="712"/>
                      </a:lnTo>
                      <a:lnTo>
                        <a:pt x="44" y="718"/>
                      </a:lnTo>
                      <a:lnTo>
                        <a:pt x="44" y="724"/>
                      </a:lnTo>
                      <a:lnTo>
                        <a:pt x="46" y="740"/>
                      </a:lnTo>
                      <a:lnTo>
                        <a:pt x="46" y="740"/>
                      </a:lnTo>
                      <a:lnTo>
                        <a:pt x="46" y="756"/>
                      </a:lnTo>
                      <a:lnTo>
                        <a:pt x="48" y="768"/>
                      </a:lnTo>
                      <a:lnTo>
                        <a:pt x="52" y="778"/>
                      </a:lnTo>
                      <a:lnTo>
                        <a:pt x="58" y="792"/>
                      </a:lnTo>
                      <a:lnTo>
                        <a:pt x="68" y="802"/>
                      </a:lnTo>
                      <a:lnTo>
                        <a:pt x="82" y="812"/>
                      </a:lnTo>
                      <a:lnTo>
                        <a:pt x="102" y="820"/>
                      </a:lnTo>
                      <a:lnTo>
                        <a:pt x="102" y="820"/>
                      </a:lnTo>
                      <a:lnTo>
                        <a:pt x="102" y="898"/>
                      </a:lnTo>
                      <a:lnTo>
                        <a:pt x="102" y="898"/>
                      </a:lnTo>
                      <a:lnTo>
                        <a:pt x="100" y="946"/>
                      </a:lnTo>
                      <a:lnTo>
                        <a:pt x="98" y="1004"/>
                      </a:lnTo>
                      <a:lnTo>
                        <a:pt x="90" y="1098"/>
                      </a:lnTo>
                      <a:lnTo>
                        <a:pt x="90" y="1098"/>
                      </a:lnTo>
                      <a:lnTo>
                        <a:pt x="84" y="1174"/>
                      </a:lnTo>
                      <a:lnTo>
                        <a:pt x="80" y="1220"/>
                      </a:lnTo>
                      <a:lnTo>
                        <a:pt x="80" y="1270"/>
                      </a:lnTo>
                      <a:lnTo>
                        <a:pt x="80" y="1270"/>
                      </a:lnTo>
                      <a:lnTo>
                        <a:pt x="76" y="1526"/>
                      </a:lnTo>
                      <a:lnTo>
                        <a:pt x="76" y="1526"/>
                      </a:lnTo>
                      <a:lnTo>
                        <a:pt x="78" y="1534"/>
                      </a:lnTo>
                      <a:lnTo>
                        <a:pt x="80" y="1536"/>
                      </a:lnTo>
                      <a:lnTo>
                        <a:pt x="82" y="1536"/>
                      </a:lnTo>
                      <a:lnTo>
                        <a:pt x="88" y="1540"/>
                      </a:lnTo>
                      <a:lnTo>
                        <a:pt x="92" y="1542"/>
                      </a:lnTo>
                      <a:lnTo>
                        <a:pt x="96" y="1546"/>
                      </a:lnTo>
                      <a:lnTo>
                        <a:pt x="96" y="1546"/>
                      </a:lnTo>
                      <a:lnTo>
                        <a:pt x="98" y="1550"/>
                      </a:lnTo>
                      <a:lnTo>
                        <a:pt x="96" y="1552"/>
                      </a:lnTo>
                      <a:lnTo>
                        <a:pt x="92" y="1560"/>
                      </a:lnTo>
                      <a:lnTo>
                        <a:pt x="78" y="1578"/>
                      </a:lnTo>
                      <a:lnTo>
                        <a:pt x="72" y="1588"/>
                      </a:lnTo>
                      <a:lnTo>
                        <a:pt x="70" y="1596"/>
                      </a:lnTo>
                      <a:lnTo>
                        <a:pt x="70" y="1598"/>
                      </a:lnTo>
                      <a:lnTo>
                        <a:pt x="72" y="1602"/>
                      </a:lnTo>
                      <a:lnTo>
                        <a:pt x="78" y="1606"/>
                      </a:lnTo>
                      <a:lnTo>
                        <a:pt x="84" y="1608"/>
                      </a:lnTo>
                      <a:lnTo>
                        <a:pt x="84" y="1608"/>
                      </a:lnTo>
                      <a:lnTo>
                        <a:pt x="100" y="1610"/>
                      </a:lnTo>
                      <a:lnTo>
                        <a:pt x="114" y="1612"/>
                      </a:lnTo>
                      <a:lnTo>
                        <a:pt x="124" y="1612"/>
                      </a:lnTo>
                      <a:lnTo>
                        <a:pt x="134" y="1610"/>
                      </a:lnTo>
                      <a:lnTo>
                        <a:pt x="144" y="1606"/>
                      </a:lnTo>
                      <a:lnTo>
                        <a:pt x="150" y="1602"/>
                      </a:lnTo>
                      <a:lnTo>
                        <a:pt x="156" y="1598"/>
                      </a:lnTo>
                      <a:lnTo>
                        <a:pt x="160" y="1592"/>
                      </a:lnTo>
                      <a:lnTo>
                        <a:pt x="166" y="1580"/>
                      </a:lnTo>
                      <a:lnTo>
                        <a:pt x="170" y="1568"/>
                      </a:lnTo>
                      <a:lnTo>
                        <a:pt x="170" y="1552"/>
                      </a:lnTo>
                      <a:lnTo>
                        <a:pt x="170" y="1552"/>
                      </a:lnTo>
                      <a:lnTo>
                        <a:pt x="174" y="1532"/>
                      </a:lnTo>
                      <a:lnTo>
                        <a:pt x="174" y="1532"/>
                      </a:lnTo>
                      <a:lnTo>
                        <a:pt x="178" y="1522"/>
                      </a:lnTo>
                      <a:lnTo>
                        <a:pt x="180" y="1504"/>
                      </a:lnTo>
                      <a:lnTo>
                        <a:pt x="184" y="1458"/>
                      </a:lnTo>
                      <a:lnTo>
                        <a:pt x="186" y="1410"/>
                      </a:lnTo>
                      <a:lnTo>
                        <a:pt x="188" y="1376"/>
                      </a:lnTo>
                      <a:lnTo>
                        <a:pt x="188" y="1376"/>
                      </a:lnTo>
                      <a:lnTo>
                        <a:pt x="190" y="1344"/>
                      </a:lnTo>
                      <a:lnTo>
                        <a:pt x="192" y="1294"/>
                      </a:lnTo>
                      <a:lnTo>
                        <a:pt x="198" y="1240"/>
                      </a:lnTo>
                      <a:lnTo>
                        <a:pt x="204" y="1188"/>
                      </a:lnTo>
                      <a:lnTo>
                        <a:pt x="204" y="1188"/>
                      </a:lnTo>
                      <a:lnTo>
                        <a:pt x="216" y="1086"/>
                      </a:lnTo>
                      <a:lnTo>
                        <a:pt x="230" y="972"/>
                      </a:lnTo>
                      <a:lnTo>
                        <a:pt x="230" y="972"/>
                      </a:lnTo>
                      <a:lnTo>
                        <a:pt x="236" y="922"/>
                      </a:lnTo>
                      <a:lnTo>
                        <a:pt x="244" y="884"/>
                      </a:lnTo>
                      <a:lnTo>
                        <a:pt x="254" y="850"/>
                      </a:lnTo>
                      <a:lnTo>
                        <a:pt x="254" y="850"/>
                      </a:lnTo>
                      <a:lnTo>
                        <a:pt x="254" y="878"/>
                      </a:lnTo>
                      <a:lnTo>
                        <a:pt x="258" y="906"/>
                      </a:lnTo>
                      <a:lnTo>
                        <a:pt x="264" y="960"/>
                      </a:lnTo>
                      <a:lnTo>
                        <a:pt x="274" y="1008"/>
                      </a:lnTo>
                      <a:lnTo>
                        <a:pt x="280" y="1052"/>
                      </a:lnTo>
                      <a:lnTo>
                        <a:pt x="280" y="1052"/>
                      </a:lnTo>
                      <a:lnTo>
                        <a:pt x="288" y="1144"/>
                      </a:lnTo>
                      <a:lnTo>
                        <a:pt x="292" y="1182"/>
                      </a:lnTo>
                      <a:lnTo>
                        <a:pt x="296" y="1206"/>
                      </a:lnTo>
                      <a:lnTo>
                        <a:pt x="296" y="1206"/>
                      </a:lnTo>
                      <a:lnTo>
                        <a:pt x="298" y="1222"/>
                      </a:lnTo>
                      <a:lnTo>
                        <a:pt x="300" y="1252"/>
                      </a:lnTo>
                      <a:lnTo>
                        <a:pt x="304" y="1342"/>
                      </a:lnTo>
                      <a:lnTo>
                        <a:pt x="308" y="1488"/>
                      </a:lnTo>
                      <a:lnTo>
                        <a:pt x="308" y="1488"/>
                      </a:lnTo>
                      <a:lnTo>
                        <a:pt x="308" y="1524"/>
                      </a:lnTo>
                      <a:lnTo>
                        <a:pt x="308" y="1538"/>
                      </a:lnTo>
                      <a:lnTo>
                        <a:pt x="312" y="1550"/>
                      </a:lnTo>
                      <a:lnTo>
                        <a:pt x="312" y="1550"/>
                      </a:lnTo>
                      <a:lnTo>
                        <a:pt x="312" y="1560"/>
                      </a:lnTo>
                      <a:lnTo>
                        <a:pt x="312" y="1566"/>
                      </a:lnTo>
                      <a:lnTo>
                        <a:pt x="310" y="1570"/>
                      </a:lnTo>
                      <a:lnTo>
                        <a:pt x="310" y="1576"/>
                      </a:lnTo>
                      <a:lnTo>
                        <a:pt x="310" y="1576"/>
                      </a:lnTo>
                      <a:lnTo>
                        <a:pt x="312" y="1578"/>
                      </a:lnTo>
                      <a:lnTo>
                        <a:pt x="318" y="1582"/>
                      </a:lnTo>
                      <a:lnTo>
                        <a:pt x="332" y="1586"/>
                      </a:lnTo>
                      <a:lnTo>
                        <a:pt x="354" y="1592"/>
                      </a:lnTo>
                      <a:lnTo>
                        <a:pt x="376" y="1600"/>
                      </a:lnTo>
                      <a:lnTo>
                        <a:pt x="376" y="1600"/>
                      </a:lnTo>
                      <a:lnTo>
                        <a:pt x="388" y="1604"/>
                      </a:lnTo>
                      <a:lnTo>
                        <a:pt x="398" y="1606"/>
                      </a:lnTo>
                      <a:lnTo>
                        <a:pt x="410" y="1608"/>
                      </a:lnTo>
                      <a:lnTo>
                        <a:pt x="418" y="1608"/>
                      </a:lnTo>
                      <a:lnTo>
                        <a:pt x="428" y="1606"/>
                      </a:lnTo>
                      <a:lnTo>
                        <a:pt x="434" y="1602"/>
                      </a:lnTo>
                      <a:lnTo>
                        <a:pt x="440" y="1600"/>
                      </a:lnTo>
                      <a:lnTo>
                        <a:pt x="444" y="1594"/>
                      </a:lnTo>
                      <a:lnTo>
                        <a:pt x="444" y="1594"/>
                      </a:lnTo>
                      <a:lnTo>
                        <a:pt x="444" y="1590"/>
                      </a:lnTo>
                      <a:lnTo>
                        <a:pt x="440" y="1582"/>
                      </a:lnTo>
                      <a:lnTo>
                        <a:pt x="434" y="1576"/>
                      </a:lnTo>
                      <a:lnTo>
                        <a:pt x="426" y="1568"/>
                      </a:lnTo>
                      <a:lnTo>
                        <a:pt x="400" y="1546"/>
                      </a:lnTo>
                      <a:lnTo>
                        <a:pt x="400" y="1546"/>
                      </a:lnTo>
                      <a:lnTo>
                        <a:pt x="400" y="1542"/>
                      </a:lnTo>
                      <a:lnTo>
                        <a:pt x="400" y="1536"/>
                      </a:lnTo>
                      <a:lnTo>
                        <a:pt x="406" y="1514"/>
                      </a:lnTo>
                      <a:lnTo>
                        <a:pt x="422" y="1468"/>
                      </a:lnTo>
                      <a:lnTo>
                        <a:pt x="422" y="1468"/>
                      </a:lnTo>
                      <a:lnTo>
                        <a:pt x="422" y="1460"/>
                      </a:lnTo>
                      <a:lnTo>
                        <a:pt x="424" y="1452"/>
                      </a:lnTo>
                      <a:lnTo>
                        <a:pt x="422" y="1436"/>
                      </a:lnTo>
                      <a:lnTo>
                        <a:pt x="416" y="1418"/>
                      </a:lnTo>
                      <a:lnTo>
                        <a:pt x="412" y="1392"/>
                      </a:lnTo>
                      <a:lnTo>
                        <a:pt x="412" y="1392"/>
                      </a:lnTo>
                      <a:lnTo>
                        <a:pt x="410" y="1374"/>
                      </a:lnTo>
                      <a:lnTo>
                        <a:pt x="410" y="1348"/>
                      </a:lnTo>
                      <a:lnTo>
                        <a:pt x="412" y="1290"/>
                      </a:lnTo>
                      <a:lnTo>
                        <a:pt x="414" y="1234"/>
                      </a:lnTo>
                      <a:lnTo>
                        <a:pt x="416" y="1194"/>
                      </a:lnTo>
                      <a:lnTo>
                        <a:pt x="416" y="1194"/>
                      </a:lnTo>
                      <a:lnTo>
                        <a:pt x="414" y="1032"/>
                      </a:lnTo>
                      <a:lnTo>
                        <a:pt x="412" y="874"/>
                      </a:lnTo>
                      <a:lnTo>
                        <a:pt x="412" y="874"/>
                      </a:lnTo>
                      <a:lnTo>
                        <a:pt x="412" y="852"/>
                      </a:lnTo>
                      <a:lnTo>
                        <a:pt x="414" y="832"/>
                      </a:lnTo>
                      <a:lnTo>
                        <a:pt x="416" y="814"/>
                      </a:lnTo>
                      <a:lnTo>
                        <a:pt x="416" y="814"/>
                      </a:lnTo>
                      <a:lnTo>
                        <a:pt x="420" y="796"/>
                      </a:lnTo>
                      <a:lnTo>
                        <a:pt x="422" y="774"/>
                      </a:lnTo>
                      <a:lnTo>
                        <a:pt x="422" y="774"/>
                      </a:lnTo>
                      <a:lnTo>
                        <a:pt x="422" y="762"/>
                      </a:lnTo>
                      <a:lnTo>
                        <a:pt x="424" y="756"/>
                      </a:lnTo>
                      <a:lnTo>
                        <a:pt x="428" y="752"/>
                      </a:lnTo>
                      <a:lnTo>
                        <a:pt x="428" y="752"/>
                      </a:lnTo>
                      <a:lnTo>
                        <a:pt x="430" y="764"/>
                      </a:lnTo>
                      <a:lnTo>
                        <a:pt x="434" y="774"/>
                      </a:lnTo>
                      <a:lnTo>
                        <a:pt x="442" y="784"/>
                      </a:lnTo>
                      <a:lnTo>
                        <a:pt x="442" y="784"/>
                      </a:lnTo>
                      <a:lnTo>
                        <a:pt x="446" y="788"/>
                      </a:lnTo>
                      <a:lnTo>
                        <a:pt x="446" y="792"/>
                      </a:lnTo>
                      <a:lnTo>
                        <a:pt x="444" y="798"/>
                      </a:lnTo>
                      <a:lnTo>
                        <a:pt x="444" y="798"/>
                      </a:lnTo>
                      <a:lnTo>
                        <a:pt x="444" y="802"/>
                      </a:lnTo>
                      <a:lnTo>
                        <a:pt x="444" y="806"/>
                      </a:lnTo>
                      <a:lnTo>
                        <a:pt x="446" y="816"/>
                      </a:lnTo>
                      <a:lnTo>
                        <a:pt x="450" y="826"/>
                      </a:lnTo>
                      <a:lnTo>
                        <a:pt x="450" y="830"/>
                      </a:lnTo>
                      <a:lnTo>
                        <a:pt x="450" y="836"/>
                      </a:lnTo>
                      <a:lnTo>
                        <a:pt x="450" y="836"/>
                      </a:lnTo>
                      <a:lnTo>
                        <a:pt x="450" y="844"/>
                      </a:lnTo>
                      <a:lnTo>
                        <a:pt x="450" y="850"/>
                      </a:lnTo>
                      <a:lnTo>
                        <a:pt x="452" y="854"/>
                      </a:lnTo>
                      <a:lnTo>
                        <a:pt x="452" y="858"/>
                      </a:lnTo>
                      <a:lnTo>
                        <a:pt x="452" y="858"/>
                      </a:lnTo>
                      <a:lnTo>
                        <a:pt x="450" y="864"/>
                      </a:lnTo>
                      <a:lnTo>
                        <a:pt x="444" y="872"/>
                      </a:lnTo>
                      <a:lnTo>
                        <a:pt x="440" y="878"/>
                      </a:lnTo>
                      <a:lnTo>
                        <a:pt x="440" y="882"/>
                      </a:lnTo>
                      <a:lnTo>
                        <a:pt x="440" y="884"/>
                      </a:lnTo>
                      <a:lnTo>
                        <a:pt x="440" y="884"/>
                      </a:lnTo>
                      <a:lnTo>
                        <a:pt x="444" y="886"/>
                      </a:lnTo>
                      <a:lnTo>
                        <a:pt x="448" y="886"/>
                      </a:lnTo>
                      <a:lnTo>
                        <a:pt x="462" y="882"/>
                      </a:lnTo>
                      <a:lnTo>
                        <a:pt x="478" y="872"/>
                      </a:lnTo>
                      <a:lnTo>
                        <a:pt x="484" y="866"/>
                      </a:lnTo>
                      <a:lnTo>
                        <a:pt x="490" y="860"/>
                      </a:lnTo>
                      <a:lnTo>
                        <a:pt x="490" y="860"/>
                      </a:lnTo>
                      <a:lnTo>
                        <a:pt x="492" y="852"/>
                      </a:lnTo>
                      <a:lnTo>
                        <a:pt x="496" y="846"/>
                      </a:lnTo>
                      <a:lnTo>
                        <a:pt x="496" y="828"/>
                      </a:lnTo>
                      <a:lnTo>
                        <a:pt x="496" y="812"/>
                      </a:lnTo>
                      <a:lnTo>
                        <a:pt x="492" y="798"/>
                      </a:lnTo>
                      <a:lnTo>
                        <a:pt x="492" y="798"/>
                      </a:lnTo>
                      <a:close/>
                      <a:moveTo>
                        <a:pt x="94" y="620"/>
                      </a:moveTo>
                      <a:lnTo>
                        <a:pt x="94" y="620"/>
                      </a:lnTo>
                      <a:lnTo>
                        <a:pt x="94" y="668"/>
                      </a:lnTo>
                      <a:lnTo>
                        <a:pt x="98" y="698"/>
                      </a:lnTo>
                      <a:lnTo>
                        <a:pt x="98" y="698"/>
                      </a:lnTo>
                      <a:lnTo>
                        <a:pt x="92" y="698"/>
                      </a:lnTo>
                      <a:lnTo>
                        <a:pt x="86" y="696"/>
                      </a:lnTo>
                      <a:lnTo>
                        <a:pt x="82" y="696"/>
                      </a:lnTo>
                      <a:lnTo>
                        <a:pt x="82" y="694"/>
                      </a:lnTo>
                      <a:lnTo>
                        <a:pt x="80" y="690"/>
                      </a:lnTo>
                      <a:lnTo>
                        <a:pt x="82" y="686"/>
                      </a:lnTo>
                      <a:lnTo>
                        <a:pt x="82" y="686"/>
                      </a:lnTo>
                      <a:lnTo>
                        <a:pt x="84" y="684"/>
                      </a:lnTo>
                      <a:lnTo>
                        <a:pt x="86" y="680"/>
                      </a:lnTo>
                      <a:lnTo>
                        <a:pt x="88" y="678"/>
                      </a:lnTo>
                      <a:lnTo>
                        <a:pt x="88" y="674"/>
                      </a:lnTo>
                      <a:lnTo>
                        <a:pt x="88" y="674"/>
                      </a:lnTo>
                      <a:lnTo>
                        <a:pt x="88" y="660"/>
                      </a:lnTo>
                      <a:lnTo>
                        <a:pt x="86" y="640"/>
                      </a:lnTo>
                      <a:lnTo>
                        <a:pt x="84" y="622"/>
                      </a:lnTo>
                      <a:lnTo>
                        <a:pt x="82" y="604"/>
                      </a:lnTo>
                      <a:lnTo>
                        <a:pt x="82" y="604"/>
                      </a:lnTo>
                      <a:lnTo>
                        <a:pt x="80" y="590"/>
                      </a:lnTo>
                      <a:lnTo>
                        <a:pt x="78" y="576"/>
                      </a:lnTo>
                      <a:lnTo>
                        <a:pt x="78" y="560"/>
                      </a:lnTo>
                      <a:lnTo>
                        <a:pt x="78" y="540"/>
                      </a:lnTo>
                      <a:lnTo>
                        <a:pt x="78" y="540"/>
                      </a:lnTo>
                      <a:lnTo>
                        <a:pt x="82" y="524"/>
                      </a:lnTo>
                      <a:lnTo>
                        <a:pt x="88" y="508"/>
                      </a:lnTo>
                      <a:lnTo>
                        <a:pt x="96" y="494"/>
                      </a:lnTo>
                      <a:lnTo>
                        <a:pt x="100" y="490"/>
                      </a:lnTo>
                      <a:lnTo>
                        <a:pt x="104" y="488"/>
                      </a:lnTo>
                      <a:lnTo>
                        <a:pt x="104" y="488"/>
                      </a:lnTo>
                      <a:lnTo>
                        <a:pt x="102" y="516"/>
                      </a:lnTo>
                      <a:lnTo>
                        <a:pt x="98" y="548"/>
                      </a:lnTo>
                      <a:lnTo>
                        <a:pt x="96" y="582"/>
                      </a:lnTo>
                      <a:lnTo>
                        <a:pt x="94" y="620"/>
                      </a:lnTo>
                      <a:lnTo>
                        <a:pt x="94" y="620"/>
                      </a:lnTo>
                      <a:close/>
                    </a:path>
                  </a:pathLst>
                </a:custGeom>
                <a:grpFill/>
                <a:ln w="9525">
                  <a:noFill/>
                  <a:round/>
                  <a:headEnd/>
                  <a:tailEnd/>
                </a:ln>
              </p:spPr>
              <p:txBody>
                <a:bodyPr/>
                <a:lstStyle/>
                <a:p>
                  <a:pPr>
                    <a:defRPr/>
                  </a:pPr>
                  <a:endParaRPr lang="en-SG" sz="2200" kern="0">
                    <a:solidFill>
                      <a:sysClr val="windowText" lastClr="000000"/>
                    </a:solidFill>
                    <a:latin typeface="楷体" pitchFamily="49" charset="-122"/>
                    <a:ea typeface="楷体" pitchFamily="49" charset="-122"/>
                  </a:endParaRPr>
                </a:p>
              </p:txBody>
            </p:sp>
            <p:sp>
              <p:nvSpPr>
                <p:cNvPr id="58" name="Freeform 292">
                  <a:extLst>
                    <a:ext uri="{FF2B5EF4-FFF2-40B4-BE49-F238E27FC236}">
                      <a16:creationId xmlns="" xmlns:a16="http://schemas.microsoft.com/office/drawing/2014/main" id="{0E363730-EB41-195D-13EB-9463F5402D3D}"/>
                    </a:ext>
                  </a:extLst>
                </p:cNvPr>
                <p:cNvSpPr>
                  <a:spLocks/>
                </p:cNvSpPr>
                <p:nvPr/>
              </p:nvSpPr>
              <p:spPr bwMode="auto">
                <a:xfrm>
                  <a:off x="5929320" y="3638549"/>
                  <a:ext cx="222250" cy="447675"/>
                </a:xfrm>
                <a:custGeom>
                  <a:avLst/>
                  <a:gdLst/>
                  <a:ahLst/>
                  <a:cxnLst>
                    <a:cxn ang="0">
                      <a:pos x="134" y="8"/>
                    </a:cxn>
                    <a:cxn ang="0">
                      <a:pos x="134" y="8"/>
                    </a:cxn>
                    <a:cxn ang="0">
                      <a:pos x="140" y="16"/>
                    </a:cxn>
                    <a:cxn ang="0">
                      <a:pos x="140" y="16"/>
                    </a:cxn>
                    <a:cxn ang="0">
                      <a:pos x="138" y="32"/>
                    </a:cxn>
                    <a:cxn ang="0">
                      <a:pos x="134" y="46"/>
                    </a:cxn>
                    <a:cxn ang="0">
                      <a:pos x="126" y="62"/>
                    </a:cxn>
                    <a:cxn ang="0">
                      <a:pos x="126" y="62"/>
                    </a:cxn>
                    <a:cxn ang="0">
                      <a:pos x="122" y="78"/>
                    </a:cxn>
                    <a:cxn ang="0">
                      <a:pos x="116" y="104"/>
                    </a:cxn>
                    <a:cxn ang="0">
                      <a:pos x="104" y="172"/>
                    </a:cxn>
                    <a:cxn ang="0">
                      <a:pos x="98" y="208"/>
                    </a:cxn>
                    <a:cxn ang="0">
                      <a:pos x="90" y="240"/>
                    </a:cxn>
                    <a:cxn ang="0">
                      <a:pos x="84" y="254"/>
                    </a:cxn>
                    <a:cxn ang="0">
                      <a:pos x="80" y="266"/>
                    </a:cxn>
                    <a:cxn ang="0">
                      <a:pos x="74" y="276"/>
                    </a:cxn>
                    <a:cxn ang="0">
                      <a:pos x="66" y="282"/>
                    </a:cxn>
                    <a:cxn ang="0">
                      <a:pos x="66" y="282"/>
                    </a:cxn>
                    <a:cxn ang="0">
                      <a:pos x="54" y="202"/>
                    </a:cxn>
                    <a:cxn ang="0">
                      <a:pos x="42" y="140"/>
                    </a:cxn>
                    <a:cxn ang="0">
                      <a:pos x="36" y="112"/>
                    </a:cxn>
                    <a:cxn ang="0">
                      <a:pos x="30" y="92"/>
                    </a:cxn>
                    <a:cxn ang="0">
                      <a:pos x="30" y="92"/>
                    </a:cxn>
                    <a:cxn ang="0">
                      <a:pos x="22" y="78"/>
                    </a:cxn>
                    <a:cxn ang="0">
                      <a:pos x="16" y="66"/>
                    </a:cxn>
                    <a:cxn ang="0">
                      <a:pos x="6" y="50"/>
                    </a:cxn>
                    <a:cxn ang="0">
                      <a:pos x="2" y="42"/>
                    </a:cxn>
                    <a:cxn ang="0">
                      <a:pos x="0" y="36"/>
                    </a:cxn>
                    <a:cxn ang="0">
                      <a:pos x="0" y="26"/>
                    </a:cxn>
                    <a:cxn ang="0">
                      <a:pos x="2" y="16"/>
                    </a:cxn>
                    <a:cxn ang="0">
                      <a:pos x="2" y="16"/>
                    </a:cxn>
                    <a:cxn ang="0">
                      <a:pos x="10" y="6"/>
                    </a:cxn>
                    <a:cxn ang="0">
                      <a:pos x="14" y="2"/>
                    </a:cxn>
                    <a:cxn ang="0">
                      <a:pos x="16" y="2"/>
                    </a:cxn>
                    <a:cxn ang="0">
                      <a:pos x="16" y="2"/>
                    </a:cxn>
                    <a:cxn ang="0">
                      <a:pos x="16" y="2"/>
                    </a:cxn>
                    <a:cxn ang="0">
                      <a:pos x="18" y="6"/>
                    </a:cxn>
                    <a:cxn ang="0">
                      <a:pos x="20" y="10"/>
                    </a:cxn>
                    <a:cxn ang="0">
                      <a:pos x="26" y="16"/>
                    </a:cxn>
                    <a:cxn ang="0">
                      <a:pos x="26" y="16"/>
                    </a:cxn>
                    <a:cxn ang="0">
                      <a:pos x="40" y="26"/>
                    </a:cxn>
                    <a:cxn ang="0">
                      <a:pos x="52" y="36"/>
                    </a:cxn>
                    <a:cxn ang="0">
                      <a:pos x="58" y="38"/>
                    </a:cxn>
                    <a:cxn ang="0">
                      <a:pos x="64" y="40"/>
                    </a:cxn>
                    <a:cxn ang="0">
                      <a:pos x="72" y="40"/>
                    </a:cxn>
                    <a:cxn ang="0">
                      <a:pos x="80" y="38"/>
                    </a:cxn>
                    <a:cxn ang="0">
                      <a:pos x="80" y="38"/>
                    </a:cxn>
                    <a:cxn ang="0">
                      <a:pos x="92" y="34"/>
                    </a:cxn>
                    <a:cxn ang="0">
                      <a:pos x="102" y="30"/>
                    </a:cxn>
                    <a:cxn ang="0">
                      <a:pos x="110" y="24"/>
                    </a:cxn>
                    <a:cxn ang="0">
                      <a:pos x="116" y="18"/>
                    </a:cxn>
                    <a:cxn ang="0">
                      <a:pos x="122" y="8"/>
                    </a:cxn>
                    <a:cxn ang="0">
                      <a:pos x="124" y="0"/>
                    </a:cxn>
                    <a:cxn ang="0">
                      <a:pos x="124" y="0"/>
                    </a:cxn>
                    <a:cxn ang="0">
                      <a:pos x="128" y="0"/>
                    </a:cxn>
                    <a:cxn ang="0">
                      <a:pos x="134" y="8"/>
                    </a:cxn>
                    <a:cxn ang="0">
                      <a:pos x="134" y="8"/>
                    </a:cxn>
                  </a:cxnLst>
                  <a:rect l="0" t="0" r="r" b="b"/>
                  <a:pathLst>
                    <a:path w="140" h="282">
                      <a:moveTo>
                        <a:pt x="134" y="8"/>
                      </a:moveTo>
                      <a:lnTo>
                        <a:pt x="134" y="8"/>
                      </a:lnTo>
                      <a:lnTo>
                        <a:pt x="140" y="16"/>
                      </a:lnTo>
                      <a:lnTo>
                        <a:pt x="140" y="16"/>
                      </a:lnTo>
                      <a:lnTo>
                        <a:pt x="138" y="32"/>
                      </a:lnTo>
                      <a:lnTo>
                        <a:pt x="134" y="46"/>
                      </a:lnTo>
                      <a:lnTo>
                        <a:pt x="126" y="62"/>
                      </a:lnTo>
                      <a:lnTo>
                        <a:pt x="126" y="62"/>
                      </a:lnTo>
                      <a:lnTo>
                        <a:pt x="122" y="78"/>
                      </a:lnTo>
                      <a:lnTo>
                        <a:pt x="116" y="104"/>
                      </a:lnTo>
                      <a:lnTo>
                        <a:pt x="104" y="172"/>
                      </a:lnTo>
                      <a:lnTo>
                        <a:pt x="98" y="208"/>
                      </a:lnTo>
                      <a:lnTo>
                        <a:pt x="90" y="240"/>
                      </a:lnTo>
                      <a:lnTo>
                        <a:pt x="84" y="254"/>
                      </a:lnTo>
                      <a:lnTo>
                        <a:pt x="80" y="266"/>
                      </a:lnTo>
                      <a:lnTo>
                        <a:pt x="74" y="276"/>
                      </a:lnTo>
                      <a:lnTo>
                        <a:pt x="66" y="282"/>
                      </a:lnTo>
                      <a:lnTo>
                        <a:pt x="66" y="282"/>
                      </a:lnTo>
                      <a:lnTo>
                        <a:pt x="54" y="202"/>
                      </a:lnTo>
                      <a:lnTo>
                        <a:pt x="42" y="140"/>
                      </a:lnTo>
                      <a:lnTo>
                        <a:pt x="36" y="112"/>
                      </a:lnTo>
                      <a:lnTo>
                        <a:pt x="30" y="92"/>
                      </a:lnTo>
                      <a:lnTo>
                        <a:pt x="30" y="92"/>
                      </a:lnTo>
                      <a:lnTo>
                        <a:pt x="22" y="78"/>
                      </a:lnTo>
                      <a:lnTo>
                        <a:pt x="16" y="66"/>
                      </a:lnTo>
                      <a:lnTo>
                        <a:pt x="6" y="50"/>
                      </a:lnTo>
                      <a:lnTo>
                        <a:pt x="2" y="42"/>
                      </a:lnTo>
                      <a:lnTo>
                        <a:pt x="0" y="36"/>
                      </a:lnTo>
                      <a:lnTo>
                        <a:pt x="0" y="26"/>
                      </a:lnTo>
                      <a:lnTo>
                        <a:pt x="2" y="16"/>
                      </a:lnTo>
                      <a:lnTo>
                        <a:pt x="2" y="16"/>
                      </a:lnTo>
                      <a:lnTo>
                        <a:pt x="10" y="6"/>
                      </a:lnTo>
                      <a:lnTo>
                        <a:pt x="14" y="2"/>
                      </a:lnTo>
                      <a:lnTo>
                        <a:pt x="16" y="2"/>
                      </a:lnTo>
                      <a:lnTo>
                        <a:pt x="16" y="2"/>
                      </a:lnTo>
                      <a:lnTo>
                        <a:pt x="16" y="2"/>
                      </a:lnTo>
                      <a:lnTo>
                        <a:pt x="18" y="6"/>
                      </a:lnTo>
                      <a:lnTo>
                        <a:pt x="20" y="10"/>
                      </a:lnTo>
                      <a:lnTo>
                        <a:pt x="26" y="16"/>
                      </a:lnTo>
                      <a:lnTo>
                        <a:pt x="26" y="16"/>
                      </a:lnTo>
                      <a:lnTo>
                        <a:pt x="40" y="26"/>
                      </a:lnTo>
                      <a:lnTo>
                        <a:pt x="52" y="36"/>
                      </a:lnTo>
                      <a:lnTo>
                        <a:pt x="58" y="38"/>
                      </a:lnTo>
                      <a:lnTo>
                        <a:pt x="64" y="40"/>
                      </a:lnTo>
                      <a:lnTo>
                        <a:pt x="72" y="40"/>
                      </a:lnTo>
                      <a:lnTo>
                        <a:pt x="80" y="38"/>
                      </a:lnTo>
                      <a:lnTo>
                        <a:pt x="80" y="38"/>
                      </a:lnTo>
                      <a:lnTo>
                        <a:pt x="92" y="34"/>
                      </a:lnTo>
                      <a:lnTo>
                        <a:pt x="102" y="30"/>
                      </a:lnTo>
                      <a:lnTo>
                        <a:pt x="110" y="24"/>
                      </a:lnTo>
                      <a:lnTo>
                        <a:pt x="116" y="18"/>
                      </a:lnTo>
                      <a:lnTo>
                        <a:pt x="122" y="8"/>
                      </a:lnTo>
                      <a:lnTo>
                        <a:pt x="124" y="0"/>
                      </a:lnTo>
                      <a:lnTo>
                        <a:pt x="124" y="0"/>
                      </a:lnTo>
                      <a:lnTo>
                        <a:pt x="128" y="0"/>
                      </a:lnTo>
                      <a:lnTo>
                        <a:pt x="134" y="8"/>
                      </a:lnTo>
                      <a:lnTo>
                        <a:pt x="134" y="8"/>
                      </a:lnTo>
                      <a:close/>
                    </a:path>
                  </a:pathLst>
                </a:custGeom>
                <a:grpFill/>
                <a:ln w="9525">
                  <a:noFill/>
                  <a:round/>
                  <a:headEnd/>
                  <a:tailEnd/>
                </a:ln>
              </p:spPr>
              <p:txBody>
                <a:bodyPr/>
                <a:lstStyle/>
                <a:p>
                  <a:pPr>
                    <a:defRPr/>
                  </a:pPr>
                  <a:endParaRPr lang="en-SG" sz="2200" kern="0">
                    <a:solidFill>
                      <a:sysClr val="windowText" lastClr="000000"/>
                    </a:solidFill>
                    <a:latin typeface="楷体" pitchFamily="49" charset="-122"/>
                    <a:ea typeface="楷体" pitchFamily="49" charset="-122"/>
                  </a:endParaRPr>
                </a:p>
              </p:txBody>
            </p:sp>
            <p:sp>
              <p:nvSpPr>
                <p:cNvPr id="59" name="Freeform 293">
                  <a:extLst>
                    <a:ext uri="{FF2B5EF4-FFF2-40B4-BE49-F238E27FC236}">
                      <a16:creationId xmlns="" xmlns:a16="http://schemas.microsoft.com/office/drawing/2014/main" id="{643797C4-2008-F8D1-E49D-1F1916894107}"/>
                    </a:ext>
                  </a:extLst>
                </p:cNvPr>
                <p:cNvSpPr>
                  <a:spLocks/>
                </p:cNvSpPr>
                <p:nvPr/>
              </p:nvSpPr>
              <p:spPr bwMode="auto">
                <a:xfrm>
                  <a:off x="6002345" y="3705224"/>
                  <a:ext cx="82550" cy="419100"/>
                </a:xfrm>
                <a:custGeom>
                  <a:avLst/>
                  <a:gdLst/>
                  <a:ahLst/>
                  <a:cxnLst>
                    <a:cxn ang="0">
                      <a:pos x="52" y="218"/>
                    </a:cxn>
                    <a:cxn ang="0">
                      <a:pos x="52" y="218"/>
                    </a:cxn>
                    <a:cxn ang="0">
                      <a:pos x="50" y="198"/>
                    </a:cxn>
                    <a:cxn ang="0">
                      <a:pos x="48" y="160"/>
                    </a:cxn>
                    <a:cxn ang="0">
                      <a:pos x="40" y="86"/>
                    </a:cxn>
                    <a:cxn ang="0">
                      <a:pos x="40" y="86"/>
                    </a:cxn>
                    <a:cxn ang="0">
                      <a:pos x="38" y="70"/>
                    </a:cxn>
                    <a:cxn ang="0">
                      <a:pos x="34" y="56"/>
                    </a:cxn>
                    <a:cxn ang="0">
                      <a:pos x="28" y="40"/>
                    </a:cxn>
                    <a:cxn ang="0">
                      <a:pos x="28" y="40"/>
                    </a:cxn>
                    <a:cxn ang="0">
                      <a:pos x="30" y="34"/>
                    </a:cxn>
                    <a:cxn ang="0">
                      <a:pos x="36" y="24"/>
                    </a:cxn>
                    <a:cxn ang="0">
                      <a:pos x="42" y="10"/>
                    </a:cxn>
                    <a:cxn ang="0">
                      <a:pos x="42" y="10"/>
                    </a:cxn>
                    <a:cxn ang="0">
                      <a:pos x="40" y="8"/>
                    </a:cxn>
                    <a:cxn ang="0">
                      <a:pos x="36" y="4"/>
                    </a:cxn>
                    <a:cxn ang="0">
                      <a:pos x="30" y="2"/>
                    </a:cxn>
                    <a:cxn ang="0">
                      <a:pos x="24" y="0"/>
                    </a:cxn>
                    <a:cxn ang="0">
                      <a:pos x="24" y="0"/>
                    </a:cxn>
                    <a:cxn ang="0">
                      <a:pos x="18" y="2"/>
                    </a:cxn>
                    <a:cxn ang="0">
                      <a:pos x="12" y="6"/>
                    </a:cxn>
                    <a:cxn ang="0">
                      <a:pos x="8" y="12"/>
                    </a:cxn>
                    <a:cxn ang="0">
                      <a:pos x="8" y="14"/>
                    </a:cxn>
                    <a:cxn ang="0">
                      <a:pos x="8" y="18"/>
                    </a:cxn>
                    <a:cxn ang="0">
                      <a:pos x="8" y="18"/>
                    </a:cxn>
                    <a:cxn ang="0">
                      <a:pos x="14" y="28"/>
                    </a:cxn>
                    <a:cxn ang="0">
                      <a:pos x="14" y="32"/>
                    </a:cxn>
                    <a:cxn ang="0">
                      <a:pos x="14" y="38"/>
                    </a:cxn>
                    <a:cxn ang="0">
                      <a:pos x="14" y="38"/>
                    </a:cxn>
                    <a:cxn ang="0">
                      <a:pos x="6" y="126"/>
                    </a:cxn>
                    <a:cxn ang="0">
                      <a:pos x="2" y="184"/>
                    </a:cxn>
                    <a:cxn ang="0">
                      <a:pos x="0" y="216"/>
                    </a:cxn>
                    <a:cxn ang="0">
                      <a:pos x="0" y="216"/>
                    </a:cxn>
                    <a:cxn ang="0">
                      <a:pos x="4" y="236"/>
                    </a:cxn>
                    <a:cxn ang="0">
                      <a:pos x="8" y="248"/>
                    </a:cxn>
                    <a:cxn ang="0">
                      <a:pos x="14" y="258"/>
                    </a:cxn>
                    <a:cxn ang="0">
                      <a:pos x="18" y="262"/>
                    </a:cxn>
                    <a:cxn ang="0">
                      <a:pos x="22" y="264"/>
                    </a:cxn>
                    <a:cxn ang="0">
                      <a:pos x="26" y="264"/>
                    </a:cxn>
                    <a:cxn ang="0">
                      <a:pos x="30" y="262"/>
                    </a:cxn>
                    <a:cxn ang="0">
                      <a:pos x="36" y="256"/>
                    </a:cxn>
                    <a:cxn ang="0">
                      <a:pos x="40" y="248"/>
                    </a:cxn>
                    <a:cxn ang="0">
                      <a:pos x="46" y="234"/>
                    </a:cxn>
                    <a:cxn ang="0">
                      <a:pos x="52" y="218"/>
                    </a:cxn>
                    <a:cxn ang="0">
                      <a:pos x="52" y="218"/>
                    </a:cxn>
                  </a:cxnLst>
                  <a:rect l="0" t="0" r="r" b="b"/>
                  <a:pathLst>
                    <a:path w="52" h="264">
                      <a:moveTo>
                        <a:pt x="52" y="218"/>
                      </a:moveTo>
                      <a:lnTo>
                        <a:pt x="52" y="218"/>
                      </a:lnTo>
                      <a:lnTo>
                        <a:pt x="50" y="198"/>
                      </a:lnTo>
                      <a:lnTo>
                        <a:pt x="48" y="160"/>
                      </a:lnTo>
                      <a:lnTo>
                        <a:pt x="40" y="86"/>
                      </a:lnTo>
                      <a:lnTo>
                        <a:pt x="40" y="86"/>
                      </a:lnTo>
                      <a:lnTo>
                        <a:pt x="38" y="70"/>
                      </a:lnTo>
                      <a:lnTo>
                        <a:pt x="34" y="56"/>
                      </a:lnTo>
                      <a:lnTo>
                        <a:pt x="28" y="40"/>
                      </a:lnTo>
                      <a:lnTo>
                        <a:pt x="28" y="40"/>
                      </a:lnTo>
                      <a:lnTo>
                        <a:pt x="30" y="34"/>
                      </a:lnTo>
                      <a:lnTo>
                        <a:pt x="36" y="24"/>
                      </a:lnTo>
                      <a:lnTo>
                        <a:pt x="42" y="10"/>
                      </a:lnTo>
                      <a:lnTo>
                        <a:pt x="42" y="10"/>
                      </a:lnTo>
                      <a:lnTo>
                        <a:pt x="40" y="8"/>
                      </a:lnTo>
                      <a:lnTo>
                        <a:pt x="36" y="4"/>
                      </a:lnTo>
                      <a:lnTo>
                        <a:pt x="30" y="2"/>
                      </a:lnTo>
                      <a:lnTo>
                        <a:pt x="24" y="0"/>
                      </a:lnTo>
                      <a:lnTo>
                        <a:pt x="24" y="0"/>
                      </a:lnTo>
                      <a:lnTo>
                        <a:pt x="18" y="2"/>
                      </a:lnTo>
                      <a:lnTo>
                        <a:pt x="12" y="6"/>
                      </a:lnTo>
                      <a:lnTo>
                        <a:pt x="8" y="12"/>
                      </a:lnTo>
                      <a:lnTo>
                        <a:pt x="8" y="14"/>
                      </a:lnTo>
                      <a:lnTo>
                        <a:pt x="8" y="18"/>
                      </a:lnTo>
                      <a:lnTo>
                        <a:pt x="8" y="18"/>
                      </a:lnTo>
                      <a:lnTo>
                        <a:pt x="14" y="28"/>
                      </a:lnTo>
                      <a:lnTo>
                        <a:pt x="14" y="32"/>
                      </a:lnTo>
                      <a:lnTo>
                        <a:pt x="14" y="38"/>
                      </a:lnTo>
                      <a:lnTo>
                        <a:pt x="14" y="38"/>
                      </a:lnTo>
                      <a:lnTo>
                        <a:pt x="6" y="126"/>
                      </a:lnTo>
                      <a:lnTo>
                        <a:pt x="2" y="184"/>
                      </a:lnTo>
                      <a:lnTo>
                        <a:pt x="0" y="216"/>
                      </a:lnTo>
                      <a:lnTo>
                        <a:pt x="0" y="216"/>
                      </a:lnTo>
                      <a:lnTo>
                        <a:pt x="4" y="236"/>
                      </a:lnTo>
                      <a:lnTo>
                        <a:pt x="8" y="248"/>
                      </a:lnTo>
                      <a:lnTo>
                        <a:pt x="14" y="258"/>
                      </a:lnTo>
                      <a:lnTo>
                        <a:pt x="18" y="262"/>
                      </a:lnTo>
                      <a:lnTo>
                        <a:pt x="22" y="264"/>
                      </a:lnTo>
                      <a:lnTo>
                        <a:pt x="26" y="264"/>
                      </a:lnTo>
                      <a:lnTo>
                        <a:pt x="30" y="262"/>
                      </a:lnTo>
                      <a:lnTo>
                        <a:pt x="36" y="256"/>
                      </a:lnTo>
                      <a:lnTo>
                        <a:pt x="40" y="248"/>
                      </a:lnTo>
                      <a:lnTo>
                        <a:pt x="46" y="234"/>
                      </a:lnTo>
                      <a:lnTo>
                        <a:pt x="52" y="218"/>
                      </a:lnTo>
                      <a:lnTo>
                        <a:pt x="52" y="218"/>
                      </a:lnTo>
                      <a:close/>
                    </a:path>
                  </a:pathLst>
                </a:custGeom>
                <a:grpFill/>
                <a:ln w="9525">
                  <a:noFill/>
                  <a:round/>
                  <a:headEnd/>
                  <a:tailEnd/>
                </a:ln>
              </p:spPr>
              <p:txBody>
                <a:bodyPr/>
                <a:lstStyle/>
                <a:p>
                  <a:pPr>
                    <a:defRPr/>
                  </a:pPr>
                  <a:endParaRPr lang="en-SG" sz="2200" kern="0">
                    <a:solidFill>
                      <a:sysClr val="windowText" lastClr="000000"/>
                    </a:solidFill>
                    <a:latin typeface="楷体" pitchFamily="49" charset="-122"/>
                    <a:ea typeface="楷体" pitchFamily="49" charset="-122"/>
                  </a:endParaRPr>
                </a:p>
              </p:txBody>
            </p:sp>
          </p:grpSp>
          <p:grpSp>
            <p:nvGrpSpPr>
              <p:cNvPr id="54" name="Group 48">
                <a:extLst>
                  <a:ext uri="{FF2B5EF4-FFF2-40B4-BE49-F238E27FC236}">
                    <a16:creationId xmlns="" xmlns:a16="http://schemas.microsoft.com/office/drawing/2014/main" id="{907C459A-2A27-6AAF-EAB3-7DA2A1B2C559}"/>
                  </a:ext>
                </a:extLst>
              </p:cNvPr>
              <p:cNvGrpSpPr/>
              <p:nvPr/>
            </p:nvGrpSpPr>
            <p:grpSpPr>
              <a:xfrm>
                <a:off x="1785918" y="2928934"/>
                <a:ext cx="470340" cy="1556602"/>
                <a:chOff x="5500694" y="4214818"/>
                <a:chExt cx="533400" cy="1765300"/>
              </a:xfrm>
              <a:solidFill>
                <a:srgbClr val="4BACC6">
                  <a:lumMod val="40000"/>
                  <a:lumOff val="60000"/>
                </a:srgbClr>
              </a:solidFill>
            </p:grpSpPr>
            <p:sp>
              <p:nvSpPr>
                <p:cNvPr id="55" name="Freeform 288">
                  <a:extLst>
                    <a:ext uri="{FF2B5EF4-FFF2-40B4-BE49-F238E27FC236}">
                      <a16:creationId xmlns="" xmlns:a16="http://schemas.microsoft.com/office/drawing/2014/main" id="{7B79CF69-683D-4F24-1CAB-66F655D62A16}"/>
                    </a:ext>
                  </a:extLst>
                </p:cNvPr>
                <p:cNvSpPr>
                  <a:spLocks noEditPoints="1"/>
                </p:cNvSpPr>
                <p:nvPr/>
              </p:nvSpPr>
              <p:spPr bwMode="auto">
                <a:xfrm>
                  <a:off x="5500694" y="4214818"/>
                  <a:ext cx="533400" cy="1765300"/>
                </a:xfrm>
                <a:custGeom>
                  <a:avLst/>
                  <a:gdLst/>
                  <a:ahLst/>
                  <a:cxnLst>
                    <a:cxn ang="0">
                      <a:pos x="300" y="204"/>
                    </a:cxn>
                    <a:cxn ang="0">
                      <a:pos x="240" y="172"/>
                    </a:cxn>
                    <a:cxn ang="0">
                      <a:pos x="212" y="154"/>
                    </a:cxn>
                    <a:cxn ang="0">
                      <a:pos x="202" y="142"/>
                    </a:cxn>
                    <a:cxn ang="0">
                      <a:pos x="204" y="120"/>
                    </a:cxn>
                    <a:cxn ang="0">
                      <a:pos x="222" y="80"/>
                    </a:cxn>
                    <a:cxn ang="0">
                      <a:pos x="220" y="32"/>
                    </a:cxn>
                    <a:cxn ang="0">
                      <a:pos x="190" y="2"/>
                    </a:cxn>
                    <a:cxn ang="0">
                      <a:pos x="156" y="4"/>
                    </a:cxn>
                    <a:cxn ang="0">
                      <a:pos x="132" y="22"/>
                    </a:cxn>
                    <a:cxn ang="0">
                      <a:pos x="126" y="44"/>
                    </a:cxn>
                    <a:cxn ang="0">
                      <a:pos x="124" y="66"/>
                    </a:cxn>
                    <a:cxn ang="0">
                      <a:pos x="122" y="86"/>
                    </a:cxn>
                    <a:cxn ang="0">
                      <a:pos x="134" y="108"/>
                    </a:cxn>
                    <a:cxn ang="0">
                      <a:pos x="134" y="138"/>
                    </a:cxn>
                    <a:cxn ang="0">
                      <a:pos x="116" y="154"/>
                    </a:cxn>
                    <a:cxn ang="0">
                      <a:pos x="50" y="186"/>
                    </a:cxn>
                    <a:cxn ang="0">
                      <a:pos x="40" y="194"/>
                    </a:cxn>
                    <a:cxn ang="0">
                      <a:pos x="22" y="232"/>
                    </a:cxn>
                    <a:cxn ang="0">
                      <a:pos x="0" y="358"/>
                    </a:cxn>
                    <a:cxn ang="0">
                      <a:pos x="8" y="400"/>
                    </a:cxn>
                    <a:cxn ang="0">
                      <a:pos x="42" y="446"/>
                    </a:cxn>
                    <a:cxn ang="0">
                      <a:pos x="58" y="496"/>
                    </a:cxn>
                    <a:cxn ang="0">
                      <a:pos x="54" y="580"/>
                    </a:cxn>
                    <a:cxn ang="0">
                      <a:pos x="60" y="642"/>
                    </a:cxn>
                    <a:cxn ang="0">
                      <a:pos x="56" y="888"/>
                    </a:cxn>
                    <a:cxn ang="0">
                      <a:pos x="54" y="974"/>
                    </a:cxn>
                    <a:cxn ang="0">
                      <a:pos x="64" y="1048"/>
                    </a:cxn>
                    <a:cxn ang="0">
                      <a:pos x="38" y="1092"/>
                    </a:cxn>
                    <a:cxn ang="0">
                      <a:pos x="56" y="1106"/>
                    </a:cxn>
                    <a:cxn ang="0">
                      <a:pos x="86" y="1102"/>
                    </a:cxn>
                    <a:cxn ang="0">
                      <a:pos x="126" y="1070"/>
                    </a:cxn>
                    <a:cxn ang="0">
                      <a:pos x="136" y="1050"/>
                    </a:cxn>
                    <a:cxn ang="0">
                      <a:pos x="140" y="1012"/>
                    </a:cxn>
                    <a:cxn ang="0">
                      <a:pos x="144" y="736"/>
                    </a:cxn>
                    <a:cxn ang="0">
                      <a:pos x="156" y="626"/>
                    </a:cxn>
                    <a:cxn ang="0">
                      <a:pos x="158" y="620"/>
                    </a:cxn>
                    <a:cxn ang="0">
                      <a:pos x="178" y="742"/>
                    </a:cxn>
                    <a:cxn ang="0">
                      <a:pos x="180" y="922"/>
                    </a:cxn>
                    <a:cxn ang="0">
                      <a:pos x="178" y="1058"/>
                    </a:cxn>
                    <a:cxn ang="0">
                      <a:pos x="190" y="1066"/>
                    </a:cxn>
                    <a:cxn ang="0">
                      <a:pos x="188" y="1086"/>
                    </a:cxn>
                    <a:cxn ang="0">
                      <a:pos x="198" y="1108"/>
                    </a:cxn>
                    <a:cxn ang="0">
                      <a:pos x="230" y="1112"/>
                    </a:cxn>
                    <a:cxn ang="0">
                      <a:pos x="248" y="1090"/>
                    </a:cxn>
                    <a:cxn ang="0">
                      <a:pos x="238" y="1054"/>
                    </a:cxn>
                    <a:cxn ang="0">
                      <a:pos x="246" y="920"/>
                    </a:cxn>
                    <a:cxn ang="0">
                      <a:pos x="252" y="746"/>
                    </a:cxn>
                    <a:cxn ang="0">
                      <a:pos x="266" y="582"/>
                    </a:cxn>
                    <a:cxn ang="0">
                      <a:pos x="276" y="560"/>
                    </a:cxn>
                    <a:cxn ang="0">
                      <a:pos x="296" y="480"/>
                    </a:cxn>
                    <a:cxn ang="0">
                      <a:pos x="336" y="368"/>
                    </a:cxn>
                    <a:cxn ang="0">
                      <a:pos x="324" y="292"/>
                    </a:cxn>
                    <a:cxn ang="0">
                      <a:pos x="68" y="380"/>
                    </a:cxn>
                    <a:cxn ang="0">
                      <a:pos x="60" y="360"/>
                    </a:cxn>
                    <a:cxn ang="0">
                      <a:pos x="68" y="358"/>
                    </a:cxn>
                    <a:cxn ang="0">
                      <a:pos x="274" y="376"/>
                    </a:cxn>
                    <a:cxn ang="0">
                      <a:pos x="266" y="362"/>
                    </a:cxn>
                    <a:cxn ang="0">
                      <a:pos x="274" y="376"/>
                    </a:cxn>
                  </a:cxnLst>
                  <a:rect l="0" t="0" r="r" b="b"/>
                  <a:pathLst>
                    <a:path w="336" h="1112">
                      <a:moveTo>
                        <a:pt x="308" y="222"/>
                      </a:moveTo>
                      <a:lnTo>
                        <a:pt x="308" y="222"/>
                      </a:lnTo>
                      <a:lnTo>
                        <a:pt x="304" y="210"/>
                      </a:lnTo>
                      <a:lnTo>
                        <a:pt x="300" y="204"/>
                      </a:lnTo>
                      <a:lnTo>
                        <a:pt x="294" y="198"/>
                      </a:lnTo>
                      <a:lnTo>
                        <a:pt x="286" y="192"/>
                      </a:lnTo>
                      <a:lnTo>
                        <a:pt x="274" y="186"/>
                      </a:lnTo>
                      <a:lnTo>
                        <a:pt x="240" y="172"/>
                      </a:lnTo>
                      <a:lnTo>
                        <a:pt x="240" y="172"/>
                      </a:lnTo>
                      <a:lnTo>
                        <a:pt x="224" y="164"/>
                      </a:lnTo>
                      <a:lnTo>
                        <a:pt x="218" y="158"/>
                      </a:lnTo>
                      <a:lnTo>
                        <a:pt x="212" y="154"/>
                      </a:lnTo>
                      <a:lnTo>
                        <a:pt x="212" y="154"/>
                      </a:lnTo>
                      <a:lnTo>
                        <a:pt x="210" y="150"/>
                      </a:lnTo>
                      <a:lnTo>
                        <a:pt x="202" y="142"/>
                      </a:lnTo>
                      <a:lnTo>
                        <a:pt x="202" y="142"/>
                      </a:lnTo>
                      <a:lnTo>
                        <a:pt x="198" y="136"/>
                      </a:lnTo>
                      <a:lnTo>
                        <a:pt x="198" y="130"/>
                      </a:lnTo>
                      <a:lnTo>
                        <a:pt x="200" y="124"/>
                      </a:lnTo>
                      <a:lnTo>
                        <a:pt x="204" y="120"/>
                      </a:lnTo>
                      <a:lnTo>
                        <a:pt x="204" y="120"/>
                      </a:lnTo>
                      <a:lnTo>
                        <a:pt x="212" y="112"/>
                      </a:lnTo>
                      <a:lnTo>
                        <a:pt x="218" y="96"/>
                      </a:lnTo>
                      <a:lnTo>
                        <a:pt x="222" y="80"/>
                      </a:lnTo>
                      <a:lnTo>
                        <a:pt x="224" y="62"/>
                      </a:lnTo>
                      <a:lnTo>
                        <a:pt x="224" y="62"/>
                      </a:lnTo>
                      <a:lnTo>
                        <a:pt x="222" y="42"/>
                      </a:lnTo>
                      <a:lnTo>
                        <a:pt x="220" y="32"/>
                      </a:lnTo>
                      <a:lnTo>
                        <a:pt x="216" y="22"/>
                      </a:lnTo>
                      <a:lnTo>
                        <a:pt x="210" y="14"/>
                      </a:lnTo>
                      <a:lnTo>
                        <a:pt x="202" y="6"/>
                      </a:lnTo>
                      <a:lnTo>
                        <a:pt x="190" y="2"/>
                      </a:lnTo>
                      <a:lnTo>
                        <a:pt x="174" y="0"/>
                      </a:lnTo>
                      <a:lnTo>
                        <a:pt x="174" y="0"/>
                      </a:lnTo>
                      <a:lnTo>
                        <a:pt x="164" y="0"/>
                      </a:lnTo>
                      <a:lnTo>
                        <a:pt x="156" y="4"/>
                      </a:lnTo>
                      <a:lnTo>
                        <a:pt x="148" y="6"/>
                      </a:lnTo>
                      <a:lnTo>
                        <a:pt x="142" y="12"/>
                      </a:lnTo>
                      <a:lnTo>
                        <a:pt x="136" y="16"/>
                      </a:lnTo>
                      <a:lnTo>
                        <a:pt x="132" y="22"/>
                      </a:lnTo>
                      <a:lnTo>
                        <a:pt x="128" y="28"/>
                      </a:lnTo>
                      <a:lnTo>
                        <a:pt x="126" y="34"/>
                      </a:lnTo>
                      <a:lnTo>
                        <a:pt x="126" y="34"/>
                      </a:lnTo>
                      <a:lnTo>
                        <a:pt x="126" y="44"/>
                      </a:lnTo>
                      <a:lnTo>
                        <a:pt x="126" y="56"/>
                      </a:lnTo>
                      <a:lnTo>
                        <a:pt x="126" y="56"/>
                      </a:lnTo>
                      <a:lnTo>
                        <a:pt x="126" y="62"/>
                      </a:lnTo>
                      <a:lnTo>
                        <a:pt x="124" y="66"/>
                      </a:lnTo>
                      <a:lnTo>
                        <a:pt x="122" y="72"/>
                      </a:lnTo>
                      <a:lnTo>
                        <a:pt x="122" y="78"/>
                      </a:lnTo>
                      <a:lnTo>
                        <a:pt x="122" y="78"/>
                      </a:lnTo>
                      <a:lnTo>
                        <a:pt x="122" y="86"/>
                      </a:lnTo>
                      <a:lnTo>
                        <a:pt x="126" y="94"/>
                      </a:lnTo>
                      <a:lnTo>
                        <a:pt x="126" y="94"/>
                      </a:lnTo>
                      <a:lnTo>
                        <a:pt x="130" y="102"/>
                      </a:lnTo>
                      <a:lnTo>
                        <a:pt x="134" y="108"/>
                      </a:lnTo>
                      <a:lnTo>
                        <a:pt x="136" y="120"/>
                      </a:lnTo>
                      <a:lnTo>
                        <a:pt x="136" y="120"/>
                      </a:lnTo>
                      <a:lnTo>
                        <a:pt x="136" y="132"/>
                      </a:lnTo>
                      <a:lnTo>
                        <a:pt x="134" y="138"/>
                      </a:lnTo>
                      <a:lnTo>
                        <a:pt x="130" y="140"/>
                      </a:lnTo>
                      <a:lnTo>
                        <a:pt x="126" y="144"/>
                      </a:lnTo>
                      <a:lnTo>
                        <a:pt x="126" y="144"/>
                      </a:lnTo>
                      <a:lnTo>
                        <a:pt x="116" y="154"/>
                      </a:lnTo>
                      <a:lnTo>
                        <a:pt x="102" y="162"/>
                      </a:lnTo>
                      <a:lnTo>
                        <a:pt x="102" y="162"/>
                      </a:lnTo>
                      <a:lnTo>
                        <a:pt x="78" y="174"/>
                      </a:lnTo>
                      <a:lnTo>
                        <a:pt x="50" y="186"/>
                      </a:lnTo>
                      <a:lnTo>
                        <a:pt x="50" y="186"/>
                      </a:lnTo>
                      <a:lnTo>
                        <a:pt x="44" y="192"/>
                      </a:lnTo>
                      <a:lnTo>
                        <a:pt x="40" y="194"/>
                      </a:lnTo>
                      <a:lnTo>
                        <a:pt x="40" y="194"/>
                      </a:lnTo>
                      <a:lnTo>
                        <a:pt x="36" y="200"/>
                      </a:lnTo>
                      <a:lnTo>
                        <a:pt x="36" y="200"/>
                      </a:lnTo>
                      <a:lnTo>
                        <a:pt x="28" y="214"/>
                      </a:lnTo>
                      <a:lnTo>
                        <a:pt x="22" y="232"/>
                      </a:lnTo>
                      <a:lnTo>
                        <a:pt x="16" y="254"/>
                      </a:lnTo>
                      <a:lnTo>
                        <a:pt x="12" y="276"/>
                      </a:lnTo>
                      <a:lnTo>
                        <a:pt x="4" y="322"/>
                      </a:lnTo>
                      <a:lnTo>
                        <a:pt x="0" y="358"/>
                      </a:lnTo>
                      <a:lnTo>
                        <a:pt x="0" y="358"/>
                      </a:lnTo>
                      <a:lnTo>
                        <a:pt x="0" y="376"/>
                      </a:lnTo>
                      <a:lnTo>
                        <a:pt x="2" y="388"/>
                      </a:lnTo>
                      <a:lnTo>
                        <a:pt x="8" y="400"/>
                      </a:lnTo>
                      <a:lnTo>
                        <a:pt x="14" y="410"/>
                      </a:lnTo>
                      <a:lnTo>
                        <a:pt x="28" y="428"/>
                      </a:lnTo>
                      <a:lnTo>
                        <a:pt x="42" y="446"/>
                      </a:lnTo>
                      <a:lnTo>
                        <a:pt x="42" y="446"/>
                      </a:lnTo>
                      <a:lnTo>
                        <a:pt x="48" y="458"/>
                      </a:lnTo>
                      <a:lnTo>
                        <a:pt x="52" y="470"/>
                      </a:lnTo>
                      <a:lnTo>
                        <a:pt x="58" y="496"/>
                      </a:lnTo>
                      <a:lnTo>
                        <a:pt x="58" y="496"/>
                      </a:lnTo>
                      <a:lnTo>
                        <a:pt x="54" y="530"/>
                      </a:lnTo>
                      <a:lnTo>
                        <a:pt x="54" y="530"/>
                      </a:lnTo>
                      <a:lnTo>
                        <a:pt x="52" y="572"/>
                      </a:lnTo>
                      <a:lnTo>
                        <a:pt x="54" y="580"/>
                      </a:lnTo>
                      <a:lnTo>
                        <a:pt x="56" y="582"/>
                      </a:lnTo>
                      <a:lnTo>
                        <a:pt x="58" y="584"/>
                      </a:lnTo>
                      <a:lnTo>
                        <a:pt x="58" y="584"/>
                      </a:lnTo>
                      <a:lnTo>
                        <a:pt x="60" y="642"/>
                      </a:lnTo>
                      <a:lnTo>
                        <a:pt x="62" y="762"/>
                      </a:lnTo>
                      <a:lnTo>
                        <a:pt x="62" y="762"/>
                      </a:lnTo>
                      <a:lnTo>
                        <a:pt x="60" y="826"/>
                      </a:lnTo>
                      <a:lnTo>
                        <a:pt x="56" y="888"/>
                      </a:lnTo>
                      <a:lnTo>
                        <a:pt x="54" y="940"/>
                      </a:lnTo>
                      <a:lnTo>
                        <a:pt x="54" y="960"/>
                      </a:lnTo>
                      <a:lnTo>
                        <a:pt x="54" y="974"/>
                      </a:lnTo>
                      <a:lnTo>
                        <a:pt x="54" y="974"/>
                      </a:lnTo>
                      <a:lnTo>
                        <a:pt x="62" y="1018"/>
                      </a:lnTo>
                      <a:lnTo>
                        <a:pt x="64" y="1036"/>
                      </a:lnTo>
                      <a:lnTo>
                        <a:pt x="64" y="1048"/>
                      </a:lnTo>
                      <a:lnTo>
                        <a:pt x="64" y="1048"/>
                      </a:lnTo>
                      <a:lnTo>
                        <a:pt x="60" y="1058"/>
                      </a:lnTo>
                      <a:lnTo>
                        <a:pt x="50" y="1074"/>
                      </a:lnTo>
                      <a:lnTo>
                        <a:pt x="40" y="1088"/>
                      </a:lnTo>
                      <a:lnTo>
                        <a:pt x="38" y="1092"/>
                      </a:lnTo>
                      <a:lnTo>
                        <a:pt x="38" y="1096"/>
                      </a:lnTo>
                      <a:lnTo>
                        <a:pt x="38" y="1096"/>
                      </a:lnTo>
                      <a:lnTo>
                        <a:pt x="44" y="1100"/>
                      </a:lnTo>
                      <a:lnTo>
                        <a:pt x="56" y="1106"/>
                      </a:lnTo>
                      <a:lnTo>
                        <a:pt x="64" y="1108"/>
                      </a:lnTo>
                      <a:lnTo>
                        <a:pt x="72" y="1108"/>
                      </a:lnTo>
                      <a:lnTo>
                        <a:pt x="78" y="1106"/>
                      </a:lnTo>
                      <a:lnTo>
                        <a:pt x="86" y="1102"/>
                      </a:lnTo>
                      <a:lnTo>
                        <a:pt x="86" y="1102"/>
                      </a:lnTo>
                      <a:lnTo>
                        <a:pt x="110" y="1082"/>
                      </a:lnTo>
                      <a:lnTo>
                        <a:pt x="126" y="1070"/>
                      </a:lnTo>
                      <a:lnTo>
                        <a:pt x="126" y="1070"/>
                      </a:lnTo>
                      <a:lnTo>
                        <a:pt x="132" y="1066"/>
                      </a:lnTo>
                      <a:lnTo>
                        <a:pt x="134" y="1062"/>
                      </a:lnTo>
                      <a:lnTo>
                        <a:pt x="136" y="1056"/>
                      </a:lnTo>
                      <a:lnTo>
                        <a:pt x="136" y="1050"/>
                      </a:lnTo>
                      <a:lnTo>
                        <a:pt x="136" y="1050"/>
                      </a:lnTo>
                      <a:lnTo>
                        <a:pt x="138" y="1032"/>
                      </a:lnTo>
                      <a:lnTo>
                        <a:pt x="140" y="1012"/>
                      </a:lnTo>
                      <a:lnTo>
                        <a:pt x="140" y="1012"/>
                      </a:lnTo>
                      <a:lnTo>
                        <a:pt x="140" y="884"/>
                      </a:lnTo>
                      <a:lnTo>
                        <a:pt x="140" y="794"/>
                      </a:lnTo>
                      <a:lnTo>
                        <a:pt x="142" y="758"/>
                      </a:lnTo>
                      <a:lnTo>
                        <a:pt x="144" y="736"/>
                      </a:lnTo>
                      <a:lnTo>
                        <a:pt x="144" y="736"/>
                      </a:lnTo>
                      <a:lnTo>
                        <a:pt x="148" y="698"/>
                      </a:lnTo>
                      <a:lnTo>
                        <a:pt x="152" y="656"/>
                      </a:lnTo>
                      <a:lnTo>
                        <a:pt x="156" y="626"/>
                      </a:lnTo>
                      <a:lnTo>
                        <a:pt x="158" y="620"/>
                      </a:lnTo>
                      <a:lnTo>
                        <a:pt x="158" y="618"/>
                      </a:lnTo>
                      <a:lnTo>
                        <a:pt x="158" y="620"/>
                      </a:lnTo>
                      <a:lnTo>
                        <a:pt x="158" y="620"/>
                      </a:lnTo>
                      <a:lnTo>
                        <a:pt x="164" y="642"/>
                      </a:lnTo>
                      <a:lnTo>
                        <a:pt x="168" y="678"/>
                      </a:lnTo>
                      <a:lnTo>
                        <a:pt x="178" y="742"/>
                      </a:lnTo>
                      <a:lnTo>
                        <a:pt x="178" y="742"/>
                      </a:lnTo>
                      <a:lnTo>
                        <a:pt x="180" y="774"/>
                      </a:lnTo>
                      <a:lnTo>
                        <a:pt x="180" y="822"/>
                      </a:lnTo>
                      <a:lnTo>
                        <a:pt x="180" y="922"/>
                      </a:lnTo>
                      <a:lnTo>
                        <a:pt x="180" y="922"/>
                      </a:lnTo>
                      <a:lnTo>
                        <a:pt x="180" y="984"/>
                      </a:lnTo>
                      <a:lnTo>
                        <a:pt x="180" y="1030"/>
                      </a:lnTo>
                      <a:lnTo>
                        <a:pt x="180" y="1030"/>
                      </a:lnTo>
                      <a:lnTo>
                        <a:pt x="178" y="1058"/>
                      </a:lnTo>
                      <a:lnTo>
                        <a:pt x="178" y="1064"/>
                      </a:lnTo>
                      <a:lnTo>
                        <a:pt x="182" y="1066"/>
                      </a:lnTo>
                      <a:lnTo>
                        <a:pt x="182" y="1066"/>
                      </a:lnTo>
                      <a:lnTo>
                        <a:pt x="190" y="1066"/>
                      </a:lnTo>
                      <a:lnTo>
                        <a:pt x="190" y="1068"/>
                      </a:lnTo>
                      <a:lnTo>
                        <a:pt x="190" y="1076"/>
                      </a:lnTo>
                      <a:lnTo>
                        <a:pt x="190" y="1076"/>
                      </a:lnTo>
                      <a:lnTo>
                        <a:pt x="188" y="1086"/>
                      </a:lnTo>
                      <a:lnTo>
                        <a:pt x="188" y="1092"/>
                      </a:lnTo>
                      <a:lnTo>
                        <a:pt x="188" y="1098"/>
                      </a:lnTo>
                      <a:lnTo>
                        <a:pt x="192" y="1104"/>
                      </a:lnTo>
                      <a:lnTo>
                        <a:pt x="198" y="1108"/>
                      </a:lnTo>
                      <a:lnTo>
                        <a:pt x="208" y="1112"/>
                      </a:lnTo>
                      <a:lnTo>
                        <a:pt x="224" y="1112"/>
                      </a:lnTo>
                      <a:lnTo>
                        <a:pt x="224" y="1112"/>
                      </a:lnTo>
                      <a:lnTo>
                        <a:pt x="230" y="1112"/>
                      </a:lnTo>
                      <a:lnTo>
                        <a:pt x="238" y="1110"/>
                      </a:lnTo>
                      <a:lnTo>
                        <a:pt x="244" y="1106"/>
                      </a:lnTo>
                      <a:lnTo>
                        <a:pt x="248" y="1100"/>
                      </a:lnTo>
                      <a:lnTo>
                        <a:pt x="248" y="1090"/>
                      </a:lnTo>
                      <a:lnTo>
                        <a:pt x="246" y="1076"/>
                      </a:lnTo>
                      <a:lnTo>
                        <a:pt x="236" y="1056"/>
                      </a:lnTo>
                      <a:lnTo>
                        <a:pt x="236" y="1056"/>
                      </a:lnTo>
                      <a:lnTo>
                        <a:pt x="238" y="1054"/>
                      </a:lnTo>
                      <a:lnTo>
                        <a:pt x="240" y="1048"/>
                      </a:lnTo>
                      <a:lnTo>
                        <a:pt x="240" y="1042"/>
                      </a:lnTo>
                      <a:lnTo>
                        <a:pt x="240" y="1042"/>
                      </a:lnTo>
                      <a:lnTo>
                        <a:pt x="246" y="920"/>
                      </a:lnTo>
                      <a:lnTo>
                        <a:pt x="250" y="838"/>
                      </a:lnTo>
                      <a:lnTo>
                        <a:pt x="250" y="788"/>
                      </a:lnTo>
                      <a:lnTo>
                        <a:pt x="250" y="788"/>
                      </a:lnTo>
                      <a:lnTo>
                        <a:pt x="252" y="746"/>
                      </a:lnTo>
                      <a:lnTo>
                        <a:pt x="254" y="680"/>
                      </a:lnTo>
                      <a:lnTo>
                        <a:pt x="260" y="616"/>
                      </a:lnTo>
                      <a:lnTo>
                        <a:pt x="262" y="594"/>
                      </a:lnTo>
                      <a:lnTo>
                        <a:pt x="266" y="582"/>
                      </a:lnTo>
                      <a:lnTo>
                        <a:pt x="266" y="582"/>
                      </a:lnTo>
                      <a:lnTo>
                        <a:pt x="274" y="572"/>
                      </a:lnTo>
                      <a:lnTo>
                        <a:pt x="276" y="568"/>
                      </a:lnTo>
                      <a:lnTo>
                        <a:pt x="276" y="560"/>
                      </a:lnTo>
                      <a:lnTo>
                        <a:pt x="276" y="560"/>
                      </a:lnTo>
                      <a:lnTo>
                        <a:pt x="274" y="534"/>
                      </a:lnTo>
                      <a:lnTo>
                        <a:pt x="274" y="534"/>
                      </a:lnTo>
                      <a:lnTo>
                        <a:pt x="296" y="480"/>
                      </a:lnTo>
                      <a:lnTo>
                        <a:pt x="296" y="480"/>
                      </a:lnTo>
                      <a:lnTo>
                        <a:pt x="322" y="414"/>
                      </a:lnTo>
                      <a:lnTo>
                        <a:pt x="332" y="388"/>
                      </a:lnTo>
                      <a:lnTo>
                        <a:pt x="336" y="368"/>
                      </a:lnTo>
                      <a:lnTo>
                        <a:pt x="336" y="368"/>
                      </a:lnTo>
                      <a:lnTo>
                        <a:pt x="336" y="356"/>
                      </a:lnTo>
                      <a:lnTo>
                        <a:pt x="332" y="338"/>
                      </a:lnTo>
                      <a:lnTo>
                        <a:pt x="324" y="292"/>
                      </a:lnTo>
                      <a:lnTo>
                        <a:pt x="308" y="222"/>
                      </a:lnTo>
                      <a:lnTo>
                        <a:pt x="308" y="222"/>
                      </a:lnTo>
                      <a:close/>
                      <a:moveTo>
                        <a:pt x="68" y="380"/>
                      </a:moveTo>
                      <a:lnTo>
                        <a:pt x="68" y="380"/>
                      </a:lnTo>
                      <a:lnTo>
                        <a:pt x="62" y="374"/>
                      </a:lnTo>
                      <a:lnTo>
                        <a:pt x="60" y="366"/>
                      </a:lnTo>
                      <a:lnTo>
                        <a:pt x="60" y="366"/>
                      </a:lnTo>
                      <a:lnTo>
                        <a:pt x="60" y="360"/>
                      </a:lnTo>
                      <a:lnTo>
                        <a:pt x="62" y="352"/>
                      </a:lnTo>
                      <a:lnTo>
                        <a:pt x="70" y="340"/>
                      </a:lnTo>
                      <a:lnTo>
                        <a:pt x="70" y="340"/>
                      </a:lnTo>
                      <a:lnTo>
                        <a:pt x="68" y="358"/>
                      </a:lnTo>
                      <a:lnTo>
                        <a:pt x="68" y="380"/>
                      </a:lnTo>
                      <a:lnTo>
                        <a:pt x="68" y="380"/>
                      </a:lnTo>
                      <a:close/>
                      <a:moveTo>
                        <a:pt x="274" y="376"/>
                      </a:moveTo>
                      <a:lnTo>
                        <a:pt x="274" y="376"/>
                      </a:lnTo>
                      <a:lnTo>
                        <a:pt x="266" y="394"/>
                      </a:lnTo>
                      <a:lnTo>
                        <a:pt x="266" y="394"/>
                      </a:lnTo>
                      <a:lnTo>
                        <a:pt x="266" y="362"/>
                      </a:lnTo>
                      <a:lnTo>
                        <a:pt x="266" y="362"/>
                      </a:lnTo>
                      <a:lnTo>
                        <a:pt x="272" y="370"/>
                      </a:lnTo>
                      <a:lnTo>
                        <a:pt x="274" y="374"/>
                      </a:lnTo>
                      <a:lnTo>
                        <a:pt x="274" y="376"/>
                      </a:lnTo>
                      <a:lnTo>
                        <a:pt x="274" y="376"/>
                      </a:lnTo>
                      <a:close/>
                    </a:path>
                  </a:pathLst>
                </a:custGeom>
                <a:grpFill/>
                <a:ln w="9525">
                  <a:noFill/>
                  <a:round/>
                  <a:headEnd/>
                  <a:tailEnd/>
                </a:ln>
              </p:spPr>
              <p:txBody>
                <a:bodyPr/>
                <a:lstStyle/>
                <a:p>
                  <a:pPr>
                    <a:defRPr/>
                  </a:pPr>
                  <a:endParaRPr lang="en-SG" sz="2200" kern="0">
                    <a:solidFill>
                      <a:sysClr val="windowText" lastClr="000000"/>
                    </a:solidFill>
                    <a:latin typeface="楷体" pitchFamily="49" charset="-122"/>
                    <a:ea typeface="楷体" pitchFamily="49" charset="-122"/>
                  </a:endParaRPr>
                </a:p>
              </p:txBody>
            </p:sp>
            <p:sp>
              <p:nvSpPr>
                <p:cNvPr id="56" name="Freeform 290">
                  <a:extLst>
                    <a:ext uri="{FF2B5EF4-FFF2-40B4-BE49-F238E27FC236}">
                      <a16:creationId xmlns="" xmlns:a16="http://schemas.microsoft.com/office/drawing/2014/main" id="{55A91B9F-CA58-C66A-0E2C-ABB107298D1A}"/>
                    </a:ext>
                  </a:extLst>
                </p:cNvPr>
                <p:cNvSpPr>
                  <a:spLocks/>
                </p:cNvSpPr>
                <p:nvPr/>
              </p:nvSpPr>
              <p:spPr bwMode="auto">
                <a:xfrm>
                  <a:off x="5713419" y="4491043"/>
                  <a:ext cx="82550" cy="539750"/>
                </a:xfrm>
                <a:custGeom>
                  <a:avLst/>
                  <a:gdLst/>
                  <a:ahLst/>
                  <a:cxnLst>
                    <a:cxn ang="0">
                      <a:pos x="42" y="10"/>
                    </a:cxn>
                    <a:cxn ang="0">
                      <a:pos x="42" y="10"/>
                    </a:cxn>
                    <a:cxn ang="0">
                      <a:pos x="38" y="4"/>
                    </a:cxn>
                    <a:cxn ang="0">
                      <a:pos x="34" y="0"/>
                    </a:cxn>
                    <a:cxn ang="0">
                      <a:pos x="28" y="0"/>
                    </a:cxn>
                    <a:cxn ang="0">
                      <a:pos x="28" y="0"/>
                    </a:cxn>
                    <a:cxn ang="0">
                      <a:pos x="24" y="0"/>
                    </a:cxn>
                    <a:cxn ang="0">
                      <a:pos x="20" y="4"/>
                    </a:cxn>
                    <a:cxn ang="0">
                      <a:pos x="18" y="6"/>
                    </a:cxn>
                    <a:cxn ang="0">
                      <a:pos x="18" y="10"/>
                    </a:cxn>
                    <a:cxn ang="0">
                      <a:pos x="18" y="10"/>
                    </a:cxn>
                    <a:cxn ang="0">
                      <a:pos x="22" y="16"/>
                    </a:cxn>
                    <a:cxn ang="0">
                      <a:pos x="22" y="26"/>
                    </a:cxn>
                    <a:cxn ang="0">
                      <a:pos x="22" y="26"/>
                    </a:cxn>
                    <a:cxn ang="0">
                      <a:pos x="16" y="58"/>
                    </a:cxn>
                    <a:cxn ang="0">
                      <a:pos x="12" y="76"/>
                    </a:cxn>
                    <a:cxn ang="0">
                      <a:pos x="12" y="92"/>
                    </a:cxn>
                    <a:cxn ang="0">
                      <a:pos x="12" y="92"/>
                    </a:cxn>
                    <a:cxn ang="0">
                      <a:pos x="4" y="206"/>
                    </a:cxn>
                    <a:cxn ang="0">
                      <a:pos x="0" y="286"/>
                    </a:cxn>
                    <a:cxn ang="0">
                      <a:pos x="0" y="316"/>
                    </a:cxn>
                    <a:cxn ang="0">
                      <a:pos x="2" y="334"/>
                    </a:cxn>
                    <a:cxn ang="0">
                      <a:pos x="2" y="334"/>
                    </a:cxn>
                    <a:cxn ang="0">
                      <a:pos x="4" y="338"/>
                    </a:cxn>
                    <a:cxn ang="0">
                      <a:pos x="6" y="340"/>
                    </a:cxn>
                    <a:cxn ang="0">
                      <a:pos x="10" y="340"/>
                    </a:cxn>
                    <a:cxn ang="0">
                      <a:pos x="14" y="336"/>
                    </a:cxn>
                    <a:cxn ang="0">
                      <a:pos x="22" y="328"/>
                    </a:cxn>
                    <a:cxn ang="0">
                      <a:pos x="30" y="314"/>
                    </a:cxn>
                    <a:cxn ang="0">
                      <a:pos x="46" y="286"/>
                    </a:cxn>
                    <a:cxn ang="0">
                      <a:pos x="52" y="272"/>
                    </a:cxn>
                    <a:cxn ang="0">
                      <a:pos x="52" y="272"/>
                    </a:cxn>
                    <a:cxn ang="0">
                      <a:pos x="44" y="234"/>
                    </a:cxn>
                    <a:cxn ang="0">
                      <a:pos x="40" y="196"/>
                    </a:cxn>
                    <a:cxn ang="0">
                      <a:pos x="38" y="178"/>
                    </a:cxn>
                    <a:cxn ang="0">
                      <a:pos x="38" y="158"/>
                    </a:cxn>
                    <a:cxn ang="0">
                      <a:pos x="38" y="158"/>
                    </a:cxn>
                    <a:cxn ang="0">
                      <a:pos x="42" y="82"/>
                    </a:cxn>
                    <a:cxn ang="0">
                      <a:pos x="42" y="52"/>
                    </a:cxn>
                    <a:cxn ang="0">
                      <a:pos x="40" y="42"/>
                    </a:cxn>
                    <a:cxn ang="0">
                      <a:pos x="38" y="36"/>
                    </a:cxn>
                    <a:cxn ang="0">
                      <a:pos x="38" y="36"/>
                    </a:cxn>
                    <a:cxn ang="0">
                      <a:pos x="36" y="30"/>
                    </a:cxn>
                    <a:cxn ang="0">
                      <a:pos x="34" y="24"/>
                    </a:cxn>
                    <a:cxn ang="0">
                      <a:pos x="36" y="18"/>
                    </a:cxn>
                    <a:cxn ang="0">
                      <a:pos x="42" y="10"/>
                    </a:cxn>
                    <a:cxn ang="0">
                      <a:pos x="42" y="10"/>
                    </a:cxn>
                  </a:cxnLst>
                  <a:rect l="0" t="0" r="r" b="b"/>
                  <a:pathLst>
                    <a:path w="52" h="340">
                      <a:moveTo>
                        <a:pt x="42" y="10"/>
                      </a:moveTo>
                      <a:lnTo>
                        <a:pt x="42" y="10"/>
                      </a:lnTo>
                      <a:lnTo>
                        <a:pt x="38" y="4"/>
                      </a:lnTo>
                      <a:lnTo>
                        <a:pt x="34" y="0"/>
                      </a:lnTo>
                      <a:lnTo>
                        <a:pt x="28" y="0"/>
                      </a:lnTo>
                      <a:lnTo>
                        <a:pt x="28" y="0"/>
                      </a:lnTo>
                      <a:lnTo>
                        <a:pt x="24" y="0"/>
                      </a:lnTo>
                      <a:lnTo>
                        <a:pt x="20" y="4"/>
                      </a:lnTo>
                      <a:lnTo>
                        <a:pt x="18" y="6"/>
                      </a:lnTo>
                      <a:lnTo>
                        <a:pt x="18" y="10"/>
                      </a:lnTo>
                      <a:lnTo>
                        <a:pt x="18" y="10"/>
                      </a:lnTo>
                      <a:lnTo>
                        <a:pt x="22" y="16"/>
                      </a:lnTo>
                      <a:lnTo>
                        <a:pt x="22" y="26"/>
                      </a:lnTo>
                      <a:lnTo>
                        <a:pt x="22" y="26"/>
                      </a:lnTo>
                      <a:lnTo>
                        <a:pt x="16" y="58"/>
                      </a:lnTo>
                      <a:lnTo>
                        <a:pt x="12" y="76"/>
                      </a:lnTo>
                      <a:lnTo>
                        <a:pt x="12" y="92"/>
                      </a:lnTo>
                      <a:lnTo>
                        <a:pt x="12" y="92"/>
                      </a:lnTo>
                      <a:lnTo>
                        <a:pt x="4" y="206"/>
                      </a:lnTo>
                      <a:lnTo>
                        <a:pt x="0" y="286"/>
                      </a:lnTo>
                      <a:lnTo>
                        <a:pt x="0" y="316"/>
                      </a:lnTo>
                      <a:lnTo>
                        <a:pt x="2" y="334"/>
                      </a:lnTo>
                      <a:lnTo>
                        <a:pt x="2" y="334"/>
                      </a:lnTo>
                      <a:lnTo>
                        <a:pt x="4" y="338"/>
                      </a:lnTo>
                      <a:lnTo>
                        <a:pt x="6" y="340"/>
                      </a:lnTo>
                      <a:lnTo>
                        <a:pt x="10" y="340"/>
                      </a:lnTo>
                      <a:lnTo>
                        <a:pt x="14" y="336"/>
                      </a:lnTo>
                      <a:lnTo>
                        <a:pt x="22" y="328"/>
                      </a:lnTo>
                      <a:lnTo>
                        <a:pt x="30" y="314"/>
                      </a:lnTo>
                      <a:lnTo>
                        <a:pt x="46" y="286"/>
                      </a:lnTo>
                      <a:lnTo>
                        <a:pt x="52" y="272"/>
                      </a:lnTo>
                      <a:lnTo>
                        <a:pt x="52" y="272"/>
                      </a:lnTo>
                      <a:lnTo>
                        <a:pt x="44" y="234"/>
                      </a:lnTo>
                      <a:lnTo>
                        <a:pt x="40" y="196"/>
                      </a:lnTo>
                      <a:lnTo>
                        <a:pt x="38" y="178"/>
                      </a:lnTo>
                      <a:lnTo>
                        <a:pt x="38" y="158"/>
                      </a:lnTo>
                      <a:lnTo>
                        <a:pt x="38" y="158"/>
                      </a:lnTo>
                      <a:lnTo>
                        <a:pt x="42" y="82"/>
                      </a:lnTo>
                      <a:lnTo>
                        <a:pt x="42" y="52"/>
                      </a:lnTo>
                      <a:lnTo>
                        <a:pt x="40" y="42"/>
                      </a:lnTo>
                      <a:lnTo>
                        <a:pt x="38" y="36"/>
                      </a:lnTo>
                      <a:lnTo>
                        <a:pt x="38" y="36"/>
                      </a:lnTo>
                      <a:lnTo>
                        <a:pt x="36" y="30"/>
                      </a:lnTo>
                      <a:lnTo>
                        <a:pt x="34" y="24"/>
                      </a:lnTo>
                      <a:lnTo>
                        <a:pt x="36" y="18"/>
                      </a:lnTo>
                      <a:lnTo>
                        <a:pt x="42" y="10"/>
                      </a:lnTo>
                      <a:lnTo>
                        <a:pt x="42" y="10"/>
                      </a:lnTo>
                      <a:close/>
                    </a:path>
                  </a:pathLst>
                </a:custGeom>
                <a:grpFill/>
                <a:ln w="9525">
                  <a:noFill/>
                  <a:round/>
                  <a:headEnd/>
                  <a:tailEnd/>
                </a:ln>
              </p:spPr>
              <p:txBody>
                <a:bodyPr/>
                <a:lstStyle/>
                <a:p>
                  <a:pPr>
                    <a:defRPr/>
                  </a:pPr>
                  <a:endParaRPr lang="en-SG" sz="2200" kern="0">
                    <a:solidFill>
                      <a:sysClr val="windowText" lastClr="000000"/>
                    </a:solidFill>
                    <a:latin typeface="楷体" pitchFamily="49" charset="-122"/>
                    <a:ea typeface="楷体" pitchFamily="49" charset="-122"/>
                  </a:endParaRPr>
                </a:p>
              </p:txBody>
            </p:sp>
          </p:grpSp>
        </p:grpSp>
        <p:grpSp>
          <p:nvGrpSpPr>
            <p:cNvPr id="48" name="Group 12">
              <a:extLst>
                <a:ext uri="{FF2B5EF4-FFF2-40B4-BE49-F238E27FC236}">
                  <a16:creationId xmlns="" xmlns:a16="http://schemas.microsoft.com/office/drawing/2014/main" id="{0572F430-D5F5-226D-B139-2BC5B2914E95}"/>
                </a:ext>
              </a:extLst>
            </p:cNvPr>
            <p:cNvGrpSpPr/>
            <p:nvPr/>
          </p:nvGrpSpPr>
          <p:grpSpPr>
            <a:xfrm>
              <a:off x="6260339" y="3476154"/>
              <a:ext cx="526236" cy="1710272"/>
              <a:chOff x="5643570" y="3286124"/>
              <a:chExt cx="787400" cy="2559050"/>
            </a:xfrm>
            <a:solidFill>
              <a:srgbClr val="1F497D">
                <a:lumMod val="75000"/>
              </a:srgbClr>
            </a:solidFill>
            <a:effectLst>
              <a:reflection blurRad="6350" stA="52000" endA="300" endPos="35000" dir="5400000" sy="-100000" algn="bl" rotWithShape="0"/>
            </a:effectLst>
          </p:grpSpPr>
          <p:sp>
            <p:nvSpPr>
              <p:cNvPr id="49" name="Freeform 291">
                <a:extLst>
                  <a:ext uri="{FF2B5EF4-FFF2-40B4-BE49-F238E27FC236}">
                    <a16:creationId xmlns="" xmlns:a16="http://schemas.microsoft.com/office/drawing/2014/main" id="{DEACBBE0-21B8-6FE1-444E-E25D5851F2F9}"/>
                  </a:ext>
                </a:extLst>
              </p:cNvPr>
              <p:cNvSpPr>
                <a:spLocks noEditPoints="1"/>
              </p:cNvSpPr>
              <p:nvPr/>
            </p:nvSpPr>
            <p:spPr bwMode="auto">
              <a:xfrm>
                <a:off x="5643570" y="3286124"/>
                <a:ext cx="787400" cy="2559050"/>
              </a:xfrm>
              <a:custGeom>
                <a:avLst/>
                <a:gdLst/>
                <a:ahLst/>
                <a:cxnLst>
                  <a:cxn ang="0">
                    <a:pos x="488" y="770"/>
                  </a:cxn>
                  <a:cxn ang="0">
                    <a:pos x="478" y="654"/>
                  </a:cxn>
                  <a:cxn ang="0">
                    <a:pos x="456" y="408"/>
                  </a:cxn>
                  <a:cxn ang="0">
                    <a:pos x="440" y="306"/>
                  </a:cxn>
                  <a:cxn ang="0">
                    <a:pos x="376" y="268"/>
                  </a:cxn>
                  <a:cxn ang="0">
                    <a:pos x="306" y="226"/>
                  </a:cxn>
                  <a:cxn ang="0">
                    <a:pos x="312" y="188"/>
                  </a:cxn>
                  <a:cxn ang="0">
                    <a:pos x="344" y="130"/>
                  </a:cxn>
                  <a:cxn ang="0">
                    <a:pos x="344" y="108"/>
                  </a:cxn>
                  <a:cxn ang="0">
                    <a:pos x="340" y="38"/>
                  </a:cxn>
                  <a:cxn ang="0">
                    <a:pos x="292" y="2"/>
                  </a:cxn>
                  <a:cxn ang="0">
                    <a:pos x="226" y="8"/>
                  </a:cxn>
                  <a:cxn ang="0">
                    <a:pos x="190" y="58"/>
                  </a:cxn>
                  <a:cxn ang="0">
                    <a:pos x="182" y="110"/>
                  </a:cxn>
                  <a:cxn ang="0">
                    <a:pos x="196" y="174"/>
                  </a:cxn>
                  <a:cxn ang="0">
                    <a:pos x="202" y="210"/>
                  </a:cxn>
                  <a:cxn ang="0">
                    <a:pos x="184" y="242"/>
                  </a:cxn>
                  <a:cxn ang="0">
                    <a:pos x="70" y="290"/>
                  </a:cxn>
                  <a:cxn ang="0">
                    <a:pos x="28" y="430"/>
                  </a:cxn>
                  <a:cxn ang="0">
                    <a:pos x="2" y="528"/>
                  </a:cxn>
                  <a:cxn ang="0">
                    <a:pos x="10" y="610"/>
                  </a:cxn>
                  <a:cxn ang="0">
                    <a:pos x="26" y="714"/>
                  </a:cxn>
                  <a:cxn ang="0">
                    <a:pos x="40" y="712"/>
                  </a:cxn>
                  <a:cxn ang="0">
                    <a:pos x="48" y="768"/>
                  </a:cxn>
                  <a:cxn ang="0">
                    <a:pos x="102" y="820"/>
                  </a:cxn>
                  <a:cxn ang="0">
                    <a:pos x="90" y="1098"/>
                  </a:cxn>
                  <a:cxn ang="0">
                    <a:pos x="76" y="1526"/>
                  </a:cxn>
                  <a:cxn ang="0">
                    <a:pos x="96" y="1546"/>
                  </a:cxn>
                  <a:cxn ang="0">
                    <a:pos x="72" y="1588"/>
                  </a:cxn>
                  <a:cxn ang="0">
                    <a:pos x="84" y="1608"/>
                  </a:cxn>
                  <a:cxn ang="0">
                    <a:pos x="150" y="1602"/>
                  </a:cxn>
                  <a:cxn ang="0">
                    <a:pos x="170" y="1552"/>
                  </a:cxn>
                  <a:cxn ang="0">
                    <a:pos x="186" y="1410"/>
                  </a:cxn>
                  <a:cxn ang="0">
                    <a:pos x="204" y="1188"/>
                  </a:cxn>
                  <a:cxn ang="0">
                    <a:pos x="244" y="884"/>
                  </a:cxn>
                  <a:cxn ang="0">
                    <a:pos x="274" y="1008"/>
                  </a:cxn>
                  <a:cxn ang="0">
                    <a:pos x="296" y="1206"/>
                  </a:cxn>
                  <a:cxn ang="0">
                    <a:pos x="308" y="1524"/>
                  </a:cxn>
                  <a:cxn ang="0">
                    <a:pos x="310" y="1570"/>
                  </a:cxn>
                  <a:cxn ang="0">
                    <a:pos x="354" y="1592"/>
                  </a:cxn>
                  <a:cxn ang="0">
                    <a:pos x="418" y="1608"/>
                  </a:cxn>
                  <a:cxn ang="0">
                    <a:pos x="444" y="1590"/>
                  </a:cxn>
                  <a:cxn ang="0">
                    <a:pos x="400" y="1542"/>
                  </a:cxn>
                  <a:cxn ang="0">
                    <a:pos x="424" y="1452"/>
                  </a:cxn>
                  <a:cxn ang="0">
                    <a:pos x="410" y="1348"/>
                  </a:cxn>
                  <a:cxn ang="0">
                    <a:pos x="412" y="874"/>
                  </a:cxn>
                  <a:cxn ang="0">
                    <a:pos x="420" y="796"/>
                  </a:cxn>
                  <a:cxn ang="0">
                    <a:pos x="428" y="752"/>
                  </a:cxn>
                  <a:cxn ang="0">
                    <a:pos x="446" y="792"/>
                  </a:cxn>
                  <a:cxn ang="0">
                    <a:pos x="450" y="826"/>
                  </a:cxn>
                  <a:cxn ang="0">
                    <a:pos x="452" y="854"/>
                  </a:cxn>
                  <a:cxn ang="0">
                    <a:pos x="440" y="882"/>
                  </a:cxn>
                  <a:cxn ang="0">
                    <a:pos x="478" y="872"/>
                  </a:cxn>
                  <a:cxn ang="0">
                    <a:pos x="496" y="828"/>
                  </a:cxn>
                  <a:cxn ang="0">
                    <a:pos x="94" y="668"/>
                  </a:cxn>
                  <a:cxn ang="0">
                    <a:pos x="82" y="694"/>
                  </a:cxn>
                  <a:cxn ang="0">
                    <a:pos x="88" y="678"/>
                  </a:cxn>
                  <a:cxn ang="0">
                    <a:pos x="82" y="604"/>
                  </a:cxn>
                  <a:cxn ang="0">
                    <a:pos x="78" y="540"/>
                  </a:cxn>
                  <a:cxn ang="0">
                    <a:pos x="104" y="488"/>
                  </a:cxn>
                </a:cxnLst>
                <a:rect l="0" t="0" r="r" b="b"/>
                <a:pathLst>
                  <a:path w="496" h="1612">
                    <a:moveTo>
                      <a:pt x="492" y="798"/>
                    </a:moveTo>
                    <a:lnTo>
                      <a:pt x="492" y="798"/>
                    </a:lnTo>
                    <a:lnTo>
                      <a:pt x="486" y="780"/>
                    </a:lnTo>
                    <a:lnTo>
                      <a:pt x="486" y="772"/>
                    </a:lnTo>
                    <a:lnTo>
                      <a:pt x="486" y="772"/>
                    </a:lnTo>
                    <a:lnTo>
                      <a:pt x="488" y="770"/>
                    </a:lnTo>
                    <a:lnTo>
                      <a:pt x="490" y="766"/>
                    </a:lnTo>
                    <a:lnTo>
                      <a:pt x="490" y="754"/>
                    </a:lnTo>
                    <a:lnTo>
                      <a:pt x="490" y="736"/>
                    </a:lnTo>
                    <a:lnTo>
                      <a:pt x="488" y="716"/>
                    </a:lnTo>
                    <a:lnTo>
                      <a:pt x="482" y="676"/>
                    </a:lnTo>
                    <a:lnTo>
                      <a:pt x="478" y="654"/>
                    </a:lnTo>
                    <a:lnTo>
                      <a:pt x="478" y="654"/>
                    </a:lnTo>
                    <a:lnTo>
                      <a:pt x="472" y="608"/>
                    </a:lnTo>
                    <a:lnTo>
                      <a:pt x="464" y="532"/>
                    </a:lnTo>
                    <a:lnTo>
                      <a:pt x="464" y="532"/>
                    </a:lnTo>
                    <a:lnTo>
                      <a:pt x="458" y="460"/>
                    </a:lnTo>
                    <a:lnTo>
                      <a:pt x="456" y="408"/>
                    </a:lnTo>
                    <a:lnTo>
                      <a:pt x="456" y="408"/>
                    </a:lnTo>
                    <a:lnTo>
                      <a:pt x="454" y="376"/>
                    </a:lnTo>
                    <a:lnTo>
                      <a:pt x="448" y="330"/>
                    </a:lnTo>
                    <a:lnTo>
                      <a:pt x="448" y="330"/>
                    </a:lnTo>
                    <a:lnTo>
                      <a:pt x="444" y="316"/>
                    </a:lnTo>
                    <a:lnTo>
                      <a:pt x="440" y="306"/>
                    </a:lnTo>
                    <a:lnTo>
                      <a:pt x="434" y="298"/>
                    </a:lnTo>
                    <a:lnTo>
                      <a:pt x="428" y="290"/>
                    </a:lnTo>
                    <a:lnTo>
                      <a:pt x="414" y="280"/>
                    </a:lnTo>
                    <a:lnTo>
                      <a:pt x="404" y="276"/>
                    </a:lnTo>
                    <a:lnTo>
                      <a:pt x="404" y="276"/>
                    </a:lnTo>
                    <a:lnTo>
                      <a:pt x="376" y="268"/>
                    </a:lnTo>
                    <a:lnTo>
                      <a:pt x="360" y="262"/>
                    </a:lnTo>
                    <a:lnTo>
                      <a:pt x="344" y="254"/>
                    </a:lnTo>
                    <a:lnTo>
                      <a:pt x="344" y="254"/>
                    </a:lnTo>
                    <a:lnTo>
                      <a:pt x="320" y="240"/>
                    </a:lnTo>
                    <a:lnTo>
                      <a:pt x="312" y="232"/>
                    </a:lnTo>
                    <a:lnTo>
                      <a:pt x="306" y="226"/>
                    </a:lnTo>
                    <a:lnTo>
                      <a:pt x="306" y="226"/>
                    </a:lnTo>
                    <a:lnTo>
                      <a:pt x="304" y="218"/>
                    </a:lnTo>
                    <a:lnTo>
                      <a:pt x="304" y="210"/>
                    </a:lnTo>
                    <a:lnTo>
                      <a:pt x="310" y="190"/>
                    </a:lnTo>
                    <a:lnTo>
                      <a:pt x="310" y="190"/>
                    </a:lnTo>
                    <a:lnTo>
                      <a:pt x="312" y="188"/>
                    </a:lnTo>
                    <a:lnTo>
                      <a:pt x="316" y="186"/>
                    </a:lnTo>
                    <a:lnTo>
                      <a:pt x="322" y="180"/>
                    </a:lnTo>
                    <a:lnTo>
                      <a:pt x="330" y="168"/>
                    </a:lnTo>
                    <a:lnTo>
                      <a:pt x="330" y="168"/>
                    </a:lnTo>
                    <a:lnTo>
                      <a:pt x="338" y="148"/>
                    </a:lnTo>
                    <a:lnTo>
                      <a:pt x="344" y="130"/>
                    </a:lnTo>
                    <a:lnTo>
                      <a:pt x="344" y="130"/>
                    </a:lnTo>
                    <a:lnTo>
                      <a:pt x="344" y="126"/>
                    </a:lnTo>
                    <a:lnTo>
                      <a:pt x="342" y="124"/>
                    </a:lnTo>
                    <a:lnTo>
                      <a:pt x="340" y="122"/>
                    </a:lnTo>
                    <a:lnTo>
                      <a:pt x="340" y="122"/>
                    </a:lnTo>
                    <a:lnTo>
                      <a:pt x="344" y="108"/>
                    </a:lnTo>
                    <a:lnTo>
                      <a:pt x="346" y="94"/>
                    </a:lnTo>
                    <a:lnTo>
                      <a:pt x="348" y="76"/>
                    </a:lnTo>
                    <a:lnTo>
                      <a:pt x="348" y="76"/>
                    </a:lnTo>
                    <a:lnTo>
                      <a:pt x="348" y="66"/>
                    </a:lnTo>
                    <a:lnTo>
                      <a:pt x="346" y="56"/>
                    </a:lnTo>
                    <a:lnTo>
                      <a:pt x="340" y="38"/>
                    </a:lnTo>
                    <a:lnTo>
                      <a:pt x="332" y="26"/>
                    </a:lnTo>
                    <a:lnTo>
                      <a:pt x="326" y="20"/>
                    </a:lnTo>
                    <a:lnTo>
                      <a:pt x="326" y="20"/>
                    </a:lnTo>
                    <a:lnTo>
                      <a:pt x="316" y="12"/>
                    </a:lnTo>
                    <a:lnTo>
                      <a:pt x="302" y="6"/>
                    </a:lnTo>
                    <a:lnTo>
                      <a:pt x="292" y="2"/>
                    </a:lnTo>
                    <a:lnTo>
                      <a:pt x="280" y="0"/>
                    </a:lnTo>
                    <a:lnTo>
                      <a:pt x="266" y="0"/>
                    </a:lnTo>
                    <a:lnTo>
                      <a:pt x="250" y="0"/>
                    </a:lnTo>
                    <a:lnTo>
                      <a:pt x="250" y="0"/>
                    </a:lnTo>
                    <a:lnTo>
                      <a:pt x="236" y="4"/>
                    </a:lnTo>
                    <a:lnTo>
                      <a:pt x="226" y="8"/>
                    </a:lnTo>
                    <a:lnTo>
                      <a:pt x="216" y="16"/>
                    </a:lnTo>
                    <a:lnTo>
                      <a:pt x="208" y="24"/>
                    </a:lnTo>
                    <a:lnTo>
                      <a:pt x="202" y="32"/>
                    </a:lnTo>
                    <a:lnTo>
                      <a:pt x="198" y="42"/>
                    </a:lnTo>
                    <a:lnTo>
                      <a:pt x="190" y="58"/>
                    </a:lnTo>
                    <a:lnTo>
                      <a:pt x="190" y="58"/>
                    </a:lnTo>
                    <a:lnTo>
                      <a:pt x="186" y="76"/>
                    </a:lnTo>
                    <a:lnTo>
                      <a:pt x="186" y="90"/>
                    </a:lnTo>
                    <a:lnTo>
                      <a:pt x="188" y="106"/>
                    </a:lnTo>
                    <a:lnTo>
                      <a:pt x="188" y="106"/>
                    </a:lnTo>
                    <a:lnTo>
                      <a:pt x="184" y="108"/>
                    </a:lnTo>
                    <a:lnTo>
                      <a:pt x="182" y="110"/>
                    </a:lnTo>
                    <a:lnTo>
                      <a:pt x="180" y="116"/>
                    </a:lnTo>
                    <a:lnTo>
                      <a:pt x="180" y="126"/>
                    </a:lnTo>
                    <a:lnTo>
                      <a:pt x="182" y="138"/>
                    </a:lnTo>
                    <a:lnTo>
                      <a:pt x="188" y="160"/>
                    </a:lnTo>
                    <a:lnTo>
                      <a:pt x="192" y="170"/>
                    </a:lnTo>
                    <a:lnTo>
                      <a:pt x="196" y="174"/>
                    </a:lnTo>
                    <a:lnTo>
                      <a:pt x="196" y="174"/>
                    </a:lnTo>
                    <a:lnTo>
                      <a:pt x="198" y="178"/>
                    </a:lnTo>
                    <a:lnTo>
                      <a:pt x="200" y="182"/>
                    </a:lnTo>
                    <a:lnTo>
                      <a:pt x="202" y="194"/>
                    </a:lnTo>
                    <a:lnTo>
                      <a:pt x="202" y="210"/>
                    </a:lnTo>
                    <a:lnTo>
                      <a:pt x="202" y="210"/>
                    </a:lnTo>
                    <a:lnTo>
                      <a:pt x="200" y="214"/>
                    </a:lnTo>
                    <a:lnTo>
                      <a:pt x="198" y="224"/>
                    </a:lnTo>
                    <a:lnTo>
                      <a:pt x="194" y="234"/>
                    </a:lnTo>
                    <a:lnTo>
                      <a:pt x="190" y="238"/>
                    </a:lnTo>
                    <a:lnTo>
                      <a:pt x="184" y="242"/>
                    </a:lnTo>
                    <a:lnTo>
                      <a:pt x="184" y="242"/>
                    </a:lnTo>
                    <a:lnTo>
                      <a:pt x="162" y="252"/>
                    </a:lnTo>
                    <a:lnTo>
                      <a:pt x="146" y="258"/>
                    </a:lnTo>
                    <a:lnTo>
                      <a:pt x="146" y="258"/>
                    </a:lnTo>
                    <a:lnTo>
                      <a:pt x="78" y="286"/>
                    </a:lnTo>
                    <a:lnTo>
                      <a:pt x="78" y="286"/>
                    </a:lnTo>
                    <a:lnTo>
                      <a:pt x="70" y="290"/>
                    </a:lnTo>
                    <a:lnTo>
                      <a:pt x="62" y="300"/>
                    </a:lnTo>
                    <a:lnTo>
                      <a:pt x="54" y="314"/>
                    </a:lnTo>
                    <a:lnTo>
                      <a:pt x="50" y="326"/>
                    </a:lnTo>
                    <a:lnTo>
                      <a:pt x="50" y="326"/>
                    </a:lnTo>
                    <a:lnTo>
                      <a:pt x="38" y="390"/>
                    </a:lnTo>
                    <a:lnTo>
                      <a:pt x="28" y="430"/>
                    </a:lnTo>
                    <a:lnTo>
                      <a:pt x="20" y="458"/>
                    </a:lnTo>
                    <a:lnTo>
                      <a:pt x="20" y="458"/>
                    </a:lnTo>
                    <a:lnTo>
                      <a:pt x="10" y="492"/>
                    </a:lnTo>
                    <a:lnTo>
                      <a:pt x="4" y="518"/>
                    </a:lnTo>
                    <a:lnTo>
                      <a:pt x="4" y="518"/>
                    </a:lnTo>
                    <a:lnTo>
                      <a:pt x="2" y="528"/>
                    </a:lnTo>
                    <a:lnTo>
                      <a:pt x="0" y="540"/>
                    </a:lnTo>
                    <a:lnTo>
                      <a:pt x="0" y="554"/>
                    </a:lnTo>
                    <a:lnTo>
                      <a:pt x="2" y="564"/>
                    </a:lnTo>
                    <a:lnTo>
                      <a:pt x="2" y="564"/>
                    </a:lnTo>
                    <a:lnTo>
                      <a:pt x="6" y="582"/>
                    </a:lnTo>
                    <a:lnTo>
                      <a:pt x="10" y="610"/>
                    </a:lnTo>
                    <a:lnTo>
                      <a:pt x="14" y="656"/>
                    </a:lnTo>
                    <a:lnTo>
                      <a:pt x="14" y="656"/>
                    </a:lnTo>
                    <a:lnTo>
                      <a:pt x="16" y="672"/>
                    </a:lnTo>
                    <a:lnTo>
                      <a:pt x="18" y="692"/>
                    </a:lnTo>
                    <a:lnTo>
                      <a:pt x="22" y="710"/>
                    </a:lnTo>
                    <a:lnTo>
                      <a:pt x="26" y="714"/>
                    </a:lnTo>
                    <a:lnTo>
                      <a:pt x="30" y="716"/>
                    </a:lnTo>
                    <a:lnTo>
                      <a:pt x="30" y="716"/>
                    </a:lnTo>
                    <a:lnTo>
                      <a:pt x="36" y="712"/>
                    </a:lnTo>
                    <a:lnTo>
                      <a:pt x="38" y="712"/>
                    </a:lnTo>
                    <a:lnTo>
                      <a:pt x="40" y="712"/>
                    </a:lnTo>
                    <a:lnTo>
                      <a:pt x="40" y="712"/>
                    </a:lnTo>
                    <a:lnTo>
                      <a:pt x="44" y="718"/>
                    </a:lnTo>
                    <a:lnTo>
                      <a:pt x="44" y="724"/>
                    </a:lnTo>
                    <a:lnTo>
                      <a:pt x="46" y="740"/>
                    </a:lnTo>
                    <a:lnTo>
                      <a:pt x="46" y="740"/>
                    </a:lnTo>
                    <a:lnTo>
                      <a:pt x="46" y="756"/>
                    </a:lnTo>
                    <a:lnTo>
                      <a:pt x="48" y="768"/>
                    </a:lnTo>
                    <a:lnTo>
                      <a:pt x="52" y="778"/>
                    </a:lnTo>
                    <a:lnTo>
                      <a:pt x="58" y="792"/>
                    </a:lnTo>
                    <a:lnTo>
                      <a:pt x="68" y="802"/>
                    </a:lnTo>
                    <a:lnTo>
                      <a:pt x="82" y="812"/>
                    </a:lnTo>
                    <a:lnTo>
                      <a:pt x="102" y="820"/>
                    </a:lnTo>
                    <a:lnTo>
                      <a:pt x="102" y="820"/>
                    </a:lnTo>
                    <a:lnTo>
                      <a:pt x="102" y="898"/>
                    </a:lnTo>
                    <a:lnTo>
                      <a:pt x="102" y="898"/>
                    </a:lnTo>
                    <a:lnTo>
                      <a:pt x="100" y="946"/>
                    </a:lnTo>
                    <a:lnTo>
                      <a:pt x="98" y="1004"/>
                    </a:lnTo>
                    <a:lnTo>
                      <a:pt x="90" y="1098"/>
                    </a:lnTo>
                    <a:lnTo>
                      <a:pt x="90" y="1098"/>
                    </a:lnTo>
                    <a:lnTo>
                      <a:pt x="84" y="1174"/>
                    </a:lnTo>
                    <a:lnTo>
                      <a:pt x="80" y="1220"/>
                    </a:lnTo>
                    <a:lnTo>
                      <a:pt x="80" y="1270"/>
                    </a:lnTo>
                    <a:lnTo>
                      <a:pt x="80" y="1270"/>
                    </a:lnTo>
                    <a:lnTo>
                      <a:pt x="76" y="1526"/>
                    </a:lnTo>
                    <a:lnTo>
                      <a:pt x="76" y="1526"/>
                    </a:lnTo>
                    <a:lnTo>
                      <a:pt x="78" y="1534"/>
                    </a:lnTo>
                    <a:lnTo>
                      <a:pt x="80" y="1536"/>
                    </a:lnTo>
                    <a:lnTo>
                      <a:pt x="82" y="1536"/>
                    </a:lnTo>
                    <a:lnTo>
                      <a:pt x="88" y="1540"/>
                    </a:lnTo>
                    <a:lnTo>
                      <a:pt x="92" y="1542"/>
                    </a:lnTo>
                    <a:lnTo>
                      <a:pt x="96" y="1546"/>
                    </a:lnTo>
                    <a:lnTo>
                      <a:pt x="96" y="1546"/>
                    </a:lnTo>
                    <a:lnTo>
                      <a:pt x="98" y="1550"/>
                    </a:lnTo>
                    <a:lnTo>
                      <a:pt x="96" y="1552"/>
                    </a:lnTo>
                    <a:lnTo>
                      <a:pt x="92" y="1560"/>
                    </a:lnTo>
                    <a:lnTo>
                      <a:pt x="78" y="1578"/>
                    </a:lnTo>
                    <a:lnTo>
                      <a:pt x="72" y="1588"/>
                    </a:lnTo>
                    <a:lnTo>
                      <a:pt x="70" y="1596"/>
                    </a:lnTo>
                    <a:lnTo>
                      <a:pt x="70" y="1598"/>
                    </a:lnTo>
                    <a:lnTo>
                      <a:pt x="72" y="1602"/>
                    </a:lnTo>
                    <a:lnTo>
                      <a:pt x="78" y="1606"/>
                    </a:lnTo>
                    <a:lnTo>
                      <a:pt x="84" y="1608"/>
                    </a:lnTo>
                    <a:lnTo>
                      <a:pt x="84" y="1608"/>
                    </a:lnTo>
                    <a:lnTo>
                      <a:pt x="100" y="1610"/>
                    </a:lnTo>
                    <a:lnTo>
                      <a:pt x="114" y="1612"/>
                    </a:lnTo>
                    <a:lnTo>
                      <a:pt x="124" y="1612"/>
                    </a:lnTo>
                    <a:lnTo>
                      <a:pt x="134" y="1610"/>
                    </a:lnTo>
                    <a:lnTo>
                      <a:pt x="144" y="1606"/>
                    </a:lnTo>
                    <a:lnTo>
                      <a:pt x="150" y="1602"/>
                    </a:lnTo>
                    <a:lnTo>
                      <a:pt x="156" y="1598"/>
                    </a:lnTo>
                    <a:lnTo>
                      <a:pt x="160" y="1592"/>
                    </a:lnTo>
                    <a:lnTo>
                      <a:pt x="166" y="1580"/>
                    </a:lnTo>
                    <a:lnTo>
                      <a:pt x="170" y="1568"/>
                    </a:lnTo>
                    <a:lnTo>
                      <a:pt x="170" y="1552"/>
                    </a:lnTo>
                    <a:lnTo>
                      <a:pt x="170" y="1552"/>
                    </a:lnTo>
                    <a:lnTo>
                      <a:pt x="174" y="1532"/>
                    </a:lnTo>
                    <a:lnTo>
                      <a:pt x="174" y="1532"/>
                    </a:lnTo>
                    <a:lnTo>
                      <a:pt x="178" y="1522"/>
                    </a:lnTo>
                    <a:lnTo>
                      <a:pt x="180" y="1504"/>
                    </a:lnTo>
                    <a:lnTo>
                      <a:pt x="184" y="1458"/>
                    </a:lnTo>
                    <a:lnTo>
                      <a:pt x="186" y="1410"/>
                    </a:lnTo>
                    <a:lnTo>
                      <a:pt x="188" y="1376"/>
                    </a:lnTo>
                    <a:lnTo>
                      <a:pt x="188" y="1376"/>
                    </a:lnTo>
                    <a:lnTo>
                      <a:pt x="190" y="1344"/>
                    </a:lnTo>
                    <a:lnTo>
                      <a:pt x="192" y="1294"/>
                    </a:lnTo>
                    <a:lnTo>
                      <a:pt x="198" y="1240"/>
                    </a:lnTo>
                    <a:lnTo>
                      <a:pt x="204" y="1188"/>
                    </a:lnTo>
                    <a:lnTo>
                      <a:pt x="204" y="1188"/>
                    </a:lnTo>
                    <a:lnTo>
                      <a:pt x="216" y="1086"/>
                    </a:lnTo>
                    <a:lnTo>
                      <a:pt x="230" y="972"/>
                    </a:lnTo>
                    <a:lnTo>
                      <a:pt x="230" y="972"/>
                    </a:lnTo>
                    <a:lnTo>
                      <a:pt x="236" y="922"/>
                    </a:lnTo>
                    <a:lnTo>
                      <a:pt x="244" y="884"/>
                    </a:lnTo>
                    <a:lnTo>
                      <a:pt x="254" y="850"/>
                    </a:lnTo>
                    <a:lnTo>
                      <a:pt x="254" y="850"/>
                    </a:lnTo>
                    <a:lnTo>
                      <a:pt x="254" y="878"/>
                    </a:lnTo>
                    <a:lnTo>
                      <a:pt x="258" y="906"/>
                    </a:lnTo>
                    <a:lnTo>
                      <a:pt x="264" y="960"/>
                    </a:lnTo>
                    <a:lnTo>
                      <a:pt x="274" y="1008"/>
                    </a:lnTo>
                    <a:lnTo>
                      <a:pt x="280" y="1052"/>
                    </a:lnTo>
                    <a:lnTo>
                      <a:pt x="280" y="1052"/>
                    </a:lnTo>
                    <a:lnTo>
                      <a:pt x="288" y="1144"/>
                    </a:lnTo>
                    <a:lnTo>
                      <a:pt x="292" y="1182"/>
                    </a:lnTo>
                    <a:lnTo>
                      <a:pt x="296" y="1206"/>
                    </a:lnTo>
                    <a:lnTo>
                      <a:pt x="296" y="1206"/>
                    </a:lnTo>
                    <a:lnTo>
                      <a:pt x="298" y="1222"/>
                    </a:lnTo>
                    <a:lnTo>
                      <a:pt x="300" y="1252"/>
                    </a:lnTo>
                    <a:lnTo>
                      <a:pt x="304" y="1342"/>
                    </a:lnTo>
                    <a:lnTo>
                      <a:pt x="308" y="1488"/>
                    </a:lnTo>
                    <a:lnTo>
                      <a:pt x="308" y="1488"/>
                    </a:lnTo>
                    <a:lnTo>
                      <a:pt x="308" y="1524"/>
                    </a:lnTo>
                    <a:lnTo>
                      <a:pt x="308" y="1538"/>
                    </a:lnTo>
                    <a:lnTo>
                      <a:pt x="312" y="1550"/>
                    </a:lnTo>
                    <a:lnTo>
                      <a:pt x="312" y="1550"/>
                    </a:lnTo>
                    <a:lnTo>
                      <a:pt x="312" y="1560"/>
                    </a:lnTo>
                    <a:lnTo>
                      <a:pt x="312" y="1566"/>
                    </a:lnTo>
                    <a:lnTo>
                      <a:pt x="310" y="1570"/>
                    </a:lnTo>
                    <a:lnTo>
                      <a:pt x="310" y="1576"/>
                    </a:lnTo>
                    <a:lnTo>
                      <a:pt x="310" y="1576"/>
                    </a:lnTo>
                    <a:lnTo>
                      <a:pt x="312" y="1578"/>
                    </a:lnTo>
                    <a:lnTo>
                      <a:pt x="318" y="1582"/>
                    </a:lnTo>
                    <a:lnTo>
                      <a:pt x="332" y="1586"/>
                    </a:lnTo>
                    <a:lnTo>
                      <a:pt x="354" y="1592"/>
                    </a:lnTo>
                    <a:lnTo>
                      <a:pt x="376" y="1600"/>
                    </a:lnTo>
                    <a:lnTo>
                      <a:pt x="376" y="1600"/>
                    </a:lnTo>
                    <a:lnTo>
                      <a:pt x="388" y="1604"/>
                    </a:lnTo>
                    <a:lnTo>
                      <a:pt x="398" y="1606"/>
                    </a:lnTo>
                    <a:lnTo>
                      <a:pt x="410" y="1608"/>
                    </a:lnTo>
                    <a:lnTo>
                      <a:pt x="418" y="1608"/>
                    </a:lnTo>
                    <a:lnTo>
                      <a:pt x="428" y="1606"/>
                    </a:lnTo>
                    <a:lnTo>
                      <a:pt x="434" y="1602"/>
                    </a:lnTo>
                    <a:lnTo>
                      <a:pt x="440" y="1600"/>
                    </a:lnTo>
                    <a:lnTo>
                      <a:pt x="444" y="1594"/>
                    </a:lnTo>
                    <a:lnTo>
                      <a:pt x="444" y="1594"/>
                    </a:lnTo>
                    <a:lnTo>
                      <a:pt x="444" y="1590"/>
                    </a:lnTo>
                    <a:lnTo>
                      <a:pt x="440" y="1582"/>
                    </a:lnTo>
                    <a:lnTo>
                      <a:pt x="434" y="1576"/>
                    </a:lnTo>
                    <a:lnTo>
                      <a:pt x="426" y="1568"/>
                    </a:lnTo>
                    <a:lnTo>
                      <a:pt x="400" y="1546"/>
                    </a:lnTo>
                    <a:lnTo>
                      <a:pt x="400" y="1546"/>
                    </a:lnTo>
                    <a:lnTo>
                      <a:pt x="400" y="1542"/>
                    </a:lnTo>
                    <a:lnTo>
                      <a:pt x="400" y="1536"/>
                    </a:lnTo>
                    <a:lnTo>
                      <a:pt x="406" y="1514"/>
                    </a:lnTo>
                    <a:lnTo>
                      <a:pt x="422" y="1468"/>
                    </a:lnTo>
                    <a:lnTo>
                      <a:pt x="422" y="1468"/>
                    </a:lnTo>
                    <a:lnTo>
                      <a:pt x="422" y="1460"/>
                    </a:lnTo>
                    <a:lnTo>
                      <a:pt x="424" y="1452"/>
                    </a:lnTo>
                    <a:lnTo>
                      <a:pt x="422" y="1436"/>
                    </a:lnTo>
                    <a:lnTo>
                      <a:pt x="416" y="1418"/>
                    </a:lnTo>
                    <a:lnTo>
                      <a:pt x="412" y="1392"/>
                    </a:lnTo>
                    <a:lnTo>
                      <a:pt x="412" y="1392"/>
                    </a:lnTo>
                    <a:lnTo>
                      <a:pt x="410" y="1374"/>
                    </a:lnTo>
                    <a:lnTo>
                      <a:pt x="410" y="1348"/>
                    </a:lnTo>
                    <a:lnTo>
                      <a:pt x="412" y="1290"/>
                    </a:lnTo>
                    <a:lnTo>
                      <a:pt x="414" y="1234"/>
                    </a:lnTo>
                    <a:lnTo>
                      <a:pt x="416" y="1194"/>
                    </a:lnTo>
                    <a:lnTo>
                      <a:pt x="416" y="1194"/>
                    </a:lnTo>
                    <a:lnTo>
                      <a:pt x="414" y="1032"/>
                    </a:lnTo>
                    <a:lnTo>
                      <a:pt x="412" y="874"/>
                    </a:lnTo>
                    <a:lnTo>
                      <a:pt x="412" y="874"/>
                    </a:lnTo>
                    <a:lnTo>
                      <a:pt x="412" y="852"/>
                    </a:lnTo>
                    <a:lnTo>
                      <a:pt x="414" y="832"/>
                    </a:lnTo>
                    <a:lnTo>
                      <a:pt x="416" y="814"/>
                    </a:lnTo>
                    <a:lnTo>
                      <a:pt x="416" y="814"/>
                    </a:lnTo>
                    <a:lnTo>
                      <a:pt x="420" y="796"/>
                    </a:lnTo>
                    <a:lnTo>
                      <a:pt x="422" y="774"/>
                    </a:lnTo>
                    <a:lnTo>
                      <a:pt x="422" y="774"/>
                    </a:lnTo>
                    <a:lnTo>
                      <a:pt x="422" y="762"/>
                    </a:lnTo>
                    <a:lnTo>
                      <a:pt x="424" y="756"/>
                    </a:lnTo>
                    <a:lnTo>
                      <a:pt x="428" y="752"/>
                    </a:lnTo>
                    <a:lnTo>
                      <a:pt x="428" y="752"/>
                    </a:lnTo>
                    <a:lnTo>
                      <a:pt x="430" y="764"/>
                    </a:lnTo>
                    <a:lnTo>
                      <a:pt x="434" y="774"/>
                    </a:lnTo>
                    <a:lnTo>
                      <a:pt x="442" y="784"/>
                    </a:lnTo>
                    <a:lnTo>
                      <a:pt x="442" y="784"/>
                    </a:lnTo>
                    <a:lnTo>
                      <a:pt x="446" y="788"/>
                    </a:lnTo>
                    <a:lnTo>
                      <a:pt x="446" y="792"/>
                    </a:lnTo>
                    <a:lnTo>
                      <a:pt x="444" y="798"/>
                    </a:lnTo>
                    <a:lnTo>
                      <a:pt x="444" y="798"/>
                    </a:lnTo>
                    <a:lnTo>
                      <a:pt x="444" y="802"/>
                    </a:lnTo>
                    <a:lnTo>
                      <a:pt x="444" y="806"/>
                    </a:lnTo>
                    <a:lnTo>
                      <a:pt x="446" y="816"/>
                    </a:lnTo>
                    <a:lnTo>
                      <a:pt x="450" y="826"/>
                    </a:lnTo>
                    <a:lnTo>
                      <a:pt x="450" y="830"/>
                    </a:lnTo>
                    <a:lnTo>
                      <a:pt x="450" y="836"/>
                    </a:lnTo>
                    <a:lnTo>
                      <a:pt x="450" y="836"/>
                    </a:lnTo>
                    <a:lnTo>
                      <a:pt x="450" y="844"/>
                    </a:lnTo>
                    <a:lnTo>
                      <a:pt x="450" y="850"/>
                    </a:lnTo>
                    <a:lnTo>
                      <a:pt x="452" y="854"/>
                    </a:lnTo>
                    <a:lnTo>
                      <a:pt x="452" y="858"/>
                    </a:lnTo>
                    <a:lnTo>
                      <a:pt x="452" y="858"/>
                    </a:lnTo>
                    <a:lnTo>
                      <a:pt x="450" y="864"/>
                    </a:lnTo>
                    <a:lnTo>
                      <a:pt x="444" y="872"/>
                    </a:lnTo>
                    <a:lnTo>
                      <a:pt x="440" y="878"/>
                    </a:lnTo>
                    <a:lnTo>
                      <a:pt x="440" y="882"/>
                    </a:lnTo>
                    <a:lnTo>
                      <a:pt x="440" y="884"/>
                    </a:lnTo>
                    <a:lnTo>
                      <a:pt x="440" y="884"/>
                    </a:lnTo>
                    <a:lnTo>
                      <a:pt x="444" y="886"/>
                    </a:lnTo>
                    <a:lnTo>
                      <a:pt x="448" y="886"/>
                    </a:lnTo>
                    <a:lnTo>
                      <a:pt x="462" y="882"/>
                    </a:lnTo>
                    <a:lnTo>
                      <a:pt x="478" y="872"/>
                    </a:lnTo>
                    <a:lnTo>
                      <a:pt x="484" y="866"/>
                    </a:lnTo>
                    <a:lnTo>
                      <a:pt x="490" y="860"/>
                    </a:lnTo>
                    <a:lnTo>
                      <a:pt x="490" y="860"/>
                    </a:lnTo>
                    <a:lnTo>
                      <a:pt x="492" y="852"/>
                    </a:lnTo>
                    <a:lnTo>
                      <a:pt x="496" y="846"/>
                    </a:lnTo>
                    <a:lnTo>
                      <a:pt x="496" y="828"/>
                    </a:lnTo>
                    <a:lnTo>
                      <a:pt x="496" y="812"/>
                    </a:lnTo>
                    <a:lnTo>
                      <a:pt x="492" y="798"/>
                    </a:lnTo>
                    <a:lnTo>
                      <a:pt x="492" y="798"/>
                    </a:lnTo>
                    <a:close/>
                    <a:moveTo>
                      <a:pt x="94" y="620"/>
                    </a:moveTo>
                    <a:lnTo>
                      <a:pt x="94" y="620"/>
                    </a:lnTo>
                    <a:lnTo>
                      <a:pt x="94" y="668"/>
                    </a:lnTo>
                    <a:lnTo>
                      <a:pt x="98" y="698"/>
                    </a:lnTo>
                    <a:lnTo>
                      <a:pt x="98" y="698"/>
                    </a:lnTo>
                    <a:lnTo>
                      <a:pt x="92" y="698"/>
                    </a:lnTo>
                    <a:lnTo>
                      <a:pt x="86" y="696"/>
                    </a:lnTo>
                    <a:lnTo>
                      <a:pt x="82" y="696"/>
                    </a:lnTo>
                    <a:lnTo>
                      <a:pt x="82" y="694"/>
                    </a:lnTo>
                    <a:lnTo>
                      <a:pt x="80" y="690"/>
                    </a:lnTo>
                    <a:lnTo>
                      <a:pt x="82" y="686"/>
                    </a:lnTo>
                    <a:lnTo>
                      <a:pt x="82" y="686"/>
                    </a:lnTo>
                    <a:lnTo>
                      <a:pt x="84" y="684"/>
                    </a:lnTo>
                    <a:lnTo>
                      <a:pt x="86" y="680"/>
                    </a:lnTo>
                    <a:lnTo>
                      <a:pt x="88" y="678"/>
                    </a:lnTo>
                    <a:lnTo>
                      <a:pt x="88" y="674"/>
                    </a:lnTo>
                    <a:lnTo>
                      <a:pt x="88" y="674"/>
                    </a:lnTo>
                    <a:lnTo>
                      <a:pt x="88" y="660"/>
                    </a:lnTo>
                    <a:lnTo>
                      <a:pt x="86" y="640"/>
                    </a:lnTo>
                    <a:lnTo>
                      <a:pt x="84" y="622"/>
                    </a:lnTo>
                    <a:lnTo>
                      <a:pt x="82" y="604"/>
                    </a:lnTo>
                    <a:lnTo>
                      <a:pt x="82" y="604"/>
                    </a:lnTo>
                    <a:lnTo>
                      <a:pt x="80" y="590"/>
                    </a:lnTo>
                    <a:lnTo>
                      <a:pt x="78" y="576"/>
                    </a:lnTo>
                    <a:lnTo>
                      <a:pt x="78" y="560"/>
                    </a:lnTo>
                    <a:lnTo>
                      <a:pt x="78" y="540"/>
                    </a:lnTo>
                    <a:lnTo>
                      <a:pt x="78" y="540"/>
                    </a:lnTo>
                    <a:lnTo>
                      <a:pt x="82" y="524"/>
                    </a:lnTo>
                    <a:lnTo>
                      <a:pt x="88" y="508"/>
                    </a:lnTo>
                    <a:lnTo>
                      <a:pt x="96" y="494"/>
                    </a:lnTo>
                    <a:lnTo>
                      <a:pt x="100" y="490"/>
                    </a:lnTo>
                    <a:lnTo>
                      <a:pt x="104" y="488"/>
                    </a:lnTo>
                    <a:lnTo>
                      <a:pt x="104" y="488"/>
                    </a:lnTo>
                    <a:lnTo>
                      <a:pt x="102" y="516"/>
                    </a:lnTo>
                    <a:lnTo>
                      <a:pt x="98" y="548"/>
                    </a:lnTo>
                    <a:lnTo>
                      <a:pt x="96" y="582"/>
                    </a:lnTo>
                    <a:lnTo>
                      <a:pt x="94" y="620"/>
                    </a:lnTo>
                    <a:lnTo>
                      <a:pt x="94" y="620"/>
                    </a:lnTo>
                    <a:close/>
                  </a:path>
                </a:pathLst>
              </a:custGeom>
              <a:grpFill/>
              <a:ln w="9525">
                <a:noFill/>
                <a:round/>
                <a:headEnd/>
                <a:tailEnd/>
              </a:ln>
            </p:spPr>
            <p:txBody>
              <a:bodyPr/>
              <a:lstStyle/>
              <a:p>
                <a:pPr>
                  <a:defRPr/>
                </a:pPr>
                <a:endParaRPr lang="en-SG" sz="2200" kern="0">
                  <a:solidFill>
                    <a:sysClr val="windowText" lastClr="000000"/>
                  </a:solidFill>
                  <a:latin typeface="楷体" pitchFamily="49" charset="-122"/>
                  <a:ea typeface="楷体" pitchFamily="49" charset="-122"/>
                </a:endParaRPr>
              </a:p>
            </p:txBody>
          </p:sp>
          <p:sp>
            <p:nvSpPr>
              <p:cNvPr id="50" name="Freeform 292">
                <a:extLst>
                  <a:ext uri="{FF2B5EF4-FFF2-40B4-BE49-F238E27FC236}">
                    <a16:creationId xmlns="" xmlns:a16="http://schemas.microsoft.com/office/drawing/2014/main" id="{D1342358-2135-83E5-E8FF-ECB17EE7763B}"/>
                  </a:ext>
                </a:extLst>
              </p:cNvPr>
              <p:cNvSpPr>
                <a:spLocks/>
              </p:cNvSpPr>
              <p:nvPr/>
            </p:nvSpPr>
            <p:spPr bwMode="auto">
              <a:xfrm>
                <a:off x="5929320" y="3638549"/>
                <a:ext cx="222250" cy="447675"/>
              </a:xfrm>
              <a:custGeom>
                <a:avLst/>
                <a:gdLst/>
                <a:ahLst/>
                <a:cxnLst>
                  <a:cxn ang="0">
                    <a:pos x="134" y="8"/>
                  </a:cxn>
                  <a:cxn ang="0">
                    <a:pos x="134" y="8"/>
                  </a:cxn>
                  <a:cxn ang="0">
                    <a:pos x="140" y="16"/>
                  </a:cxn>
                  <a:cxn ang="0">
                    <a:pos x="140" y="16"/>
                  </a:cxn>
                  <a:cxn ang="0">
                    <a:pos x="138" y="32"/>
                  </a:cxn>
                  <a:cxn ang="0">
                    <a:pos x="134" y="46"/>
                  </a:cxn>
                  <a:cxn ang="0">
                    <a:pos x="126" y="62"/>
                  </a:cxn>
                  <a:cxn ang="0">
                    <a:pos x="126" y="62"/>
                  </a:cxn>
                  <a:cxn ang="0">
                    <a:pos x="122" y="78"/>
                  </a:cxn>
                  <a:cxn ang="0">
                    <a:pos x="116" y="104"/>
                  </a:cxn>
                  <a:cxn ang="0">
                    <a:pos x="104" y="172"/>
                  </a:cxn>
                  <a:cxn ang="0">
                    <a:pos x="98" y="208"/>
                  </a:cxn>
                  <a:cxn ang="0">
                    <a:pos x="90" y="240"/>
                  </a:cxn>
                  <a:cxn ang="0">
                    <a:pos x="84" y="254"/>
                  </a:cxn>
                  <a:cxn ang="0">
                    <a:pos x="80" y="266"/>
                  </a:cxn>
                  <a:cxn ang="0">
                    <a:pos x="74" y="276"/>
                  </a:cxn>
                  <a:cxn ang="0">
                    <a:pos x="66" y="282"/>
                  </a:cxn>
                  <a:cxn ang="0">
                    <a:pos x="66" y="282"/>
                  </a:cxn>
                  <a:cxn ang="0">
                    <a:pos x="54" y="202"/>
                  </a:cxn>
                  <a:cxn ang="0">
                    <a:pos x="42" y="140"/>
                  </a:cxn>
                  <a:cxn ang="0">
                    <a:pos x="36" y="112"/>
                  </a:cxn>
                  <a:cxn ang="0">
                    <a:pos x="30" y="92"/>
                  </a:cxn>
                  <a:cxn ang="0">
                    <a:pos x="30" y="92"/>
                  </a:cxn>
                  <a:cxn ang="0">
                    <a:pos x="22" y="78"/>
                  </a:cxn>
                  <a:cxn ang="0">
                    <a:pos x="16" y="66"/>
                  </a:cxn>
                  <a:cxn ang="0">
                    <a:pos x="6" y="50"/>
                  </a:cxn>
                  <a:cxn ang="0">
                    <a:pos x="2" y="42"/>
                  </a:cxn>
                  <a:cxn ang="0">
                    <a:pos x="0" y="36"/>
                  </a:cxn>
                  <a:cxn ang="0">
                    <a:pos x="0" y="26"/>
                  </a:cxn>
                  <a:cxn ang="0">
                    <a:pos x="2" y="16"/>
                  </a:cxn>
                  <a:cxn ang="0">
                    <a:pos x="2" y="16"/>
                  </a:cxn>
                  <a:cxn ang="0">
                    <a:pos x="10" y="6"/>
                  </a:cxn>
                  <a:cxn ang="0">
                    <a:pos x="14" y="2"/>
                  </a:cxn>
                  <a:cxn ang="0">
                    <a:pos x="16" y="2"/>
                  </a:cxn>
                  <a:cxn ang="0">
                    <a:pos x="16" y="2"/>
                  </a:cxn>
                  <a:cxn ang="0">
                    <a:pos x="16" y="2"/>
                  </a:cxn>
                  <a:cxn ang="0">
                    <a:pos x="18" y="6"/>
                  </a:cxn>
                  <a:cxn ang="0">
                    <a:pos x="20" y="10"/>
                  </a:cxn>
                  <a:cxn ang="0">
                    <a:pos x="26" y="16"/>
                  </a:cxn>
                  <a:cxn ang="0">
                    <a:pos x="26" y="16"/>
                  </a:cxn>
                  <a:cxn ang="0">
                    <a:pos x="40" y="26"/>
                  </a:cxn>
                  <a:cxn ang="0">
                    <a:pos x="52" y="36"/>
                  </a:cxn>
                  <a:cxn ang="0">
                    <a:pos x="58" y="38"/>
                  </a:cxn>
                  <a:cxn ang="0">
                    <a:pos x="64" y="40"/>
                  </a:cxn>
                  <a:cxn ang="0">
                    <a:pos x="72" y="40"/>
                  </a:cxn>
                  <a:cxn ang="0">
                    <a:pos x="80" y="38"/>
                  </a:cxn>
                  <a:cxn ang="0">
                    <a:pos x="80" y="38"/>
                  </a:cxn>
                  <a:cxn ang="0">
                    <a:pos x="92" y="34"/>
                  </a:cxn>
                  <a:cxn ang="0">
                    <a:pos x="102" y="30"/>
                  </a:cxn>
                  <a:cxn ang="0">
                    <a:pos x="110" y="24"/>
                  </a:cxn>
                  <a:cxn ang="0">
                    <a:pos x="116" y="18"/>
                  </a:cxn>
                  <a:cxn ang="0">
                    <a:pos x="122" y="8"/>
                  </a:cxn>
                  <a:cxn ang="0">
                    <a:pos x="124" y="0"/>
                  </a:cxn>
                  <a:cxn ang="0">
                    <a:pos x="124" y="0"/>
                  </a:cxn>
                  <a:cxn ang="0">
                    <a:pos x="128" y="0"/>
                  </a:cxn>
                  <a:cxn ang="0">
                    <a:pos x="134" y="8"/>
                  </a:cxn>
                  <a:cxn ang="0">
                    <a:pos x="134" y="8"/>
                  </a:cxn>
                </a:cxnLst>
                <a:rect l="0" t="0" r="r" b="b"/>
                <a:pathLst>
                  <a:path w="140" h="282">
                    <a:moveTo>
                      <a:pt x="134" y="8"/>
                    </a:moveTo>
                    <a:lnTo>
                      <a:pt x="134" y="8"/>
                    </a:lnTo>
                    <a:lnTo>
                      <a:pt x="140" y="16"/>
                    </a:lnTo>
                    <a:lnTo>
                      <a:pt x="140" y="16"/>
                    </a:lnTo>
                    <a:lnTo>
                      <a:pt x="138" y="32"/>
                    </a:lnTo>
                    <a:lnTo>
                      <a:pt x="134" y="46"/>
                    </a:lnTo>
                    <a:lnTo>
                      <a:pt x="126" y="62"/>
                    </a:lnTo>
                    <a:lnTo>
                      <a:pt x="126" y="62"/>
                    </a:lnTo>
                    <a:lnTo>
                      <a:pt x="122" y="78"/>
                    </a:lnTo>
                    <a:lnTo>
                      <a:pt x="116" y="104"/>
                    </a:lnTo>
                    <a:lnTo>
                      <a:pt x="104" y="172"/>
                    </a:lnTo>
                    <a:lnTo>
                      <a:pt x="98" y="208"/>
                    </a:lnTo>
                    <a:lnTo>
                      <a:pt x="90" y="240"/>
                    </a:lnTo>
                    <a:lnTo>
                      <a:pt x="84" y="254"/>
                    </a:lnTo>
                    <a:lnTo>
                      <a:pt x="80" y="266"/>
                    </a:lnTo>
                    <a:lnTo>
                      <a:pt x="74" y="276"/>
                    </a:lnTo>
                    <a:lnTo>
                      <a:pt x="66" y="282"/>
                    </a:lnTo>
                    <a:lnTo>
                      <a:pt x="66" y="282"/>
                    </a:lnTo>
                    <a:lnTo>
                      <a:pt x="54" y="202"/>
                    </a:lnTo>
                    <a:lnTo>
                      <a:pt x="42" y="140"/>
                    </a:lnTo>
                    <a:lnTo>
                      <a:pt x="36" y="112"/>
                    </a:lnTo>
                    <a:lnTo>
                      <a:pt x="30" y="92"/>
                    </a:lnTo>
                    <a:lnTo>
                      <a:pt x="30" y="92"/>
                    </a:lnTo>
                    <a:lnTo>
                      <a:pt x="22" y="78"/>
                    </a:lnTo>
                    <a:lnTo>
                      <a:pt x="16" y="66"/>
                    </a:lnTo>
                    <a:lnTo>
                      <a:pt x="6" y="50"/>
                    </a:lnTo>
                    <a:lnTo>
                      <a:pt x="2" y="42"/>
                    </a:lnTo>
                    <a:lnTo>
                      <a:pt x="0" y="36"/>
                    </a:lnTo>
                    <a:lnTo>
                      <a:pt x="0" y="26"/>
                    </a:lnTo>
                    <a:lnTo>
                      <a:pt x="2" y="16"/>
                    </a:lnTo>
                    <a:lnTo>
                      <a:pt x="2" y="16"/>
                    </a:lnTo>
                    <a:lnTo>
                      <a:pt x="10" y="6"/>
                    </a:lnTo>
                    <a:lnTo>
                      <a:pt x="14" y="2"/>
                    </a:lnTo>
                    <a:lnTo>
                      <a:pt x="16" y="2"/>
                    </a:lnTo>
                    <a:lnTo>
                      <a:pt x="16" y="2"/>
                    </a:lnTo>
                    <a:lnTo>
                      <a:pt x="16" y="2"/>
                    </a:lnTo>
                    <a:lnTo>
                      <a:pt x="18" y="6"/>
                    </a:lnTo>
                    <a:lnTo>
                      <a:pt x="20" y="10"/>
                    </a:lnTo>
                    <a:lnTo>
                      <a:pt x="26" y="16"/>
                    </a:lnTo>
                    <a:lnTo>
                      <a:pt x="26" y="16"/>
                    </a:lnTo>
                    <a:lnTo>
                      <a:pt x="40" y="26"/>
                    </a:lnTo>
                    <a:lnTo>
                      <a:pt x="52" y="36"/>
                    </a:lnTo>
                    <a:lnTo>
                      <a:pt x="58" y="38"/>
                    </a:lnTo>
                    <a:lnTo>
                      <a:pt x="64" y="40"/>
                    </a:lnTo>
                    <a:lnTo>
                      <a:pt x="72" y="40"/>
                    </a:lnTo>
                    <a:lnTo>
                      <a:pt x="80" y="38"/>
                    </a:lnTo>
                    <a:lnTo>
                      <a:pt x="80" y="38"/>
                    </a:lnTo>
                    <a:lnTo>
                      <a:pt x="92" y="34"/>
                    </a:lnTo>
                    <a:lnTo>
                      <a:pt x="102" y="30"/>
                    </a:lnTo>
                    <a:lnTo>
                      <a:pt x="110" y="24"/>
                    </a:lnTo>
                    <a:lnTo>
                      <a:pt x="116" y="18"/>
                    </a:lnTo>
                    <a:lnTo>
                      <a:pt x="122" y="8"/>
                    </a:lnTo>
                    <a:lnTo>
                      <a:pt x="124" y="0"/>
                    </a:lnTo>
                    <a:lnTo>
                      <a:pt x="124" y="0"/>
                    </a:lnTo>
                    <a:lnTo>
                      <a:pt x="128" y="0"/>
                    </a:lnTo>
                    <a:lnTo>
                      <a:pt x="134" y="8"/>
                    </a:lnTo>
                    <a:lnTo>
                      <a:pt x="134" y="8"/>
                    </a:lnTo>
                    <a:close/>
                  </a:path>
                </a:pathLst>
              </a:custGeom>
              <a:grpFill/>
              <a:ln w="9525">
                <a:noFill/>
                <a:round/>
                <a:headEnd/>
                <a:tailEnd/>
              </a:ln>
            </p:spPr>
            <p:txBody>
              <a:bodyPr/>
              <a:lstStyle/>
              <a:p>
                <a:pPr>
                  <a:defRPr/>
                </a:pPr>
                <a:endParaRPr lang="en-SG" sz="2200" kern="0">
                  <a:solidFill>
                    <a:sysClr val="windowText" lastClr="000000"/>
                  </a:solidFill>
                  <a:latin typeface="楷体" pitchFamily="49" charset="-122"/>
                  <a:ea typeface="楷体" pitchFamily="49" charset="-122"/>
                </a:endParaRPr>
              </a:p>
            </p:txBody>
          </p:sp>
          <p:sp>
            <p:nvSpPr>
              <p:cNvPr id="51" name="Freeform 293">
                <a:extLst>
                  <a:ext uri="{FF2B5EF4-FFF2-40B4-BE49-F238E27FC236}">
                    <a16:creationId xmlns="" xmlns:a16="http://schemas.microsoft.com/office/drawing/2014/main" id="{C5F4A1F8-5550-31D4-4EDA-934D0E50F1C8}"/>
                  </a:ext>
                </a:extLst>
              </p:cNvPr>
              <p:cNvSpPr>
                <a:spLocks/>
              </p:cNvSpPr>
              <p:nvPr/>
            </p:nvSpPr>
            <p:spPr bwMode="auto">
              <a:xfrm>
                <a:off x="6002345" y="3705224"/>
                <a:ext cx="82550" cy="419100"/>
              </a:xfrm>
              <a:custGeom>
                <a:avLst/>
                <a:gdLst/>
                <a:ahLst/>
                <a:cxnLst>
                  <a:cxn ang="0">
                    <a:pos x="52" y="218"/>
                  </a:cxn>
                  <a:cxn ang="0">
                    <a:pos x="52" y="218"/>
                  </a:cxn>
                  <a:cxn ang="0">
                    <a:pos x="50" y="198"/>
                  </a:cxn>
                  <a:cxn ang="0">
                    <a:pos x="48" y="160"/>
                  </a:cxn>
                  <a:cxn ang="0">
                    <a:pos x="40" y="86"/>
                  </a:cxn>
                  <a:cxn ang="0">
                    <a:pos x="40" y="86"/>
                  </a:cxn>
                  <a:cxn ang="0">
                    <a:pos x="38" y="70"/>
                  </a:cxn>
                  <a:cxn ang="0">
                    <a:pos x="34" y="56"/>
                  </a:cxn>
                  <a:cxn ang="0">
                    <a:pos x="28" y="40"/>
                  </a:cxn>
                  <a:cxn ang="0">
                    <a:pos x="28" y="40"/>
                  </a:cxn>
                  <a:cxn ang="0">
                    <a:pos x="30" y="34"/>
                  </a:cxn>
                  <a:cxn ang="0">
                    <a:pos x="36" y="24"/>
                  </a:cxn>
                  <a:cxn ang="0">
                    <a:pos x="42" y="10"/>
                  </a:cxn>
                  <a:cxn ang="0">
                    <a:pos x="42" y="10"/>
                  </a:cxn>
                  <a:cxn ang="0">
                    <a:pos x="40" y="8"/>
                  </a:cxn>
                  <a:cxn ang="0">
                    <a:pos x="36" y="4"/>
                  </a:cxn>
                  <a:cxn ang="0">
                    <a:pos x="30" y="2"/>
                  </a:cxn>
                  <a:cxn ang="0">
                    <a:pos x="24" y="0"/>
                  </a:cxn>
                  <a:cxn ang="0">
                    <a:pos x="24" y="0"/>
                  </a:cxn>
                  <a:cxn ang="0">
                    <a:pos x="18" y="2"/>
                  </a:cxn>
                  <a:cxn ang="0">
                    <a:pos x="12" y="6"/>
                  </a:cxn>
                  <a:cxn ang="0">
                    <a:pos x="8" y="12"/>
                  </a:cxn>
                  <a:cxn ang="0">
                    <a:pos x="8" y="14"/>
                  </a:cxn>
                  <a:cxn ang="0">
                    <a:pos x="8" y="18"/>
                  </a:cxn>
                  <a:cxn ang="0">
                    <a:pos x="8" y="18"/>
                  </a:cxn>
                  <a:cxn ang="0">
                    <a:pos x="14" y="28"/>
                  </a:cxn>
                  <a:cxn ang="0">
                    <a:pos x="14" y="32"/>
                  </a:cxn>
                  <a:cxn ang="0">
                    <a:pos x="14" y="38"/>
                  </a:cxn>
                  <a:cxn ang="0">
                    <a:pos x="14" y="38"/>
                  </a:cxn>
                  <a:cxn ang="0">
                    <a:pos x="6" y="126"/>
                  </a:cxn>
                  <a:cxn ang="0">
                    <a:pos x="2" y="184"/>
                  </a:cxn>
                  <a:cxn ang="0">
                    <a:pos x="0" y="216"/>
                  </a:cxn>
                  <a:cxn ang="0">
                    <a:pos x="0" y="216"/>
                  </a:cxn>
                  <a:cxn ang="0">
                    <a:pos x="4" y="236"/>
                  </a:cxn>
                  <a:cxn ang="0">
                    <a:pos x="8" y="248"/>
                  </a:cxn>
                  <a:cxn ang="0">
                    <a:pos x="14" y="258"/>
                  </a:cxn>
                  <a:cxn ang="0">
                    <a:pos x="18" y="262"/>
                  </a:cxn>
                  <a:cxn ang="0">
                    <a:pos x="22" y="264"/>
                  </a:cxn>
                  <a:cxn ang="0">
                    <a:pos x="26" y="264"/>
                  </a:cxn>
                  <a:cxn ang="0">
                    <a:pos x="30" y="262"/>
                  </a:cxn>
                  <a:cxn ang="0">
                    <a:pos x="36" y="256"/>
                  </a:cxn>
                  <a:cxn ang="0">
                    <a:pos x="40" y="248"/>
                  </a:cxn>
                  <a:cxn ang="0">
                    <a:pos x="46" y="234"/>
                  </a:cxn>
                  <a:cxn ang="0">
                    <a:pos x="52" y="218"/>
                  </a:cxn>
                  <a:cxn ang="0">
                    <a:pos x="52" y="218"/>
                  </a:cxn>
                </a:cxnLst>
                <a:rect l="0" t="0" r="r" b="b"/>
                <a:pathLst>
                  <a:path w="52" h="264">
                    <a:moveTo>
                      <a:pt x="52" y="218"/>
                    </a:moveTo>
                    <a:lnTo>
                      <a:pt x="52" y="218"/>
                    </a:lnTo>
                    <a:lnTo>
                      <a:pt x="50" y="198"/>
                    </a:lnTo>
                    <a:lnTo>
                      <a:pt x="48" y="160"/>
                    </a:lnTo>
                    <a:lnTo>
                      <a:pt x="40" y="86"/>
                    </a:lnTo>
                    <a:lnTo>
                      <a:pt x="40" y="86"/>
                    </a:lnTo>
                    <a:lnTo>
                      <a:pt x="38" y="70"/>
                    </a:lnTo>
                    <a:lnTo>
                      <a:pt x="34" y="56"/>
                    </a:lnTo>
                    <a:lnTo>
                      <a:pt x="28" y="40"/>
                    </a:lnTo>
                    <a:lnTo>
                      <a:pt x="28" y="40"/>
                    </a:lnTo>
                    <a:lnTo>
                      <a:pt x="30" y="34"/>
                    </a:lnTo>
                    <a:lnTo>
                      <a:pt x="36" y="24"/>
                    </a:lnTo>
                    <a:lnTo>
                      <a:pt x="42" y="10"/>
                    </a:lnTo>
                    <a:lnTo>
                      <a:pt x="42" y="10"/>
                    </a:lnTo>
                    <a:lnTo>
                      <a:pt x="40" y="8"/>
                    </a:lnTo>
                    <a:lnTo>
                      <a:pt x="36" y="4"/>
                    </a:lnTo>
                    <a:lnTo>
                      <a:pt x="30" y="2"/>
                    </a:lnTo>
                    <a:lnTo>
                      <a:pt x="24" y="0"/>
                    </a:lnTo>
                    <a:lnTo>
                      <a:pt x="24" y="0"/>
                    </a:lnTo>
                    <a:lnTo>
                      <a:pt x="18" y="2"/>
                    </a:lnTo>
                    <a:lnTo>
                      <a:pt x="12" y="6"/>
                    </a:lnTo>
                    <a:lnTo>
                      <a:pt x="8" y="12"/>
                    </a:lnTo>
                    <a:lnTo>
                      <a:pt x="8" y="14"/>
                    </a:lnTo>
                    <a:lnTo>
                      <a:pt x="8" y="18"/>
                    </a:lnTo>
                    <a:lnTo>
                      <a:pt x="8" y="18"/>
                    </a:lnTo>
                    <a:lnTo>
                      <a:pt x="14" y="28"/>
                    </a:lnTo>
                    <a:lnTo>
                      <a:pt x="14" y="32"/>
                    </a:lnTo>
                    <a:lnTo>
                      <a:pt x="14" y="38"/>
                    </a:lnTo>
                    <a:lnTo>
                      <a:pt x="14" y="38"/>
                    </a:lnTo>
                    <a:lnTo>
                      <a:pt x="6" y="126"/>
                    </a:lnTo>
                    <a:lnTo>
                      <a:pt x="2" y="184"/>
                    </a:lnTo>
                    <a:lnTo>
                      <a:pt x="0" y="216"/>
                    </a:lnTo>
                    <a:lnTo>
                      <a:pt x="0" y="216"/>
                    </a:lnTo>
                    <a:lnTo>
                      <a:pt x="4" y="236"/>
                    </a:lnTo>
                    <a:lnTo>
                      <a:pt x="8" y="248"/>
                    </a:lnTo>
                    <a:lnTo>
                      <a:pt x="14" y="258"/>
                    </a:lnTo>
                    <a:lnTo>
                      <a:pt x="18" y="262"/>
                    </a:lnTo>
                    <a:lnTo>
                      <a:pt x="22" y="264"/>
                    </a:lnTo>
                    <a:lnTo>
                      <a:pt x="26" y="264"/>
                    </a:lnTo>
                    <a:lnTo>
                      <a:pt x="30" y="262"/>
                    </a:lnTo>
                    <a:lnTo>
                      <a:pt x="36" y="256"/>
                    </a:lnTo>
                    <a:lnTo>
                      <a:pt x="40" y="248"/>
                    </a:lnTo>
                    <a:lnTo>
                      <a:pt x="46" y="234"/>
                    </a:lnTo>
                    <a:lnTo>
                      <a:pt x="52" y="218"/>
                    </a:lnTo>
                    <a:lnTo>
                      <a:pt x="52" y="218"/>
                    </a:lnTo>
                    <a:close/>
                  </a:path>
                </a:pathLst>
              </a:custGeom>
              <a:grpFill/>
              <a:ln w="9525">
                <a:noFill/>
                <a:round/>
                <a:headEnd/>
                <a:tailEnd/>
              </a:ln>
            </p:spPr>
            <p:txBody>
              <a:bodyPr/>
              <a:lstStyle/>
              <a:p>
                <a:pPr>
                  <a:defRPr/>
                </a:pPr>
                <a:endParaRPr lang="en-SG" sz="2200" kern="0">
                  <a:solidFill>
                    <a:sysClr val="windowText" lastClr="000000"/>
                  </a:solidFill>
                  <a:latin typeface="楷体" pitchFamily="49" charset="-122"/>
                  <a:ea typeface="楷体" pitchFamily="49" charset="-122"/>
                </a:endParaRPr>
              </a:p>
            </p:txBody>
          </p:sp>
        </p:grpSp>
      </p:grpSp>
      <p:sp>
        <p:nvSpPr>
          <p:cNvPr id="60" name="矩形 2">
            <a:hlinkClick r:id="" action="ppaction://noaction"/>
            <a:extLst>
              <a:ext uri="{FF2B5EF4-FFF2-40B4-BE49-F238E27FC236}">
                <a16:creationId xmlns="" xmlns:a16="http://schemas.microsoft.com/office/drawing/2014/main" id="{B0694EEE-ABB7-05E2-AC77-699868EA8CD0}"/>
              </a:ext>
            </a:extLst>
          </p:cNvPr>
          <p:cNvSpPr>
            <a:spLocks noChangeArrowheads="1"/>
          </p:cNvSpPr>
          <p:nvPr/>
        </p:nvSpPr>
        <p:spPr bwMode="auto">
          <a:xfrm>
            <a:off x="1011372" y="3559735"/>
            <a:ext cx="2063482" cy="520848"/>
          </a:xfrm>
          <a:prstGeom prst="rect">
            <a:avLst/>
          </a:prstGeom>
          <a:noFill/>
          <a:ln w="9525">
            <a:noFill/>
            <a:miter lim="800000"/>
            <a:headEnd/>
            <a:tailEnd/>
          </a:ln>
        </p:spPr>
        <p:txBody>
          <a:bodyPr anchor="ctr">
            <a:spAutoFit/>
          </a:bodyPr>
          <a:lstStyle/>
          <a:p>
            <a:pPr algn="ctr">
              <a:lnSpc>
                <a:spcPct val="150000"/>
              </a:lnSpc>
            </a:pPr>
            <a:endParaRPr lang="zh-CN" altLang="en-US" sz="2200" b="1">
              <a:latin typeface="楷体" pitchFamily="49" charset="-122"/>
              <a:ea typeface="楷体" pitchFamily="49" charset="-122"/>
            </a:endParaRPr>
          </a:p>
        </p:txBody>
      </p:sp>
      <p:sp>
        <p:nvSpPr>
          <p:cNvPr id="61" name="矩形 53">
            <a:hlinkClick r:id="" action="ppaction://noaction"/>
            <a:extLst>
              <a:ext uri="{FF2B5EF4-FFF2-40B4-BE49-F238E27FC236}">
                <a16:creationId xmlns="" xmlns:a16="http://schemas.microsoft.com/office/drawing/2014/main" id="{F166F9B0-520D-BA76-6AA2-B8EDA315F927}"/>
              </a:ext>
            </a:extLst>
          </p:cNvPr>
          <p:cNvSpPr>
            <a:spLocks noChangeArrowheads="1"/>
          </p:cNvSpPr>
          <p:nvPr/>
        </p:nvSpPr>
        <p:spPr bwMode="auto">
          <a:xfrm>
            <a:off x="3773263" y="3631173"/>
            <a:ext cx="2325913" cy="520848"/>
          </a:xfrm>
          <a:prstGeom prst="rect">
            <a:avLst/>
          </a:prstGeom>
          <a:noFill/>
          <a:ln w="9525">
            <a:noFill/>
            <a:miter lim="800000"/>
            <a:headEnd/>
            <a:tailEnd/>
          </a:ln>
        </p:spPr>
        <p:txBody>
          <a:bodyPr anchor="ctr">
            <a:spAutoFit/>
          </a:bodyPr>
          <a:lstStyle/>
          <a:p>
            <a:pPr algn="ctr">
              <a:lnSpc>
                <a:spcPct val="150000"/>
              </a:lnSpc>
            </a:pPr>
            <a:endParaRPr lang="zh-CN" altLang="en-US" sz="2200" b="1">
              <a:latin typeface="楷体" pitchFamily="49" charset="-122"/>
              <a:ea typeface="楷体" pitchFamily="49" charset="-122"/>
            </a:endParaRPr>
          </a:p>
        </p:txBody>
      </p:sp>
      <p:sp>
        <p:nvSpPr>
          <p:cNvPr id="62" name="矩形 55">
            <a:hlinkClick r:id="" action="ppaction://noaction"/>
            <a:extLst>
              <a:ext uri="{FF2B5EF4-FFF2-40B4-BE49-F238E27FC236}">
                <a16:creationId xmlns="" xmlns:a16="http://schemas.microsoft.com/office/drawing/2014/main" id="{E45FA2A0-0339-2863-4462-441B098F0193}"/>
              </a:ext>
            </a:extLst>
          </p:cNvPr>
          <p:cNvSpPr>
            <a:spLocks noChangeArrowheads="1"/>
          </p:cNvSpPr>
          <p:nvPr/>
        </p:nvSpPr>
        <p:spPr bwMode="auto">
          <a:xfrm>
            <a:off x="9210272" y="3559735"/>
            <a:ext cx="1976709" cy="520848"/>
          </a:xfrm>
          <a:prstGeom prst="rect">
            <a:avLst/>
          </a:prstGeom>
          <a:noFill/>
          <a:ln w="9525">
            <a:noFill/>
            <a:miter lim="800000"/>
            <a:headEnd/>
            <a:tailEnd/>
          </a:ln>
        </p:spPr>
        <p:txBody>
          <a:bodyPr anchor="ctr">
            <a:spAutoFit/>
          </a:bodyPr>
          <a:lstStyle/>
          <a:p>
            <a:pPr algn="ctr">
              <a:lnSpc>
                <a:spcPct val="150000"/>
              </a:lnSpc>
            </a:pPr>
            <a:endParaRPr lang="zh-CN" altLang="en-US" sz="2200" b="1">
              <a:latin typeface="楷体" pitchFamily="49" charset="-122"/>
              <a:ea typeface="楷体" pitchFamily="49" charset="-122"/>
            </a:endParaRPr>
          </a:p>
        </p:txBody>
      </p:sp>
    </p:spTree>
    <p:extLst>
      <p:ext uri="{BB962C8B-B14F-4D97-AF65-F5344CB8AC3E}">
        <p14:creationId xmlns:p14="http://schemas.microsoft.com/office/powerpoint/2010/main" val="220687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Bottom)">
                                      <p:cBhvr>
                                        <p:cTn id="7" dur="1000"/>
                                        <p:tgtEl>
                                          <p:spTgt spid="13"/>
                                        </p:tgtEl>
                                      </p:cBhvr>
                                    </p:animEffect>
                                  </p:childTnLst>
                                </p:cTn>
                              </p:par>
                              <p:par>
                                <p:cTn id="8" presetID="12" presetClass="entr" presetSubtype="4" fill="hold" nodeType="withEffect">
                                  <p:stCondLst>
                                    <p:cond delay="1500"/>
                                  </p:stCondLst>
                                  <p:childTnLst>
                                    <p:set>
                                      <p:cBhvr>
                                        <p:cTn id="9" dur="1" fill="hold">
                                          <p:stCondLst>
                                            <p:cond delay="0"/>
                                          </p:stCondLst>
                                        </p:cTn>
                                        <p:tgtEl>
                                          <p:spTgt spid="14"/>
                                        </p:tgtEl>
                                        <p:attrNameLst>
                                          <p:attrName>style.visibility</p:attrName>
                                        </p:attrNameLst>
                                      </p:cBhvr>
                                      <p:to>
                                        <p:strVal val="visible"/>
                                      </p:to>
                                    </p:set>
                                    <p:animEffect transition="in" filter="slide(fromBottom)">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7A2C8288-4A76-AA82-9AB2-D3B0914D059A}"/>
              </a:ext>
            </a:extLst>
          </p:cNvPr>
          <p:cNvSpPr txBox="1"/>
          <p:nvPr/>
        </p:nvSpPr>
        <p:spPr>
          <a:xfrm>
            <a:off x="841297" y="-57001"/>
            <a:ext cx="5113862" cy="461665"/>
          </a:xfrm>
          <a:prstGeom prst="rect">
            <a:avLst/>
          </a:prstGeom>
          <a:noFill/>
        </p:spPr>
        <p:txBody>
          <a:bodyPr wrap="square" rtlCol="0" anchor="ctr">
            <a:spAutoFit/>
          </a:bodyPr>
          <a:lstStyle/>
          <a:p>
            <a:pPr>
              <a:defRPr/>
            </a:pPr>
            <a:r>
              <a:rPr lang="zh-CN" altLang="en-US" sz="2400" dirty="0">
                <a:solidFill>
                  <a:schemeClr val="bg1"/>
                </a:solidFill>
                <a:latin typeface="黑体" panose="02010609060101010101" pitchFamily="49" charset="-122"/>
                <a:ea typeface="黑体" panose="02010609060101010101" pitchFamily="49" charset="-122"/>
                <a:sym typeface="+mn-lt"/>
              </a:rPr>
              <a:t>仓库网点配置与选址</a:t>
            </a:r>
            <a:endParaRPr lang="zh-CN" altLang="en-US" sz="2400" dirty="0">
              <a:solidFill>
                <a:schemeClr val="bg1"/>
              </a:solidFill>
              <a:latin typeface="黑体" panose="02010609060101010101" pitchFamily="49" charset="-122"/>
              <a:ea typeface="黑体" panose="02010609060101010101" pitchFamily="49" charset="-122"/>
            </a:endParaRPr>
          </a:p>
        </p:txBody>
      </p:sp>
      <p:sp>
        <p:nvSpPr>
          <p:cNvPr id="4" name="文本框 3">
            <a:extLst>
              <a:ext uri="{FF2B5EF4-FFF2-40B4-BE49-F238E27FC236}">
                <a16:creationId xmlns="" xmlns:a16="http://schemas.microsoft.com/office/drawing/2014/main" id="{9A20C17C-A938-FF60-CBE6-DDD27AE96717}"/>
              </a:ext>
            </a:extLst>
          </p:cNvPr>
          <p:cNvSpPr txBox="1"/>
          <p:nvPr/>
        </p:nvSpPr>
        <p:spPr>
          <a:xfrm>
            <a:off x="482551" y="770018"/>
            <a:ext cx="3570208" cy="581057"/>
          </a:xfrm>
          <a:prstGeom prst="rect">
            <a:avLst/>
          </a:prstGeom>
          <a:noFill/>
        </p:spPr>
        <p:txBody>
          <a:bodyPr wrap="none" rtlCol="0">
            <a:spAutoFit/>
          </a:bodyPr>
          <a:lstStyle/>
          <a:p>
            <a:pPr algn="l">
              <a:lnSpc>
                <a:spcPct val="150000"/>
              </a:lnSpc>
            </a:pPr>
            <a:r>
              <a:rPr lang="zh-CN" altLang="en-US" sz="2400" b="1" dirty="0">
                <a:solidFill>
                  <a:srgbClr val="1B2F47"/>
                </a:solidFill>
                <a:latin typeface="微软雅黑" panose="020B0503020204020204" pitchFamily="34" charset="-122"/>
                <a:ea typeface="微软雅黑" panose="020B0503020204020204" pitchFamily="34" charset="-122"/>
                <a:sym typeface="+mn-ea"/>
              </a:rPr>
              <a:t>三、仓库选址的影响因素</a:t>
            </a:r>
          </a:p>
        </p:txBody>
      </p:sp>
      <p:pic>
        <p:nvPicPr>
          <p:cNvPr id="64" name="图片 63">
            <a:extLst>
              <a:ext uri="{FF2B5EF4-FFF2-40B4-BE49-F238E27FC236}">
                <a16:creationId xmlns="" xmlns:a16="http://schemas.microsoft.com/office/drawing/2014/main" id="{71FB6EFF-117F-5AC1-0008-B2EFC37F6AA5}"/>
              </a:ext>
            </a:extLst>
          </p:cNvPr>
          <p:cNvPicPr>
            <a:picLocks noChangeAspect="1"/>
          </p:cNvPicPr>
          <p:nvPr/>
        </p:nvPicPr>
        <p:blipFill>
          <a:blip r:embed="rId3"/>
          <a:stretch>
            <a:fillRect/>
          </a:stretch>
        </p:blipFill>
        <p:spPr>
          <a:xfrm>
            <a:off x="1289050" y="1844824"/>
            <a:ext cx="9620250" cy="4724400"/>
          </a:xfrm>
          <a:prstGeom prst="rect">
            <a:avLst/>
          </a:prstGeom>
        </p:spPr>
      </p:pic>
      <p:sp>
        <p:nvSpPr>
          <p:cNvPr id="67" name="文本框 66">
            <a:extLst>
              <a:ext uri="{FF2B5EF4-FFF2-40B4-BE49-F238E27FC236}">
                <a16:creationId xmlns="" xmlns:a16="http://schemas.microsoft.com/office/drawing/2014/main" id="{3BB41519-7EAB-0C1F-7FB9-B6AF51ECAA81}"/>
              </a:ext>
            </a:extLst>
          </p:cNvPr>
          <p:cNvSpPr txBox="1"/>
          <p:nvPr/>
        </p:nvSpPr>
        <p:spPr>
          <a:xfrm>
            <a:off x="3669918" y="1135372"/>
            <a:ext cx="4570482" cy="581057"/>
          </a:xfrm>
          <a:prstGeom prst="rect">
            <a:avLst/>
          </a:prstGeom>
          <a:noFill/>
        </p:spPr>
        <p:txBody>
          <a:bodyPr wrap="none" rtlCol="0">
            <a:spAutoFit/>
          </a:bodyPr>
          <a:lstStyle/>
          <a:p>
            <a:pPr algn="l">
              <a:lnSpc>
                <a:spcPct val="150000"/>
              </a:lnSpc>
            </a:pPr>
            <a:r>
              <a:rPr lang="zh-CN" altLang="en-US" sz="2400" b="1" dirty="0">
                <a:solidFill>
                  <a:srgbClr val="1B2F47"/>
                </a:solidFill>
                <a:latin typeface="微软雅黑" panose="020B0503020204020204" pitchFamily="34" charset="-122"/>
                <a:ea typeface="微软雅黑" panose="020B0503020204020204" pitchFamily="34" charset="-122"/>
                <a:sym typeface="+mn-ea"/>
              </a:rPr>
              <a:t>（一）仓库选址的库外考虑因素</a:t>
            </a:r>
          </a:p>
        </p:txBody>
      </p:sp>
    </p:spTree>
    <p:extLst>
      <p:ext uri="{BB962C8B-B14F-4D97-AF65-F5344CB8AC3E}">
        <p14:creationId xmlns:p14="http://schemas.microsoft.com/office/powerpoint/2010/main" val="1057134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7A2C8288-4A76-AA82-9AB2-D3B0914D059A}"/>
              </a:ext>
            </a:extLst>
          </p:cNvPr>
          <p:cNvSpPr txBox="1"/>
          <p:nvPr/>
        </p:nvSpPr>
        <p:spPr>
          <a:xfrm>
            <a:off x="841297" y="-57001"/>
            <a:ext cx="5113862" cy="461665"/>
          </a:xfrm>
          <a:prstGeom prst="rect">
            <a:avLst/>
          </a:prstGeom>
          <a:noFill/>
        </p:spPr>
        <p:txBody>
          <a:bodyPr wrap="square" rtlCol="0" anchor="ctr">
            <a:spAutoFit/>
          </a:bodyPr>
          <a:lstStyle/>
          <a:p>
            <a:pPr>
              <a:defRPr/>
            </a:pPr>
            <a:r>
              <a:rPr lang="zh-CN" altLang="en-US" sz="2400" dirty="0">
                <a:solidFill>
                  <a:schemeClr val="bg1"/>
                </a:solidFill>
                <a:latin typeface="黑体" panose="02010609060101010101" pitchFamily="49" charset="-122"/>
                <a:ea typeface="黑体" panose="02010609060101010101" pitchFamily="49" charset="-122"/>
                <a:sym typeface="+mn-lt"/>
              </a:rPr>
              <a:t>仓库网点配置与选址</a:t>
            </a:r>
            <a:endParaRPr lang="zh-CN" altLang="en-US" sz="2400" dirty="0">
              <a:solidFill>
                <a:schemeClr val="bg1"/>
              </a:solidFill>
              <a:latin typeface="黑体" panose="02010609060101010101" pitchFamily="49" charset="-122"/>
              <a:ea typeface="黑体" panose="02010609060101010101" pitchFamily="49" charset="-122"/>
            </a:endParaRPr>
          </a:p>
        </p:txBody>
      </p:sp>
      <p:sp>
        <p:nvSpPr>
          <p:cNvPr id="4" name="文本框 3">
            <a:extLst>
              <a:ext uri="{FF2B5EF4-FFF2-40B4-BE49-F238E27FC236}">
                <a16:creationId xmlns="" xmlns:a16="http://schemas.microsoft.com/office/drawing/2014/main" id="{9A20C17C-A938-FF60-CBE6-DDD27AE96717}"/>
              </a:ext>
            </a:extLst>
          </p:cNvPr>
          <p:cNvSpPr txBox="1"/>
          <p:nvPr/>
        </p:nvSpPr>
        <p:spPr>
          <a:xfrm>
            <a:off x="3669918" y="1135372"/>
            <a:ext cx="4570482" cy="581057"/>
          </a:xfrm>
          <a:prstGeom prst="rect">
            <a:avLst/>
          </a:prstGeom>
          <a:noFill/>
        </p:spPr>
        <p:txBody>
          <a:bodyPr wrap="none" rtlCol="0">
            <a:spAutoFit/>
          </a:bodyPr>
          <a:lstStyle/>
          <a:p>
            <a:pPr algn="l">
              <a:lnSpc>
                <a:spcPct val="150000"/>
              </a:lnSpc>
            </a:pPr>
            <a:r>
              <a:rPr lang="zh-CN" altLang="en-US" sz="2400" b="1" dirty="0">
                <a:solidFill>
                  <a:srgbClr val="1B2F47"/>
                </a:solidFill>
                <a:latin typeface="微软雅黑" panose="020B0503020204020204" pitchFamily="34" charset="-122"/>
                <a:ea typeface="微软雅黑" panose="020B0503020204020204" pitchFamily="34" charset="-122"/>
                <a:sym typeface="+mn-ea"/>
              </a:rPr>
              <a:t>（一）仓库选址的库外考虑因素</a:t>
            </a:r>
          </a:p>
        </p:txBody>
      </p:sp>
      <p:graphicFrame>
        <p:nvGraphicFramePr>
          <p:cNvPr id="5" name="图示 4">
            <a:extLst>
              <a:ext uri="{FF2B5EF4-FFF2-40B4-BE49-F238E27FC236}">
                <a16:creationId xmlns="" xmlns:a16="http://schemas.microsoft.com/office/drawing/2014/main" id="{011A1A07-A436-D9DF-0447-5426ED2E1C8F}"/>
              </a:ext>
            </a:extLst>
          </p:cNvPr>
          <p:cNvGraphicFramePr/>
          <p:nvPr>
            <p:extLst>
              <p:ext uri="{D42A27DB-BD31-4B8C-83A1-F6EECF244321}">
                <p14:modId xmlns:p14="http://schemas.microsoft.com/office/powerpoint/2010/main" val="3309739481"/>
              </p:ext>
            </p:extLst>
          </p:nvPr>
        </p:nvGraphicFramePr>
        <p:xfrm>
          <a:off x="1922711" y="1847317"/>
          <a:ext cx="3240360" cy="5013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图示 6">
            <a:extLst>
              <a:ext uri="{FF2B5EF4-FFF2-40B4-BE49-F238E27FC236}">
                <a16:creationId xmlns="" xmlns:a16="http://schemas.microsoft.com/office/drawing/2014/main" id="{89A490AC-D96D-D9BE-D392-FFD5B9AB0F98}"/>
              </a:ext>
            </a:extLst>
          </p:cNvPr>
          <p:cNvGraphicFramePr/>
          <p:nvPr>
            <p:extLst>
              <p:ext uri="{D42A27DB-BD31-4B8C-83A1-F6EECF244321}">
                <p14:modId xmlns:p14="http://schemas.microsoft.com/office/powerpoint/2010/main" val="480403297"/>
              </p:ext>
            </p:extLst>
          </p:nvPr>
        </p:nvGraphicFramePr>
        <p:xfrm>
          <a:off x="6747247" y="1844824"/>
          <a:ext cx="3240360" cy="50131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文本框 2">
            <a:extLst>
              <a:ext uri="{FF2B5EF4-FFF2-40B4-BE49-F238E27FC236}">
                <a16:creationId xmlns="" xmlns:a16="http://schemas.microsoft.com/office/drawing/2014/main" id="{79CBD468-2FA2-6728-AADD-5184BE791182}"/>
              </a:ext>
            </a:extLst>
          </p:cNvPr>
          <p:cNvSpPr txBox="1"/>
          <p:nvPr/>
        </p:nvSpPr>
        <p:spPr>
          <a:xfrm>
            <a:off x="482551" y="770018"/>
            <a:ext cx="3570208" cy="581057"/>
          </a:xfrm>
          <a:prstGeom prst="rect">
            <a:avLst/>
          </a:prstGeom>
          <a:noFill/>
        </p:spPr>
        <p:txBody>
          <a:bodyPr wrap="none" rtlCol="0">
            <a:spAutoFit/>
          </a:bodyPr>
          <a:lstStyle/>
          <a:p>
            <a:pPr algn="l">
              <a:lnSpc>
                <a:spcPct val="150000"/>
              </a:lnSpc>
            </a:pPr>
            <a:r>
              <a:rPr lang="zh-CN" altLang="en-US" sz="2400" b="1" dirty="0">
                <a:solidFill>
                  <a:srgbClr val="1B2F47"/>
                </a:solidFill>
                <a:latin typeface="微软雅黑" panose="020B0503020204020204" pitchFamily="34" charset="-122"/>
                <a:ea typeface="微软雅黑" panose="020B0503020204020204" pitchFamily="34" charset="-122"/>
                <a:sym typeface="+mn-ea"/>
              </a:rPr>
              <a:t>三、仓库选址的影响因素</a:t>
            </a:r>
          </a:p>
        </p:txBody>
      </p:sp>
    </p:spTree>
    <p:extLst>
      <p:ext uri="{BB962C8B-B14F-4D97-AF65-F5344CB8AC3E}">
        <p14:creationId xmlns:p14="http://schemas.microsoft.com/office/powerpoint/2010/main" val="2545164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7A2C8288-4A76-AA82-9AB2-D3B0914D059A}"/>
              </a:ext>
            </a:extLst>
          </p:cNvPr>
          <p:cNvSpPr txBox="1"/>
          <p:nvPr/>
        </p:nvSpPr>
        <p:spPr>
          <a:xfrm>
            <a:off x="841297" y="-57001"/>
            <a:ext cx="5113862" cy="461665"/>
          </a:xfrm>
          <a:prstGeom prst="rect">
            <a:avLst/>
          </a:prstGeom>
          <a:noFill/>
        </p:spPr>
        <p:txBody>
          <a:bodyPr wrap="square" rtlCol="0" anchor="ctr">
            <a:spAutoFit/>
          </a:bodyPr>
          <a:lstStyle/>
          <a:p>
            <a:pPr>
              <a:defRPr/>
            </a:pPr>
            <a:r>
              <a:rPr lang="zh-CN" altLang="en-US" sz="2400" dirty="0">
                <a:solidFill>
                  <a:schemeClr val="bg1"/>
                </a:solidFill>
                <a:latin typeface="黑体" panose="02010609060101010101" pitchFamily="49" charset="-122"/>
                <a:ea typeface="黑体" panose="02010609060101010101" pitchFamily="49" charset="-122"/>
                <a:sym typeface="+mn-lt"/>
              </a:rPr>
              <a:t>仓库网点配置与选址</a:t>
            </a:r>
            <a:endParaRPr lang="zh-CN" altLang="en-US" sz="2400" dirty="0">
              <a:solidFill>
                <a:schemeClr val="bg1"/>
              </a:solidFill>
              <a:latin typeface="黑体" panose="02010609060101010101" pitchFamily="49" charset="-122"/>
              <a:ea typeface="黑体" panose="02010609060101010101" pitchFamily="49" charset="-122"/>
            </a:endParaRPr>
          </a:p>
        </p:txBody>
      </p:sp>
      <p:sp>
        <p:nvSpPr>
          <p:cNvPr id="4" name="文本框 3">
            <a:extLst>
              <a:ext uri="{FF2B5EF4-FFF2-40B4-BE49-F238E27FC236}">
                <a16:creationId xmlns="" xmlns:a16="http://schemas.microsoft.com/office/drawing/2014/main" id="{9A20C17C-A938-FF60-CBE6-DDD27AE96717}"/>
              </a:ext>
            </a:extLst>
          </p:cNvPr>
          <p:cNvSpPr txBox="1"/>
          <p:nvPr/>
        </p:nvSpPr>
        <p:spPr>
          <a:xfrm>
            <a:off x="3578895" y="1288011"/>
            <a:ext cx="4655442" cy="581057"/>
          </a:xfrm>
          <a:prstGeom prst="rect">
            <a:avLst/>
          </a:prstGeom>
          <a:noFill/>
        </p:spPr>
        <p:txBody>
          <a:bodyPr wrap="none" rtlCol="0">
            <a:spAutoFit/>
          </a:bodyPr>
          <a:lstStyle/>
          <a:p>
            <a:pPr algn="l">
              <a:lnSpc>
                <a:spcPct val="150000"/>
              </a:lnSpc>
            </a:pPr>
            <a:r>
              <a:rPr lang="zh-CN" altLang="en-US" sz="2400" b="1" dirty="0">
                <a:solidFill>
                  <a:srgbClr val="1B2F47"/>
                </a:solidFill>
                <a:latin typeface="微软雅黑" panose="020B0503020204020204" pitchFamily="34" charset="-122"/>
                <a:ea typeface="微软雅黑" panose="020B0503020204020204" pitchFamily="34" charset="-122"/>
                <a:sym typeface="+mn-ea"/>
              </a:rPr>
              <a:t>（二）仓库选址的库内考虑因素</a:t>
            </a:r>
          </a:p>
        </p:txBody>
      </p:sp>
      <p:graphicFrame>
        <p:nvGraphicFramePr>
          <p:cNvPr id="5" name="图示 4">
            <a:extLst>
              <a:ext uri="{FF2B5EF4-FFF2-40B4-BE49-F238E27FC236}">
                <a16:creationId xmlns="" xmlns:a16="http://schemas.microsoft.com/office/drawing/2014/main" id="{011A1A07-A436-D9DF-0447-5426ED2E1C8F}"/>
              </a:ext>
            </a:extLst>
          </p:cNvPr>
          <p:cNvGraphicFramePr/>
          <p:nvPr>
            <p:extLst>
              <p:ext uri="{D42A27DB-BD31-4B8C-83A1-F6EECF244321}">
                <p14:modId xmlns:p14="http://schemas.microsoft.com/office/powerpoint/2010/main" val="1124688777"/>
              </p:ext>
            </p:extLst>
          </p:nvPr>
        </p:nvGraphicFramePr>
        <p:xfrm>
          <a:off x="1274639" y="1628800"/>
          <a:ext cx="4824536" cy="5013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图示 6">
            <a:extLst>
              <a:ext uri="{FF2B5EF4-FFF2-40B4-BE49-F238E27FC236}">
                <a16:creationId xmlns="" xmlns:a16="http://schemas.microsoft.com/office/drawing/2014/main" id="{89A490AC-D96D-D9BE-D392-FFD5B9AB0F98}"/>
              </a:ext>
            </a:extLst>
          </p:cNvPr>
          <p:cNvGraphicFramePr/>
          <p:nvPr>
            <p:extLst>
              <p:ext uri="{D42A27DB-BD31-4B8C-83A1-F6EECF244321}">
                <p14:modId xmlns:p14="http://schemas.microsoft.com/office/powerpoint/2010/main" val="2075562445"/>
              </p:ext>
            </p:extLst>
          </p:nvPr>
        </p:nvGraphicFramePr>
        <p:xfrm>
          <a:off x="6243191" y="1288011"/>
          <a:ext cx="4824536" cy="56886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文本框 11">
            <a:extLst>
              <a:ext uri="{FF2B5EF4-FFF2-40B4-BE49-F238E27FC236}">
                <a16:creationId xmlns="" xmlns:a16="http://schemas.microsoft.com/office/drawing/2014/main" id="{CE34A1B5-88FF-C9B3-C2F3-3219A2BC4588}"/>
              </a:ext>
            </a:extLst>
          </p:cNvPr>
          <p:cNvSpPr txBox="1"/>
          <p:nvPr/>
        </p:nvSpPr>
        <p:spPr>
          <a:xfrm>
            <a:off x="482551" y="770018"/>
            <a:ext cx="3570208" cy="581057"/>
          </a:xfrm>
          <a:prstGeom prst="rect">
            <a:avLst/>
          </a:prstGeom>
          <a:noFill/>
        </p:spPr>
        <p:txBody>
          <a:bodyPr wrap="none" rtlCol="0">
            <a:spAutoFit/>
          </a:bodyPr>
          <a:lstStyle/>
          <a:p>
            <a:pPr algn="l">
              <a:lnSpc>
                <a:spcPct val="150000"/>
              </a:lnSpc>
            </a:pPr>
            <a:r>
              <a:rPr lang="zh-CN" altLang="en-US" sz="2400" b="1" dirty="0">
                <a:solidFill>
                  <a:srgbClr val="1B2F47"/>
                </a:solidFill>
                <a:latin typeface="微软雅黑" panose="020B0503020204020204" pitchFamily="34" charset="-122"/>
                <a:ea typeface="微软雅黑" panose="020B0503020204020204" pitchFamily="34" charset="-122"/>
                <a:sym typeface="+mn-ea"/>
              </a:rPr>
              <a:t>三、仓库选址的影响因素</a:t>
            </a:r>
          </a:p>
        </p:txBody>
      </p:sp>
    </p:spTree>
    <p:extLst>
      <p:ext uri="{BB962C8B-B14F-4D97-AF65-F5344CB8AC3E}">
        <p14:creationId xmlns:p14="http://schemas.microsoft.com/office/powerpoint/2010/main" val="2431781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7A2C8288-4A76-AA82-9AB2-D3B0914D059A}"/>
              </a:ext>
            </a:extLst>
          </p:cNvPr>
          <p:cNvSpPr txBox="1"/>
          <p:nvPr/>
        </p:nvSpPr>
        <p:spPr>
          <a:xfrm>
            <a:off x="841297" y="-57001"/>
            <a:ext cx="5113862" cy="461665"/>
          </a:xfrm>
          <a:prstGeom prst="rect">
            <a:avLst/>
          </a:prstGeom>
          <a:noFill/>
        </p:spPr>
        <p:txBody>
          <a:bodyPr wrap="square" rtlCol="0" anchor="ctr">
            <a:spAutoFit/>
          </a:bodyPr>
          <a:lstStyle/>
          <a:p>
            <a:pPr>
              <a:defRPr/>
            </a:pPr>
            <a:r>
              <a:rPr lang="zh-CN" altLang="en-US" sz="2400" dirty="0">
                <a:solidFill>
                  <a:schemeClr val="bg1"/>
                </a:solidFill>
                <a:latin typeface="黑体" panose="02010609060101010101" pitchFamily="49" charset="-122"/>
                <a:ea typeface="黑体" panose="02010609060101010101" pitchFamily="49" charset="-122"/>
                <a:sym typeface="+mn-lt"/>
              </a:rPr>
              <a:t>仓库网点配置与选址</a:t>
            </a:r>
            <a:endParaRPr lang="zh-CN" altLang="en-US" sz="2400" dirty="0">
              <a:solidFill>
                <a:schemeClr val="bg1"/>
              </a:solidFill>
              <a:latin typeface="黑体" panose="02010609060101010101" pitchFamily="49" charset="-122"/>
              <a:ea typeface="黑体" panose="02010609060101010101" pitchFamily="49" charset="-122"/>
            </a:endParaRPr>
          </a:p>
        </p:txBody>
      </p:sp>
      <p:sp>
        <p:nvSpPr>
          <p:cNvPr id="4" name="文本框 3">
            <a:extLst>
              <a:ext uri="{FF2B5EF4-FFF2-40B4-BE49-F238E27FC236}">
                <a16:creationId xmlns="" xmlns:a16="http://schemas.microsoft.com/office/drawing/2014/main" id="{9A20C17C-A938-FF60-CBE6-DDD27AE96717}"/>
              </a:ext>
            </a:extLst>
          </p:cNvPr>
          <p:cNvSpPr txBox="1"/>
          <p:nvPr/>
        </p:nvSpPr>
        <p:spPr>
          <a:xfrm>
            <a:off x="482551" y="770018"/>
            <a:ext cx="2954655" cy="581057"/>
          </a:xfrm>
          <a:prstGeom prst="rect">
            <a:avLst/>
          </a:prstGeom>
          <a:noFill/>
        </p:spPr>
        <p:txBody>
          <a:bodyPr wrap="none" rtlCol="0">
            <a:spAutoFit/>
          </a:bodyPr>
          <a:lstStyle/>
          <a:p>
            <a:pPr algn="l">
              <a:lnSpc>
                <a:spcPct val="150000"/>
              </a:lnSpc>
            </a:pPr>
            <a:r>
              <a:rPr lang="zh-CN" altLang="en-US" sz="2400" b="1" dirty="0">
                <a:solidFill>
                  <a:srgbClr val="1B2F47"/>
                </a:solidFill>
                <a:latin typeface="微软雅黑" panose="020B0503020204020204" pitchFamily="34" charset="-122"/>
                <a:ea typeface="微软雅黑" panose="020B0503020204020204" pitchFamily="34" charset="-122"/>
                <a:sym typeface="+mn-ea"/>
              </a:rPr>
              <a:t>四、仓库选址的步骤</a:t>
            </a:r>
          </a:p>
        </p:txBody>
      </p:sp>
      <p:pic>
        <p:nvPicPr>
          <p:cNvPr id="6" name="图片 5">
            <a:extLst>
              <a:ext uri="{FF2B5EF4-FFF2-40B4-BE49-F238E27FC236}">
                <a16:creationId xmlns="" xmlns:a16="http://schemas.microsoft.com/office/drawing/2014/main" id="{E5B3D2C0-2BC4-8110-D50F-F41C177E6D8E}"/>
              </a:ext>
            </a:extLst>
          </p:cNvPr>
          <p:cNvPicPr>
            <a:picLocks noChangeAspect="1"/>
          </p:cNvPicPr>
          <p:nvPr/>
        </p:nvPicPr>
        <p:blipFill>
          <a:blip r:embed="rId3"/>
          <a:stretch>
            <a:fillRect/>
          </a:stretch>
        </p:blipFill>
        <p:spPr>
          <a:xfrm>
            <a:off x="1058615" y="1628775"/>
            <a:ext cx="9639300" cy="5229225"/>
          </a:xfrm>
          <a:prstGeom prst="rect">
            <a:avLst/>
          </a:prstGeom>
        </p:spPr>
      </p:pic>
    </p:spTree>
    <p:extLst>
      <p:ext uri="{BB962C8B-B14F-4D97-AF65-F5344CB8AC3E}">
        <p14:creationId xmlns:p14="http://schemas.microsoft.com/office/powerpoint/2010/main" val="2031151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7A2C8288-4A76-AA82-9AB2-D3B0914D059A}"/>
              </a:ext>
            </a:extLst>
          </p:cNvPr>
          <p:cNvSpPr txBox="1"/>
          <p:nvPr/>
        </p:nvSpPr>
        <p:spPr>
          <a:xfrm>
            <a:off x="841297" y="-57001"/>
            <a:ext cx="5113862" cy="461665"/>
          </a:xfrm>
          <a:prstGeom prst="rect">
            <a:avLst/>
          </a:prstGeom>
          <a:noFill/>
        </p:spPr>
        <p:txBody>
          <a:bodyPr wrap="square" rtlCol="0" anchor="ctr">
            <a:spAutoFit/>
          </a:bodyPr>
          <a:lstStyle/>
          <a:p>
            <a:pPr>
              <a:defRPr/>
            </a:pPr>
            <a:r>
              <a:rPr lang="zh-CN" altLang="en-US" sz="2400" dirty="0">
                <a:solidFill>
                  <a:schemeClr val="bg1"/>
                </a:solidFill>
                <a:latin typeface="黑体" panose="02010609060101010101" pitchFamily="49" charset="-122"/>
                <a:ea typeface="黑体" panose="02010609060101010101" pitchFamily="49" charset="-122"/>
                <a:sym typeface="+mn-lt"/>
              </a:rPr>
              <a:t>仓库网点配置与选址</a:t>
            </a:r>
            <a:endParaRPr lang="zh-CN" altLang="en-US" sz="2400" dirty="0">
              <a:solidFill>
                <a:schemeClr val="bg1"/>
              </a:solidFill>
              <a:latin typeface="黑体" panose="02010609060101010101" pitchFamily="49" charset="-122"/>
              <a:ea typeface="黑体" panose="02010609060101010101" pitchFamily="49" charset="-122"/>
            </a:endParaRPr>
          </a:p>
        </p:txBody>
      </p:sp>
      <p:sp>
        <p:nvSpPr>
          <p:cNvPr id="4" name="文本框 3">
            <a:extLst>
              <a:ext uri="{FF2B5EF4-FFF2-40B4-BE49-F238E27FC236}">
                <a16:creationId xmlns="" xmlns:a16="http://schemas.microsoft.com/office/drawing/2014/main" id="{9A20C17C-A938-FF60-CBE6-DDD27AE96717}"/>
              </a:ext>
            </a:extLst>
          </p:cNvPr>
          <p:cNvSpPr txBox="1"/>
          <p:nvPr/>
        </p:nvSpPr>
        <p:spPr>
          <a:xfrm>
            <a:off x="482551" y="770018"/>
            <a:ext cx="2954655" cy="581057"/>
          </a:xfrm>
          <a:prstGeom prst="rect">
            <a:avLst/>
          </a:prstGeom>
          <a:noFill/>
        </p:spPr>
        <p:txBody>
          <a:bodyPr wrap="none" rtlCol="0">
            <a:spAutoFit/>
          </a:bodyPr>
          <a:lstStyle/>
          <a:p>
            <a:pPr algn="l">
              <a:lnSpc>
                <a:spcPct val="150000"/>
              </a:lnSpc>
            </a:pPr>
            <a:r>
              <a:rPr lang="zh-CN" altLang="en-US" sz="2400" b="1" dirty="0">
                <a:solidFill>
                  <a:srgbClr val="1B2F47"/>
                </a:solidFill>
                <a:latin typeface="微软雅黑" panose="020B0503020204020204" pitchFamily="34" charset="-122"/>
                <a:ea typeface="微软雅黑" panose="020B0503020204020204" pitchFamily="34" charset="-122"/>
                <a:sym typeface="+mn-ea"/>
              </a:rPr>
              <a:t>四、仓库选址的步骤</a:t>
            </a:r>
          </a:p>
        </p:txBody>
      </p:sp>
      <p:pic>
        <p:nvPicPr>
          <p:cNvPr id="5" name="图片 4">
            <a:extLst>
              <a:ext uri="{FF2B5EF4-FFF2-40B4-BE49-F238E27FC236}">
                <a16:creationId xmlns="" xmlns:a16="http://schemas.microsoft.com/office/drawing/2014/main" id="{20B60528-6C8B-5CD2-C7DB-1F55C16E3BEF}"/>
              </a:ext>
            </a:extLst>
          </p:cNvPr>
          <p:cNvPicPr>
            <a:picLocks noChangeAspect="1"/>
          </p:cNvPicPr>
          <p:nvPr/>
        </p:nvPicPr>
        <p:blipFill>
          <a:blip r:embed="rId3"/>
          <a:stretch>
            <a:fillRect/>
          </a:stretch>
        </p:blipFill>
        <p:spPr>
          <a:xfrm>
            <a:off x="1165225" y="1325482"/>
            <a:ext cx="9867900" cy="4762500"/>
          </a:xfrm>
          <a:prstGeom prst="rect">
            <a:avLst/>
          </a:prstGeom>
        </p:spPr>
      </p:pic>
    </p:spTree>
    <p:extLst>
      <p:ext uri="{BB962C8B-B14F-4D97-AF65-F5344CB8AC3E}">
        <p14:creationId xmlns:p14="http://schemas.microsoft.com/office/powerpoint/2010/main" val="348141758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E5FB3"/>
      </a:accent1>
      <a:accent2>
        <a:srgbClr val="0E5FB3"/>
      </a:accent2>
      <a:accent3>
        <a:srgbClr val="0E5FB3"/>
      </a:accent3>
      <a:accent4>
        <a:srgbClr val="0E5FB3"/>
      </a:accent4>
      <a:accent5>
        <a:srgbClr val="5B9BD5"/>
      </a:accent5>
      <a:accent6>
        <a:srgbClr val="70AD47"/>
      </a:accent6>
      <a:hlink>
        <a:srgbClr val="0563C1"/>
      </a:hlink>
      <a:folHlink>
        <a:srgbClr val="954F72"/>
      </a:folHlink>
    </a:clrScheme>
    <a:fontScheme name="b54eb1fc">
      <a:majorFont>
        <a:latin typeface="思源黑体 CN"/>
        <a:ea typeface="思源黑体 CN"/>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www.99ppt.com">
  <a:themeElements>
    <a:clrScheme name="Office">
      <a:dk1>
        <a:srgbClr val="000000"/>
      </a:dk1>
      <a:lt1>
        <a:srgbClr val="FFFFFF"/>
      </a:lt1>
      <a:dk2>
        <a:srgbClr val="778495"/>
      </a:dk2>
      <a:lt2>
        <a:srgbClr val="F0F0F0"/>
      </a:lt2>
      <a:accent1>
        <a:srgbClr val="009FDE"/>
      </a:accent1>
      <a:accent2>
        <a:srgbClr val="0677C7"/>
      </a:accent2>
      <a:accent3>
        <a:srgbClr val="13668E"/>
      </a:accent3>
      <a:accent4>
        <a:srgbClr val="014864"/>
      </a:accent4>
      <a:accent5>
        <a:srgbClr val="B2B2B2"/>
      </a:accent5>
      <a:accent6>
        <a:srgbClr val="DDDDDD"/>
      </a:accent6>
      <a:hlink>
        <a:srgbClr val="009FDE"/>
      </a:hlink>
      <a:folHlink>
        <a:srgbClr val="BFBFBF"/>
      </a:folHlink>
    </a:clrScheme>
    <a:fontScheme name="bqlcq2vg">
      <a:majorFont>
        <a:latin typeface="思源黑体 CN"/>
        <a:ea typeface="思源黑体 CN"/>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主题">
  <a:themeElements>
    <a:clrScheme name="Office 主题">
      <a:dk1>
        <a:srgbClr val="000000"/>
      </a:dk1>
      <a:lt1>
        <a:srgbClr val="FFFFFF"/>
      </a:lt1>
      <a:dk2>
        <a:srgbClr val="A7A7A7"/>
      </a:dk2>
      <a:lt2>
        <a:srgbClr val="535353"/>
      </a:lt2>
      <a:accent1>
        <a:srgbClr val="003366"/>
      </a:accent1>
      <a:accent2>
        <a:srgbClr val="001D39"/>
      </a:accent2>
      <a:accent3>
        <a:srgbClr val="00162C"/>
      </a:accent3>
      <a:accent4>
        <a:srgbClr val="000F1F"/>
      </a:accent4>
      <a:accent5>
        <a:srgbClr val="000911"/>
      </a:accent5>
      <a:accent6>
        <a:srgbClr val="000204"/>
      </a:accent6>
      <a:hlink>
        <a:srgbClr val="0000FF"/>
      </a:hlink>
      <a:folHlink>
        <a:srgbClr val="FF00FF"/>
      </a:folHlink>
    </a:clrScheme>
    <a:fontScheme name="Office 主题">
      <a:majorFont>
        <a:latin typeface="Helvetica"/>
        <a:ea typeface="Helvetica"/>
        <a:cs typeface="Helvetica"/>
      </a:majorFont>
      <a:minorFont>
        <a:latin typeface="Calibri"/>
        <a:ea typeface="Calibri"/>
        <a:cs typeface="Calibri"/>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6095</TotalTime>
  <Words>676</Words>
  <Application>Microsoft Office PowerPoint</Application>
  <PresentationFormat>自定义</PresentationFormat>
  <Paragraphs>80</Paragraphs>
  <Slides>12</Slides>
  <Notes>10</Notes>
  <HiddenSlides>0</HiddenSlides>
  <MMClips>0</MMClips>
  <ScaleCrop>false</ScaleCrop>
  <HeadingPairs>
    <vt:vector size="4" baseType="variant">
      <vt:variant>
        <vt:lpstr>主题</vt:lpstr>
      </vt:variant>
      <vt:variant>
        <vt:i4>4</vt:i4>
      </vt:variant>
      <vt:variant>
        <vt:lpstr>幻灯片标题</vt:lpstr>
      </vt:variant>
      <vt:variant>
        <vt:i4>12</vt:i4>
      </vt:variant>
    </vt:vector>
  </HeadingPairs>
  <TitlesOfParts>
    <vt:vector size="16" baseType="lpstr">
      <vt:lpstr>Office 主题</vt:lpstr>
      <vt:lpstr>1_Office 主题​​</vt:lpstr>
      <vt:lpstr>2_www.99ppt.com</vt:lpstr>
      <vt:lpstr>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xb21cn</cp:lastModifiedBy>
  <cp:revision>1210</cp:revision>
  <dcterms:modified xsi:type="dcterms:W3CDTF">2025-02-16T09:41:21Z</dcterms:modified>
</cp:coreProperties>
</file>