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 id="2147483711" r:id="rId3"/>
    <p:sldMasterId id="2147483723" r:id="rId4"/>
  </p:sldMasterIdLst>
  <p:notesMasterIdLst>
    <p:notesMasterId r:id="rId20"/>
  </p:notesMasterIdLst>
  <p:sldIdLst>
    <p:sldId id="1656" r:id="rId5"/>
    <p:sldId id="1659" r:id="rId6"/>
    <p:sldId id="1039" r:id="rId7"/>
    <p:sldId id="1642" r:id="rId8"/>
    <p:sldId id="1643" r:id="rId9"/>
    <p:sldId id="1644" r:id="rId10"/>
    <p:sldId id="1645" r:id="rId11"/>
    <p:sldId id="1646" r:id="rId12"/>
    <p:sldId id="1648" r:id="rId13"/>
    <p:sldId id="1650" r:id="rId14"/>
    <p:sldId id="1651" r:id="rId15"/>
    <p:sldId id="1641" r:id="rId16"/>
    <p:sldId id="1653" r:id="rId17"/>
    <p:sldId id="1654" r:id="rId18"/>
    <p:sldId id="1658" r:id="rId19"/>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48">
          <p15:clr>
            <a:srgbClr val="A4A3A4"/>
          </p15:clr>
        </p15:guide>
        <p15:guide id="2" pos="38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kplu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F3F9"/>
    <a:srgbClr val="E7E7E8"/>
    <a:srgbClr val="00AEEF"/>
    <a:srgbClr val="EFF4E9"/>
    <a:srgbClr val="E74127"/>
    <a:srgbClr val="F36F20"/>
    <a:srgbClr val="FEEEE0"/>
    <a:srgbClr val="10B1EC"/>
    <a:srgbClr val="20B6F0"/>
    <a:srgbClr val="0EA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9" autoAdjust="0"/>
    <p:restoredTop sz="94660"/>
  </p:normalViewPr>
  <p:slideViewPr>
    <p:cSldViewPr snapToGrid="0" showGuides="1">
      <p:cViewPr varScale="1">
        <p:scale>
          <a:sx n="107" d="100"/>
          <a:sy n="107" d="100"/>
        </p:scale>
        <p:origin x="-468" y="-84"/>
      </p:cViewPr>
      <p:guideLst>
        <p:guide orient="horz" pos="1748"/>
        <p:guide pos="3867"/>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967BD-B0C9-45D7-9898-B25BD1FF08EE}"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zh-CN" altLang="en-US"/>
        </a:p>
      </dgm:t>
    </dgm:pt>
    <dgm:pt modelId="{881D9A23-61C3-4802-A6F9-36BA4171BA3A}">
      <dgm:prSet phldrT="[文本]" phldr="1"/>
      <dgm:spPr>
        <a:solidFill>
          <a:srgbClr val="FF9900"/>
        </a:solidFill>
        <a:ln>
          <a:solidFill>
            <a:srgbClr val="FF9900"/>
          </a:solidFill>
        </a:ln>
      </dgm:spPr>
      <dgm:t>
        <a:bodyPr/>
        <a:lstStyle/>
        <a:p>
          <a:endParaRPr lang="zh-CN" altLang="en-US"/>
        </a:p>
      </dgm:t>
    </dgm:pt>
    <dgm:pt modelId="{820AD4A3-D7D3-4F03-BBFC-70F238A9B63A}" type="parTrans" cxnId="{7A194F94-B65A-4449-BD4F-074F71540871}">
      <dgm:prSet/>
      <dgm:spPr/>
      <dgm:t>
        <a:bodyPr/>
        <a:lstStyle/>
        <a:p>
          <a:endParaRPr lang="zh-CN" altLang="en-US"/>
        </a:p>
      </dgm:t>
    </dgm:pt>
    <dgm:pt modelId="{C57D4F62-B831-411D-AF98-3E7CC3710958}" type="sibTrans" cxnId="{7A194F94-B65A-4449-BD4F-074F71540871}">
      <dgm:prSet/>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rgbClr val="FF9900"/>
          </a:solidFill>
        </a:ln>
      </dgm:spPr>
      <dgm:t>
        <a:bodyPr/>
        <a:lstStyle/>
        <a:p>
          <a:endParaRPr lang="zh-CN" altLang="en-US"/>
        </a:p>
      </dgm:t>
    </dgm:pt>
    <dgm:pt modelId="{0A83EB6F-D765-4604-BC9E-AA435333FB46}">
      <dgm:prSet phldrT="[文本]" phldr="1"/>
      <dgm:spPr>
        <a:solidFill>
          <a:srgbClr val="FFC671"/>
        </a:solidFill>
        <a:ln>
          <a:solidFill>
            <a:srgbClr val="FFC671"/>
          </a:solidFill>
        </a:ln>
      </dgm:spPr>
      <dgm:t>
        <a:bodyPr/>
        <a:lstStyle/>
        <a:p>
          <a:endParaRPr lang="zh-CN" altLang="en-US" dirty="0"/>
        </a:p>
      </dgm:t>
    </dgm:pt>
    <dgm:pt modelId="{4F1AED60-D5FC-47BC-AC1B-987B02F80704}" type="parTrans" cxnId="{FCBCDE33-2114-4A56-91F4-BEFEDC25C4F0}">
      <dgm:prSet/>
      <dgm:spPr/>
      <dgm:t>
        <a:bodyPr/>
        <a:lstStyle/>
        <a:p>
          <a:endParaRPr lang="zh-CN" altLang="en-US"/>
        </a:p>
      </dgm:t>
    </dgm:pt>
    <dgm:pt modelId="{037BD8CD-10D2-411C-8A8B-FAB5E01C02A7}" type="sibTrans" cxnId="{FCBCDE33-2114-4A56-91F4-BEFEDC25C4F0}">
      <dgm:prSet/>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rgbClr val="CFF170"/>
          </a:solidFill>
        </a:ln>
      </dgm:spPr>
      <dgm:t>
        <a:bodyPr/>
        <a:lstStyle/>
        <a:p>
          <a:endParaRPr lang="zh-CN" altLang="en-US"/>
        </a:p>
      </dgm:t>
    </dgm:pt>
    <dgm:pt modelId="{92EBE9A8-C2F3-4006-A7B3-BF0DA5F10204}">
      <dgm:prSet phldrT="[文本]" phldr="1"/>
      <dgm:spPr>
        <a:solidFill>
          <a:srgbClr val="FFB13B"/>
        </a:solidFill>
        <a:ln>
          <a:solidFill>
            <a:srgbClr val="FFB13B"/>
          </a:solidFill>
        </a:ln>
      </dgm:spPr>
      <dgm:t>
        <a:bodyPr/>
        <a:lstStyle/>
        <a:p>
          <a:endParaRPr lang="zh-CN" altLang="en-US" dirty="0"/>
        </a:p>
      </dgm:t>
    </dgm:pt>
    <dgm:pt modelId="{B3BB5D63-2648-4A66-AF08-35FEB6378788}" type="parTrans" cxnId="{664A5A13-CE96-4099-B7FC-41EE5AF33A91}">
      <dgm:prSet/>
      <dgm:spPr/>
      <dgm:t>
        <a:bodyPr/>
        <a:lstStyle/>
        <a:p>
          <a:endParaRPr lang="zh-CN" altLang="en-US"/>
        </a:p>
      </dgm:t>
    </dgm:pt>
    <dgm:pt modelId="{8FC49EF3-E174-4C48-BF44-ABE7CD219B72}" type="sibTrans" cxnId="{664A5A13-CE96-4099-B7FC-41EE5AF33A91}">
      <dgm:prSet/>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rgbClr val="FFB74C"/>
          </a:solidFill>
        </a:ln>
      </dgm:spPr>
      <dgm:t>
        <a:bodyPr/>
        <a:lstStyle/>
        <a:p>
          <a:endParaRPr lang="zh-CN" altLang="en-US"/>
        </a:p>
      </dgm:t>
    </dgm:pt>
    <dgm:pt modelId="{3A03492D-C81F-4D1B-8CEC-7A87E40AA99F}">
      <dgm:prSet phldrT="[文本]"/>
      <dgm:spPr>
        <a:solidFill>
          <a:srgbClr val="AAE600"/>
        </a:solidFill>
        <a:ln>
          <a:solidFill>
            <a:srgbClr val="AAE600"/>
          </a:solidFill>
        </a:ln>
      </dgm:spPr>
      <dgm:t>
        <a:bodyPr/>
        <a:lstStyle/>
        <a:p>
          <a:endParaRPr lang="zh-CN" altLang="en-US" dirty="0"/>
        </a:p>
      </dgm:t>
    </dgm:pt>
    <dgm:pt modelId="{8C89AF09-C29B-47EA-9D52-D12AC49EB6D0}" type="parTrans" cxnId="{09F5570D-7ECA-4587-8D8B-FCF8A4D43184}">
      <dgm:prSet/>
      <dgm:spPr/>
      <dgm:t>
        <a:bodyPr/>
        <a:lstStyle/>
        <a:p>
          <a:endParaRPr lang="zh-CN" altLang="en-US"/>
        </a:p>
      </dgm:t>
    </dgm:pt>
    <dgm:pt modelId="{C408EF2B-DBA8-4147-B6C5-388A3052F2C6}" type="sibTrans" cxnId="{09F5570D-7ECA-4587-8D8B-FCF8A4D43184}">
      <dgm:prSet/>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rgbClr val="D2F278"/>
          </a:solidFill>
        </a:ln>
      </dgm:spPr>
      <dgm:t>
        <a:bodyPr/>
        <a:lstStyle/>
        <a:p>
          <a:endParaRPr lang="zh-CN" altLang="en-US"/>
        </a:p>
      </dgm:t>
    </dgm:pt>
    <dgm:pt modelId="{D078E962-CA1C-4F2D-BA41-A51C661DC151}">
      <dgm:prSet phldrT="[文本]"/>
      <dgm:spPr>
        <a:solidFill>
          <a:srgbClr val="E5F7B0"/>
        </a:solidFill>
        <a:ln>
          <a:solidFill>
            <a:srgbClr val="E5F7B0"/>
          </a:solidFill>
        </a:ln>
      </dgm:spPr>
      <dgm:t>
        <a:bodyPr/>
        <a:lstStyle/>
        <a:p>
          <a:endParaRPr lang="zh-CN" altLang="en-US" dirty="0"/>
        </a:p>
      </dgm:t>
    </dgm:pt>
    <dgm:pt modelId="{5EC18064-3F64-4796-856D-3150B59D72DB}" type="parTrans" cxnId="{E091E875-81EA-4E54-B1A3-5824E936E213}">
      <dgm:prSet/>
      <dgm:spPr/>
      <dgm:t>
        <a:bodyPr/>
        <a:lstStyle/>
        <a:p>
          <a:endParaRPr lang="zh-CN" altLang="en-US"/>
        </a:p>
      </dgm:t>
    </dgm:pt>
    <dgm:pt modelId="{EED1C866-21DD-4D7F-BD67-B381C0DF738B}" type="sibTrans" cxnId="{E091E875-81EA-4E54-B1A3-5824E936E213}">
      <dgm:prSet/>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a:solidFill>
            <a:srgbClr val="C1ED45"/>
          </a:solidFill>
        </a:ln>
      </dgm:spPr>
      <dgm:t>
        <a:bodyPr/>
        <a:lstStyle/>
        <a:p>
          <a:endParaRPr lang="zh-CN" altLang="en-US"/>
        </a:p>
      </dgm:t>
    </dgm:pt>
    <dgm:pt modelId="{42EEEAE7-3519-4490-B6A5-C2AE3D1FA724}">
      <dgm:prSet phldrT="[文本]"/>
      <dgm:spPr>
        <a:solidFill>
          <a:srgbClr val="D2F278"/>
        </a:solidFill>
        <a:ln>
          <a:solidFill>
            <a:srgbClr val="D2F278"/>
          </a:solidFill>
        </a:ln>
      </dgm:spPr>
      <dgm:t>
        <a:bodyPr/>
        <a:lstStyle/>
        <a:p>
          <a:endParaRPr lang="zh-CN" altLang="en-US" dirty="0"/>
        </a:p>
      </dgm:t>
    </dgm:pt>
    <dgm:pt modelId="{21A308CD-2B6D-4CE5-AA94-17AA4EB1AECF}" type="parTrans" cxnId="{EDE7A467-A02C-4456-8DB1-F681856D93B5}">
      <dgm:prSet/>
      <dgm:spPr/>
      <dgm:t>
        <a:bodyPr/>
        <a:lstStyle/>
        <a:p>
          <a:endParaRPr lang="zh-CN" altLang="en-US"/>
        </a:p>
      </dgm:t>
    </dgm:pt>
    <dgm:pt modelId="{164997F2-8EF1-40A9-A6B3-EB254B178EB7}" type="sibTrans" cxnId="{EDE7A467-A02C-4456-8DB1-F681856D93B5}">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a:solidFill>
            <a:srgbClr val="C1ED45"/>
          </a:solidFill>
        </a:ln>
      </dgm:spPr>
      <dgm:t>
        <a:bodyPr/>
        <a:lstStyle/>
        <a:p>
          <a:endParaRPr lang="zh-CN" altLang="en-US"/>
        </a:p>
      </dgm:t>
    </dgm:pt>
    <dgm:pt modelId="{AF378B52-AE65-4CED-9F85-3837D4D93BE0}" type="pres">
      <dgm:prSet presAssocID="{9EE967BD-B0C9-45D7-9898-B25BD1FF08EE}" presName="Name0" presStyleCnt="0">
        <dgm:presLayoutVars>
          <dgm:chMax val="21"/>
          <dgm:chPref val="21"/>
        </dgm:presLayoutVars>
      </dgm:prSet>
      <dgm:spPr/>
      <dgm:t>
        <a:bodyPr/>
        <a:lstStyle/>
        <a:p>
          <a:endParaRPr lang="zh-CN" altLang="en-US"/>
        </a:p>
      </dgm:t>
    </dgm:pt>
    <dgm:pt modelId="{E3C24B2E-1490-4371-B2AE-504D11BA5EA9}" type="pres">
      <dgm:prSet presAssocID="{881D9A23-61C3-4802-A6F9-36BA4171BA3A}" presName="text1" presStyleCnt="0"/>
      <dgm:spPr/>
    </dgm:pt>
    <dgm:pt modelId="{6F0A58D8-4850-4FAC-94F9-E32005297EA9}" type="pres">
      <dgm:prSet presAssocID="{881D9A23-61C3-4802-A6F9-36BA4171BA3A}" presName="textRepeatNode" presStyleLbl="alignNode1" presStyleIdx="0" presStyleCnt="6">
        <dgm:presLayoutVars>
          <dgm:chMax val="0"/>
          <dgm:chPref val="0"/>
          <dgm:bulletEnabled val="1"/>
        </dgm:presLayoutVars>
      </dgm:prSet>
      <dgm:spPr/>
      <dgm:t>
        <a:bodyPr/>
        <a:lstStyle/>
        <a:p>
          <a:endParaRPr lang="zh-CN" altLang="en-US"/>
        </a:p>
      </dgm:t>
    </dgm:pt>
    <dgm:pt modelId="{B92C7E18-628E-41BC-AB03-DA0C2A49A3FC}" type="pres">
      <dgm:prSet presAssocID="{881D9A23-61C3-4802-A6F9-36BA4171BA3A}" presName="textaccent1" presStyleCnt="0"/>
      <dgm:spPr/>
    </dgm:pt>
    <dgm:pt modelId="{994E642B-3B5D-41B7-9144-0851379724CF}" type="pres">
      <dgm:prSet presAssocID="{881D9A23-61C3-4802-A6F9-36BA4171BA3A}" presName="accentRepeatNode" presStyleLbl="solidAlignAcc1" presStyleIdx="0" presStyleCnt="12"/>
      <dgm:spPr>
        <a:ln>
          <a:solidFill>
            <a:srgbClr val="ABF10F"/>
          </a:solidFill>
        </a:ln>
      </dgm:spPr>
    </dgm:pt>
    <dgm:pt modelId="{C1B1E204-2DB9-4908-ADD6-8339C41F8175}" type="pres">
      <dgm:prSet presAssocID="{C57D4F62-B831-411D-AF98-3E7CC3710958}" presName="image1" presStyleCnt="0"/>
      <dgm:spPr/>
    </dgm:pt>
    <dgm:pt modelId="{8DC7AD04-9AE1-4590-A32F-0ABA2DB481A2}" type="pres">
      <dgm:prSet presAssocID="{C57D4F62-B831-411D-AF98-3E7CC3710958}" presName="imageRepeatNode" presStyleLbl="alignAcc1" presStyleIdx="0" presStyleCnt="6"/>
      <dgm:spPr/>
      <dgm:t>
        <a:bodyPr/>
        <a:lstStyle/>
        <a:p>
          <a:endParaRPr lang="zh-CN" altLang="en-US"/>
        </a:p>
      </dgm:t>
    </dgm:pt>
    <dgm:pt modelId="{589DD869-2E13-4F93-BC3D-D89FEA302A1F}" type="pres">
      <dgm:prSet presAssocID="{C57D4F62-B831-411D-AF98-3E7CC3710958}" presName="imageaccent1" presStyleCnt="0"/>
      <dgm:spPr/>
    </dgm:pt>
    <dgm:pt modelId="{A0157D45-BA16-4178-8C3E-7D5DAB36080E}" type="pres">
      <dgm:prSet presAssocID="{C57D4F62-B831-411D-AF98-3E7CC3710958}" presName="accentRepeatNode" presStyleLbl="solidAlignAcc1" presStyleIdx="1" presStyleCnt="12"/>
      <dgm:spPr/>
    </dgm:pt>
    <dgm:pt modelId="{7A57273A-9D0E-4DA4-9F11-EC8CCB6D7DFB}" type="pres">
      <dgm:prSet presAssocID="{0A83EB6F-D765-4604-BC9E-AA435333FB46}" presName="text2" presStyleCnt="0"/>
      <dgm:spPr/>
    </dgm:pt>
    <dgm:pt modelId="{5510F76D-0195-4E43-A6AF-B2A9145F2F5A}" type="pres">
      <dgm:prSet presAssocID="{0A83EB6F-D765-4604-BC9E-AA435333FB46}" presName="textRepeatNode" presStyleLbl="alignNode1" presStyleIdx="1" presStyleCnt="6">
        <dgm:presLayoutVars>
          <dgm:chMax val="0"/>
          <dgm:chPref val="0"/>
          <dgm:bulletEnabled val="1"/>
        </dgm:presLayoutVars>
      </dgm:prSet>
      <dgm:spPr/>
      <dgm:t>
        <a:bodyPr/>
        <a:lstStyle/>
        <a:p>
          <a:endParaRPr lang="zh-CN" altLang="en-US"/>
        </a:p>
      </dgm:t>
    </dgm:pt>
    <dgm:pt modelId="{C77C259B-0773-4E94-BE7E-B4CBE3DDCD41}" type="pres">
      <dgm:prSet presAssocID="{0A83EB6F-D765-4604-BC9E-AA435333FB46}" presName="textaccent2" presStyleCnt="0"/>
      <dgm:spPr/>
    </dgm:pt>
    <dgm:pt modelId="{690E7BC2-B39E-457F-8187-FD9B7767DC20}" type="pres">
      <dgm:prSet presAssocID="{0A83EB6F-D765-4604-BC9E-AA435333FB46}" presName="accentRepeatNode" presStyleLbl="solidAlignAcc1" presStyleIdx="2" presStyleCnt="12"/>
      <dgm:spPr>
        <a:ln>
          <a:solidFill>
            <a:srgbClr val="CFF170"/>
          </a:solidFill>
        </a:ln>
      </dgm:spPr>
    </dgm:pt>
    <dgm:pt modelId="{039946D8-F1A0-42DE-8A47-5A06C53A8D07}" type="pres">
      <dgm:prSet presAssocID="{037BD8CD-10D2-411C-8A8B-FAB5E01C02A7}" presName="image2" presStyleCnt="0"/>
      <dgm:spPr/>
    </dgm:pt>
    <dgm:pt modelId="{0AD0266E-AABA-4F04-B75C-538C8FD9DF34}" type="pres">
      <dgm:prSet presAssocID="{037BD8CD-10D2-411C-8A8B-FAB5E01C02A7}" presName="imageRepeatNode" presStyleLbl="alignAcc1" presStyleIdx="1" presStyleCnt="6"/>
      <dgm:spPr/>
      <dgm:t>
        <a:bodyPr/>
        <a:lstStyle/>
        <a:p>
          <a:endParaRPr lang="zh-CN" altLang="en-US"/>
        </a:p>
      </dgm:t>
    </dgm:pt>
    <dgm:pt modelId="{A70BE659-12EE-43C3-B0F4-9981858078BA}" type="pres">
      <dgm:prSet presAssocID="{037BD8CD-10D2-411C-8A8B-FAB5E01C02A7}" presName="imageaccent2" presStyleCnt="0"/>
      <dgm:spPr/>
    </dgm:pt>
    <dgm:pt modelId="{B7C26E8A-D17C-4E5B-A1C7-6E96F3EA3FBE}" type="pres">
      <dgm:prSet presAssocID="{037BD8CD-10D2-411C-8A8B-FAB5E01C02A7}" presName="accentRepeatNode" presStyleLbl="solidAlignAcc1" presStyleIdx="3" presStyleCnt="12"/>
      <dgm:spPr>
        <a:ln>
          <a:solidFill>
            <a:srgbClr val="FFCB7D"/>
          </a:solidFill>
        </a:ln>
      </dgm:spPr>
    </dgm:pt>
    <dgm:pt modelId="{00A4F1BD-BA73-42FB-834A-AC8E05B16F9C}" type="pres">
      <dgm:prSet presAssocID="{92EBE9A8-C2F3-4006-A7B3-BF0DA5F10204}" presName="text3" presStyleCnt="0"/>
      <dgm:spPr/>
    </dgm:pt>
    <dgm:pt modelId="{E97CD24A-13CD-45D7-8AA0-839C03EE180F}" type="pres">
      <dgm:prSet presAssocID="{92EBE9A8-C2F3-4006-A7B3-BF0DA5F10204}" presName="textRepeatNode" presStyleLbl="alignNode1" presStyleIdx="2" presStyleCnt="6">
        <dgm:presLayoutVars>
          <dgm:chMax val="0"/>
          <dgm:chPref val="0"/>
          <dgm:bulletEnabled val="1"/>
        </dgm:presLayoutVars>
      </dgm:prSet>
      <dgm:spPr/>
      <dgm:t>
        <a:bodyPr/>
        <a:lstStyle/>
        <a:p>
          <a:endParaRPr lang="zh-CN" altLang="en-US"/>
        </a:p>
      </dgm:t>
    </dgm:pt>
    <dgm:pt modelId="{F5D2B077-9122-4DAC-9810-9B403C949C64}" type="pres">
      <dgm:prSet presAssocID="{92EBE9A8-C2F3-4006-A7B3-BF0DA5F10204}" presName="textaccent3" presStyleCnt="0"/>
      <dgm:spPr/>
    </dgm:pt>
    <dgm:pt modelId="{4083BC50-49E5-4D44-89A7-FD14B5641891}" type="pres">
      <dgm:prSet presAssocID="{92EBE9A8-C2F3-4006-A7B3-BF0DA5F10204}" presName="accentRepeatNode" presStyleLbl="solidAlignAcc1" presStyleIdx="4" presStyleCnt="12"/>
      <dgm:spPr>
        <a:ln>
          <a:solidFill>
            <a:srgbClr val="D2F278"/>
          </a:solidFill>
        </a:ln>
      </dgm:spPr>
    </dgm:pt>
    <dgm:pt modelId="{2FFFD8EF-CD72-4A5C-A70B-22EE3990E981}" type="pres">
      <dgm:prSet presAssocID="{8FC49EF3-E174-4C48-BF44-ABE7CD219B72}" presName="image3" presStyleCnt="0"/>
      <dgm:spPr/>
    </dgm:pt>
    <dgm:pt modelId="{B069CB91-0BDE-48E5-9400-417750B62745}" type="pres">
      <dgm:prSet presAssocID="{8FC49EF3-E174-4C48-BF44-ABE7CD219B72}" presName="imageRepeatNode" presStyleLbl="alignAcc1" presStyleIdx="2" presStyleCnt="6"/>
      <dgm:spPr/>
      <dgm:t>
        <a:bodyPr/>
        <a:lstStyle/>
        <a:p>
          <a:endParaRPr lang="zh-CN" altLang="en-US"/>
        </a:p>
      </dgm:t>
    </dgm:pt>
    <dgm:pt modelId="{B3F3FC03-4F45-4BF4-AADD-8FD2BB66B507}" type="pres">
      <dgm:prSet presAssocID="{8FC49EF3-E174-4C48-BF44-ABE7CD219B72}" presName="imageaccent3" presStyleCnt="0"/>
      <dgm:spPr/>
    </dgm:pt>
    <dgm:pt modelId="{8D3C93DD-40E3-4440-882B-27A99C53BA45}" type="pres">
      <dgm:prSet presAssocID="{8FC49EF3-E174-4C48-BF44-ABE7CD219B72}" presName="accentRepeatNode" presStyleLbl="solidAlignAcc1" presStyleIdx="5" presStyleCnt="12"/>
      <dgm:spPr>
        <a:ln>
          <a:solidFill>
            <a:srgbClr val="CFF170"/>
          </a:solidFill>
        </a:ln>
      </dgm:spPr>
    </dgm:pt>
    <dgm:pt modelId="{80CFDE9F-531C-416B-B8B9-E02D0DCEBE98}" type="pres">
      <dgm:prSet presAssocID="{D078E962-CA1C-4F2D-BA41-A51C661DC151}" presName="text4" presStyleCnt="0"/>
      <dgm:spPr/>
    </dgm:pt>
    <dgm:pt modelId="{46516AA3-70F8-45E8-AA3F-0A66159623A5}" type="pres">
      <dgm:prSet presAssocID="{D078E962-CA1C-4F2D-BA41-A51C661DC151}" presName="textRepeatNode" presStyleLbl="alignNode1" presStyleIdx="3" presStyleCnt="6">
        <dgm:presLayoutVars>
          <dgm:chMax val="0"/>
          <dgm:chPref val="0"/>
          <dgm:bulletEnabled val="1"/>
        </dgm:presLayoutVars>
      </dgm:prSet>
      <dgm:spPr/>
      <dgm:t>
        <a:bodyPr/>
        <a:lstStyle/>
        <a:p>
          <a:endParaRPr lang="zh-CN" altLang="en-US"/>
        </a:p>
      </dgm:t>
    </dgm:pt>
    <dgm:pt modelId="{EF47093D-C6B4-402D-87BD-444674263125}" type="pres">
      <dgm:prSet presAssocID="{D078E962-CA1C-4F2D-BA41-A51C661DC151}" presName="textaccent4" presStyleCnt="0"/>
      <dgm:spPr/>
    </dgm:pt>
    <dgm:pt modelId="{C2CA6342-BEC0-4454-9EA7-B8E97BF7C230}" type="pres">
      <dgm:prSet presAssocID="{D078E962-CA1C-4F2D-BA41-A51C661DC151}" presName="accentRepeatNode" presStyleLbl="solidAlignAcc1" presStyleIdx="6" presStyleCnt="12"/>
      <dgm:spPr>
        <a:ln>
          <a:solidFill>
            <a:srgbClr val="C1ED45"/>
          </a:solidFill>
        </a:ln>
      </dgm:spPr>
    </dgm:pt>
    <dgm:pt modelId="{4E5A85B0-9D9D-4EE7-9EB6-895522741640}" type="pres">
      <dgm:prSet presAssocID="{EED1C866-21DD-4D7F-BD67-B381C0DF738B}" presName="image4" presStyleCnt="0"/>
      <dgm:spPr/>
    </dgm:pt>
    <dgm:pt modelId="{997B1205-ED77-4075-8609-4F60AC88EBE6}" type="pres">
      <dgm:prSet presAssocID="{EED1C866-21DD-4D7F-BD67-B381C0DF738B}" presName="imageRepeatNode" presStyleLbl="alignAcc1" presStyleIdx="3" presStyleCnt="6"/>
      <dgm:spPr/>
      <dgm:t>
        <a:bodyPr/>
        <a:lstStyle/>
        <a:p>
          <a:endParaRPr lang="zh-CN" altLang="en-US"/>
        </a:p>
      </dgm:t>
    </dgm:pt>
    <dgm:pt modelId="{F75BDED6-5F8F-4B86-9549-9A9760D30B14}" type="pres">
      <dgm:prSet presAssocID="{EED1C866-21DD-4D7F-BD67-B381C0DF738B}" presName="imageaccent4" presStyleCnt="0"/>
      <dgm:spPr/>
    </dgm:pt>
    <dgm:pt modelId="{349423DB-014C-427A-A57D-56777B252AC9}" type="pres">
      <dgm:prSet presAssocID="{EED1C866-21DD-4D7F-BD67-B381C0DF738B}" presName="accentRepeatNode" presStyleLbl="solidAlignAcc1" presStyleIdx="7" presStyleCnt="12"/>
      <dgm:spPr>
        <a:ln>
          <a:solidFill>
            <a:srgbClr val="FFB13B"/>
          </a:solidFill>
        </a:ln>
      </dgm:spPr>
    </dgm:pt>
    <dgm:pt modelId="{4A44915D-81ED-476E-A121-80B37FD3C584}" type="pres">
      <dgm:prSet presAssocID="{42EEEAE7-3519-4490-B6A5-C2AE3D1FA724}" presName="text5" presStyleCnt="0"/>
      <dgm:spPr/>
    </dgm:pt>
    <dgm:pt modelId="{2D2AFC53-865C-4AB0-BF5A-ED8FCB25A181}" type="pres">
      <dgm:prSet presAssocID="{42EEEAE7-3519-4490-B6A5-C2AE3D1FA724}" presName="textRepeatNode" presStyleLbl="alignNode1" presStyleIdx="4" presStyleCnt="6">
        <dgm:presLayoutVars>
          <dgm:chMax val="0"/>
          <dgm:chPref val="0"/>
          <dgm:bulletEnabled val="1"/>
        </dgm:presLayoutVars>
      </dgm:prSet>
      <dgm:spPr/>
      <dgm:t>
        <a:bodyPr/>
        <a:lstStyle/>
        <a:p>
          <a:endParaRPr lang="zh-CN" altLang="en-US"/>
        </a:p>
      </dgm:t>
    </dgm:pt>
    <dgm:pt modelId="{87ACC620-96E3-4687-95F4-7B33B46F6E35}" type="pres">
      <dgm:prSet presAssocID="{42EEEAE7-3519-4490-B6A5-C2AE3D1FA724}" presName="textaccent5" presStyleCnt="0"/>
      <dgm:spPr/>
    </dgm:pt>
    <dgm:pt modelId="{78F54532-AE28-41FC-8C37-859784E8201E}" type="pres">
      <dgm:prSet presAssocID="{42EEEAE7-3519-4490-B6A5-C2AE3D1FA724}" presName="accentRepeatNode" presStyleLbl="solidAlignAcc1" presStyleIdx="8" presStyleCnt="12"/>
      <dgm:spPr>
        <a:ln>
          <a:solidFill>
            <a:srgbClr val="CFF170"/>
          </a:solidFill>
        </a:ln>
      </dgm:spPr>
    </dgm:pt>
    <dgm:pt modelId="{CC3F2F4D-BE9F-494D-923D-988BD3A6AFE7}" type="pres">
      <dgm:prSet presAssocID="{164997F2-8EF1-40A9-A6B3-EB254B178EB7}" presName="image5" presStyleCnt="0"/>
      <dgm:spPr/>
    </dgm:pt>
    <dgm:pt modelId="{F58B0CBC-B0FE-40BB-BC30-B621E8E62935}" type="pres">
      <dgm:prSet presAssocID="{164997F2-8EF1-40A9-A6B3-EB254B178EB7}" presName="imageRepeatNode" presStyleLbl="alignAcc1" presStyleIdx="4" presStyleCnt="6"/>
      <dgm:spPr/>
      <dgm:t>
        <a:bodyPr/>
        <a:lstStyle/>
        <a:p>
          <a:endParaRPr lang="zh-CN" altLang="en-US"/>
        </a:p>
      </dgm:t>
    </dgm:pt>
    <dgm:pt modelId="{3C2F40F4-3EB2-4754-B6C9-4CB72E25140D}" type="pres">
      <dgm:prSet presAssocID="{164997F2-8EF1-40A9-A6B3-EB254B178EB7}" presName="imageaccent5" presStyleCnt="0"/>
      <dgm:spPr/>
    </dgm:pt>
    <dgm:pt modelId="{A35F8E81-652D-4E64-B7E1-D021EBDDDE26}" type="pres">
      <dgm:prSet presAssocID="{164997F2-8EF1-40A9-A6B3-EB254B178EB7}" presName="accentRepeatNode" presStyleLbl="solidAlignAcc1" presStyleIdx="9" presStyleCnt="12"/>
      <dgm:spPr>
        <a:ln>
          <a:solidFill>
            <a:srgbClr val="FFDBA7"/>
          </a:solidFill>
        </a:ln>
      </dgm:spPr>
    </dgm:pt>
    <dgm:pt modelId="{63B1646E-996B-4C7A-A722-6F06548FE00C}" type="pres">
      <dgm:prSet presAssocID="{3A03492D-C81F-4D1B-8CEC-7A87E40AA99F}" presName="text6" presStyleCnt="0"/>
      <dgm:spPr/>
    </dgm:pt>
    <dgm:pt modelId="{07F32EA3-47BA-4C0B-9E00-690C2647C369}" type="pres">
      <dgm:prSet presAssocID="{3A03492D-C81F-4D1B-8CEC-7A87E40AA99F}" presName="textRepeatNode" presStyleLbl="alignNode1" presStyleIdx="5" presStyleCnt="6">
        <dgm:presLayoutVars>
          <dgm:chMax val="0"/>
          <dgm:chPref val="0"/>
          <dgm:bulletEnabled val="1"/>
        </dgm:presLayoutVars>
      </dgm:prSet>
      <dgm:spPr/>
      <dgm:t>
        <a:bodyPr/>
        <a:lstStyle/>
        <a:p>
          <a:endParaRPr lang="zh-CN" altLang="en-US"/>
        </a:p>
      </dgm:t>
    </dgm:pt>
    <dgm:pt modelId="{46D4F4BA-8B7A-4B58-83F6-27276E2195C4}" type="pres">
      <dgm:prSet presAssocID="{3A03492D-C81F-4D1B-8CEC-7A87E40AA99F}" presName="textaccent6" presStyleCnt="0"/>
      <dgm:spPr/>
    </dgm:pt>
    <dgm:pt modelId="{88EE753B-446B-4C04-8DFB-850D25330C9C}" type="pres">
      <dgm:prSet presAssocID="{3A03492D-C81F-4D1B-8CEC-7A87E40AA99F}" presName="accentRepeatNode" presStyleLbl="solidAlignAcc1" presStyleIdx="10" presStyleCnt="12"/>
      <dgm:spPr>
        <a:ln>
          <a:solidFill>
            <a:srgbClr val="FFC671"/>
          </a:solidFill>
        </a:ln>
      </dgm:spPr>
    </dgm:pt>
    <dgm:pt modelId="{234C0410-3BB3-4CF1-B796-03626F1F037F}" type="pres">
      <dgm:prSet presAssocID="{C408EF2B-DBA8-4147-B6C5-388A3052F2C6}" presName="image6" presStyleCnt="0"/>
      <dgm:spPr/>
    </dgm:pt>
    <dgm:pt modelId="{5E56336C-7274-48DA-8DA1-2F0CD2576BCC}" type="pres">
      <dgm:prSet presAssocID="{C408EF2B-DBA8-4147-B6C5-388A3052F2C6}" presName="imageRepeatNode" presStyleLbl="alignAcc1" presStyleIdx="5" presStyleCnt="6"/>
      <dgm:spPr/>
      <dgm:t>
        <a:bodyPr/>
        <a:lstStyle/>
        <a:p>
          <a:endParaRPr lang="zh-CN" altLang="en-US"/>
        </a:p>
      </dgm:t>
    </dgm:pt>
    <dgm:pt modelId="{504ADC76-F669-4E21-8D5D-0555FE13159F}" type="pres">
      <dgm:prSet presAssocID="{C408EF2B-DBA8-4147-B6C5-388A3052F2C6}" presName="imageaccent6" presStyleCnt="0"/>
      <dgm:spPr/>
    </dgm:pt>
    <dgm:pt modelId="{A6C3501B-1DEB-4447-9789-0F48892D3A5D}" type="pres">
      <dgm:prSet presAssocID="{C408EF2B-DBA8-4147-B6C5-388A3052F2C6}" presName="accentRepeatNode" presStyleLbl="solidAlignAcc1" presStyleIdx="11" presStyleCnt="12"/>
      <dgm:spPr/>
    </dgm:pt>
  </dgm:ptLst>
  <dgm:cxnLst>
    <dgm:cxn modelId="{C4DFDFA1-BC43-4349-AC15-1186C2555024}" type="presOf" srcId="{42EEEAE7-3519-4490-B6A5-C2AE3D1FA724}" destId="{2D2AFC53-865C-4AB0-BF5A-ED8FCB25A181}" srcOrd="0" destOrd="0" presId="urn:microsoft.com/office/officeart/2008/layout/HexagonCluster"/>
    <dgm:cxn modelId="{09F5570D-7ECA-4587-8D8B-FCF8A4D43184}" srcId="{9EE967BD-B0C9-45D7-9898-B25BD1FF08EE}" destId="{3A03492D-C81F-4D1B-8CEC-7A87E40AA99F}" srcOrd="5" destOrd="0" parTransId="{8C89AF09-C29B-47EA-9D52-D12AC49EB6D0}" sibTransId="{C408EF2B-DBA8-4147-B6C5-388A3052F2C6}"/>
    <dgm:cxn modelId="{EDE7A467-A02C-4456-8DB1-F681856D93B5}" srcId="{9EE967BD-B0C9-45D7-9898-B25BD1FF08EE}" destId="{42EEEAE7-3519-4490-B6A5-C2AE3D1FA724}" srcOrd="4" destOrd="0" parTransId="{21A308CD-2B6D-4CE5-AA94-17AA4EB1AECF}" sibTransId="{164997F2-8EF1-40A9-A6B3-EB254B178EB7}"/>
    <dgm:cxn modelId="{86CB2DB1-F0B0-4B2D-984E-588244C75A15}" type="presOf" srcId="{8FC49EF3-E174-4C48-BF44-ABE7CD219B72}" destId="{B069CB91-0BDE-48E5-9400-417750B62745}" srcOrd="0" destOrd="0" presId="urn:microsoft.com/office/officeart/2008/layout/HexagonCluster"/>
    <dgm:cxn modelId="{BEF80535-56AB-494E-9ED7-4296D06A4158}" type="presOf" srcId="{881D9A23-61C3-4802-A6F9-36BA4171BA3A}" destId="{6F0A58D8-4850-4FAC-94F9-E32005297EA9}" srcOrd="0" destOrd="0" presId="urn:microsoft.com/office/officeart/2008/layout/HexagonCluster"/>
    <dgm:cxn modelId="{F6427643-0DBD-4A83-AAFD-E4329916ADD2}" type="presOf" srcId="{0A83EB6F-D765-4604-BC9E-AA435333FB46}" destId="{5510F76D-0195-4E43-A6AF-B2A9145F2F5A}" srcOrd="0" destOrd="0" presId="urn:microsoft.com/office/officeart/2008/layout/HexagonCluster"/>
    <dgm:cxn modelId="{010AC5AE-EB50-48FA-8DF1-21127CC5241E}" type="presOf" srcId="{C408EF2B-DBA8-4147-B6C5-388A3052F2C6}" destId="{5E56336C-7274-48DA-8DA1-2F0CD2576BCC}" srcOrd="0" destOrd="0" presId="urn:microsoft.com/office/officeart/2008/layout/HexagonCluster"/>
    <dgm:cxn modelId="{664A5A13-CE96-4099-B7FC-41EE5AF33A91}" srcId="{9EE967BD-B0C9-45D7-9898-B25BD1FF08EE}" destId="{92EBE9A8-C2F3-4006-A7B3-BF0DA5F10204}" srcOrd="2" destOrd="0" parTransId="{B3BB5D63-2648-4A66-AF08-35FEB6378788}" sibTransId="{8FC49EF3-E174-4C48-BF44-ABE7CD219B72}"/>
    <dgm:cxn modelId="{59C56750-0DAB-4854-BC2D-BD9DDEACF855}" type="presOf" srcId="{D078E962-CA1C-4F2D-BA41-A51C661DC151}" destId="{46516AA3-70F8-45E8-AA3F-0A66159623A5}" srcOrd="0" destOrd="0" presId="urn:microsoft.com/office/officeart/2008/layout/HexagonCluster"/>
    <dgm:cxn modelId="{F147A4AA-BCD2-4EC5-9623-168B577A2E10}" type="presOf" srcId="{92EBE9A8-C2F3-4006-A7B3-BF0DA5F10204}" destId="{E97CD24A-13CD-45D7-8AA0-839C03EE180F}" srcOrd="0" destOrd="0" presId="urn:microsoft.com/office/officeart/2008/layout/HexagonCluster"/>
    <dgm:cxn modelId="{FCBCDE33-2114-4A56-91F4-BEFEDC25C4F0}" srcId="{9EE967BD-B0C9-45D7-9898-B25BD1FF08EE}" destId="{0A83EB6F-D765-4604-BC9E-AA435333FB46}" srcOrd="1" destOrd="0" parTransId="{4F1AED60-D5FC-47BC-AC1B-987B02F80704}" sibTransId="{037BD8CD-10D2-411C-8A8B-FAB5E01C02A7}"/>
    <dgm:cxn modelId="{6B25F3F9-D1D0-43E5-ACB8-655D4BC1ABA5}" type="presOf" srcId="{3A03492D-C81F-4D1B-8CEC-7A87E40AA99F}" destId="{07F32EA3-47BA-4C0B-9E00-690C2647C369}" srcOrd="0" destOrd="0" presId="urn:microsoft.com/office/officeart/2008/layout/HexagonCluster"/>
    <dgm:cxn modelId="{25DF1B36-8CA2-45F2-9A7B-6DC835D9183C}" type="presOf" srcId="{9EE967BD-B0C9-45D7-9898-B25BD1FF08EE}" destId="{AF378B52-AE65-4CED-9F85-3837D4D93BE0}" srcOrd="0" destOrd="0" presId="urn:microsoft.com/office/officeart/2008/layout/HexagonCluster"/>
    <dgm:cxn modelId="{7A194F94-B65A-4449-BD4F-074F71540871}" srcId="{9EE967BD-B0C9-45D7-9898-B25BD1FF08EE}" destId="{881D9A23-61C3-4802-A6F9-36BA4171BA3A}" srcOrd="0" destOrd="0" parTransId="{820AD4A3-D7D3-4F03-BBFC-70F238A9B63A}" sibTransId="{C57D4F62-B831-411D-AF98-3E7CC3710958}"/>
    <dgm:cxn modelId="{E091E875-81EA-4E54-B1A3-5824E936E213}" srcId="{9EE967BD-B0C9-45D7-9898-B25BD1FF08EE}" destId="{D078E962-CA1C-4F2D-BA41-A51C661DC151}" srcOrd="3" destOrd="0" parTransId="{5EC18064-3F64-4796-856D-3150B59D72DB}" sibTransId="{EED1C866-21DD-4D7F-BD67-B381C0DF738B}"/>
    <dgm:cxn modelId="{B77806CA-A2AE-47D8-9A98-4BBAA3587E00}" type="presOf" srcId="{037BD8CD-10D2-411C-8A8B-FAB5E01C02A7}" destId="{0AD0266E-AABA-4F04-B75C-538C8FD9DF34}" srcOrd="0" destOrd="0" presId="urn:microsoft.com/office/officeart/2008/layout/HexagonCluster"/>
    <dgm:cxn modelId="{CE09F5B3-18CA-4543-BBF1-4FDE82454CA0}" type="presOf" srcId="{EED1C866-21DD-4D7F-BD67-B381C0DF738B}" destId="{997B1205-ED77-4075-8609-4F60AC88EBE6}" srcOrd="0" destOrd="0" presId="urn:microsoft.com/office/officeart/2008/layout/HexagonCluster"/>
    <dgm:cxn modelId="{E309BD70-852B-43DF-8992-B0FC416BAF9A}" type="presOf" srcId="{C57D4F62-B831-411D-AF98-3E7CC3710958}" destId="{8DC7AD04-9AE1-4590-A32F-0ABA2DB481A2}" srcOrd="0" destOrd="0" presId="urn:microsoft.com/office/officeart/2008/layout/HexagonCluster"/>
    <dgm:cxn modelId="{4937A8F5-F180-4879-8A30-9FA930A315B2}" type="presOf" srcId="{164997F2-8EF1-40A9-A6B3-EB254B178EB7}" destId="{F58B0CBC-B0FE-40BB-BC30-B621E8E62935}" srcOrd="0" destOrd="0" presId="urn:microsoft.com/office/officeart/2008/layout/HexagonCluster"/>
    <dgm:cxn modelId="{1275C9BE-1033-4123-AD4C-6BBA305ECBEE}" type="presParOf" srcId="{AF378B52-AE65-4CED-9F85-3837D4D93BE0}" destId="{E3C24B2E-1490-4371-B2AE-504D11BA5EA9}" srcOrd="0" destOrd="0" presId="urn:microsoft.com/office/officeart/2008/layout/HexagonCluster"/>
    <dgm:cxn modelId="{CD51AE32-195A-4548-BA48-228DEC21C712}" type="presParOf" srcId="{E3C24B2E-1490-4371-B2AE-504D11BA5EA9}" destId="{6F0A58D8-4850-4FAC-94F9-E32005297EA9}" srcOrd="0" destOrd="0" presId="urn:microsoft.com/office/officeart/2008/layout/HexagonCluster"/>
    <dgm:cxn modelId="{4EF27DC5-84E0-4BEC-AC77-F75ECC5FD741}" type="presParOf" srcId="{AF378B52-AE65-4CED-9F85-3837D4D93BE0}" destId="{B92C7E18-628E-41BC-AB03-DA0C2A49A3FC}" srcOrd="1" destOrd="0" presId="urn:microsoft.com/office/officeart/2008/layout/HexagonCluster"/>
    <dgm:cxn modelId="{509D223B-3D61-4468-B2B7-A56911597428}" type="presParOf" srcId="{B92C7E18-628E-41BC-AB03-DA0C2A49A3FC}" destId="{994E642B-3B5D-41B7-9144-0851379724CF}" srcOrd="0" destOrd="0" presId="urn:microsoft.com/office/officeart/2008/layout/HexagonCluster"/>
    <dgm:cxn modelId="{BA04FEFC-B794-442D-9F58-A238745A6517}" type="presParOf" srcId="{AF378B52-AE65-4CED-9F85-3837D4D93BE0}" destId="{C1B1E204-2DB9-4908-ADD6-8339C41F8175}" srcOrd="2" destOrd="0" presId="urn:microsoft.com/office/officeart/2008/layout/HexagonCluster"/>
    <dgm:cxn modelId="{7AAB1A76-8C25-4F35-9F65-D03482F74F8B}" type="presParOf" srcId="{C1B1E204-2DB9-4908-ADD6-8339C41F8175}" destId="{8DC7AD04-9AE1-4590-A32F-0ABA2DB481A2}" srcOrd="0" destOrd="0" presId="urn:microsoft.com/office/officeart/2008/layout/HexagonCluster"/>
    <dgm:cxn modelId="{8375A9F7-5B00-478B-B425-4598BF6A281F}" type="presParOf" srcId="{AF378B52-AE65-4CED-9F85-3837D4D93BE0}" destId="{589DD869-2E13-4F93-BC3D-D89FEA302A1F}" srcOrd="3" destOrd="0" presId="urn:microsoft.com/office/officeart/2008/layout/HexagonCluster"/>
    <dgm:cxn modelId="{A9003DC5-F5A8-4557-AFFA-436A6C429354}" type="presParOf" srcId="{589DD869-2E13-4F93-BC3D-D89FEA302A1F}" destId="{A0157D45-BA16-4178-8C3E-7D5DAB36080E}" srcOrd="0" destOrd="0" presId="urn:microsoft.com/office/officeart/2008/layout/HexagonCluster"/>
    <dgm:cxn modelId="{5ECD854C-5EFC-4476-8ECB-37B99B54596D}" type="presParOf" srcId="{AF378B52-AE65-4CED-9F85-3837D4D93BE0}" destId="{7A57273A-9D0E-4DA4-9F11-EC8CCB6D7DFB}" srcOrd="4" destOrd="0" presId="urn:microsoft.com/office/officeart/2008/layout/HexagonCluster"/>
    <dgm:cxn modelId="{0CF9B541-A33E-4C4B-81EF-C68C9A3B669D}" type="presParOf" srcId="{7A57273A-9D0E-4DA4-9F11-EC8CCB6D7DFB}" destId="{5510F76D-0195-4E43-A6AF-B2A9145F2F5A}" srcOrd="0" destOrd="0" presId="urn:microsoft.com/office/officeart/2008/layout/HexagonCluster"/>
    <dgm:cxn modelId="{53659C22-2455-4EA0-A2BD-FBEA4DFAA908}" type="presParOf" srcId="{AF378B52-AE65-4CED-9F85-3837D4D93BE0}" destId="{C77C259B-0773-4E94-BE7E-B4CBE3DDCD41}" srcOrd="5" destOrd="0" presId="urn:microsoft.com/office/officeart/2008/layout/HexagonCluster"/>
    <dgm:cxn modelId="{E27EE0A9-DB61-4807-AA6F-1D1F603A8764}" type="presParOf" srcId="{C77C259B-0773-4E94-BE7E-B4CBE3DDCD41}" destId="{690E7BC2-B39E-457F-8187-FD9B7767DC20}" srcOrd="0" destOrd="0" presId="urn:microsoft.com/office/officeart/2008/layout/HexagonCluster"/>
    <dgm:cxn modelId="{D7667524-F536-48C3-A352-A543B1FEBAA3}" type="presParOf" srcId="{AF378B52-AE65-4CED-9F85-3837D4D93BE0}" destId="{039946D8-F1A0-42DE-8A47-5A06C53A8D07}" srcOrd="6" destOrd="0" presId="urn:microsoft.com/office/officeart/2008/layout/HexagonCluster"/>
    <dgm:cxn modelId="{9F2D616A-2673-4DA9-91D8-72660DFE8B94}" type="presParOf" srcId="{039946D8-F1A0-42DE-8A47-5A06C53A8D07}" destId="{0AD0266E-AABA-4F04-B75C-538C8FD9DF34}" srcOrd="0" destOrd="0" presId="urn:microsoft.com/office/officeart/2008/layout/HexagonCluster"/>
    <dgm:cxn modelId="{914BDE00-A430-401B-9EC9-F8964E3F47F0}" type="presParOf" srcId="{AF378B52-AE65-4CED-9F85-3837D4D93BE0}" destId="{A70BE659-12EE-43C3-B0F4-9981858078BA}" srcOrd="7" destOrd="0" presId="urn:microsoft.com/office/officeart/2008/layout/HexagonCluster"/>
    <dgm:cxn modelId="{000AE818-7B16-4818-AFB9-FC3A064D2E29}" type="presParOf" srcId="{A70BE659-12EE-43C3-B0F4-9981858078BA}" destId="{B7C26E8A-D17C-4E5B-A1C7-6E96F3EA3FBE}" srcOrd="0" destOrd="0" presId="urn:microsoft.com/office/officeart/2008/layout/HexagonCluster"/>
    <dgm:cxn modelId="{C8726B42-7939-4FC9-85C4-BBF7DA48FD39}" type="presParOf" srcId="{AF378B52-AE65-4CED-9F85-3837D4D93BE0}" destId="{00A4F1BD-BA73-42FB-834A-AC8E05B16F9C}" srcOrd="8" destOrd="0" presId="urn:microsoft.com/office/officeart/2008/layout/HexagonCluster"/>
    <dgm:cxn modelId="{1DD518E7-D6F1-481F-A26F-84F2137E90EF}" type="presParOf" srcId="{00A4F1BD-BA73-42FB-834A-AC8E05B16F9C}" destId="{E97CD24A-13CD-45D7-8AA0-839C03EE180F}" srcOrd="0" destOrd="0" presId="urn:microsoft.com/office/officeart/2008/layout/HexagonCluster"/>
    <dgm:cxn modelId="{C8823619-8A08-4303-B096-7BE81CE8D4B0}" type="presParOf" srcId="{AF378B52-AE65-4CED-9F85-3837D4D93BE0}" destId="{F5D2B077-9122-4DAC-9810-9B403C949C64}" srcOrd="9" destOrd="0" presId="urn:microsoft.com/office/officeart/2008/layout/HexagonCluster"/>
    <dgm:cxn modelId="{A3ACA86D-DEA6-4773-B1E9-F20B7C1BCAB2}" type="presParOf" srcId="{F5D2B077-9122-4DAC-9810-9B403C949C64}" destId="{4083BC50-49E5-4D44-89A7-FD14B5641891}" srcOrd="0" destOrd="0" presId="urn:microsoft.com/office/officeart/2008/layout/HexagonCluster"/>
    <dgm:cxn modelId="{E3884BF1-6571-4735-8D45-85D1827BF03B}" type="presParOf" srcId="{AF378B52-AE65-4CED-9F85-3837D4D93BE0}" destId="{2FFFD8EF-CD72-4A5C-A70B-22EE3990E981}" srcOrd="10" destOrd="0" presId="urn:microsoft.com/office/officeart/2008/layout/HexagonCluster"/>
    <dgm:cxn modelId="{1C5ED3F3-C445-45F5-9E28-36651F833DC2}" type="presParOf" srcId="{2FFFD8EF-CD72-4A5C-A70B-22EE3990E981}" destId="{B069CB91-0BDE-48E5-9400-417750B62745}" srcOrd="0" destOrd="0" presId="urn:microsoft.com/office/officeart/2008/layout/HexagonCluster"/>
    <dgm:cxn modelId="{83A35D88-C9C6-49CC-BB86-41BD5793FBC0}" type="presParOf" srcId="{AF378B52-AE65-4CED-9F85-3837D4D93BE0}" destId="{B3F3FC03-4F45-4BF4-AADD-8FD2BB66B507}" srcOrd="11" destOrd="0" presId="urn:microsoft.com/office/officeart/2008/layout/HexagonCluster"/>
    <dgm:cxn modelId="{364B8B0B-4B25-463C-8BE3-5CEC0FD0E12C}" type="presParOf" srcId="{B3F3FC03-4F45-4BF4-AADD-8FD2BB66B507}" destId="{8D3C93DD-40E3-4440-882B-27A99C53BA45}" srcOrd="0" destOrd="0" presId="urn:microsoft.com/office/officeart/2008/layout/HexagonCluster"/>
    <dgm:cxn modelId="{722DEDC0-7753-4A00-9396-EC7064BCD775}" type="presParOf" srcId="{AF378B52-AE65-4CED-9F85-3837D4D93BE0}" destId="{80CFDE9F-531C-416B-B8B9-E02D0DCEBE98}" srcOrd="12" destOrd="0" presId="urn:microsoft.com/office/officeart/2008/layout/HexagonCluster"/>
    <dgm:cxn modelId="{45421738-2219-48F7-940A-01A2380CAF0E}" type="presParOf" srcId="{80CFDE9F-531C-416B-B8B9-E02D0DCEBE98}" destId="{46516AA3-70F8-45E8-AA3F-0A66159623A5}" srcOrd="0" destOrd="0" presId="urn:microsoft.com/office/officeart/2008/layout/HexagonCluster"/>
    <dgm:cxn modelId="{2DA86D89-5E24-4D67-A332-F30E00EA488A}" type="presParOf" srcId="{AF378B52-AE65-4CED-9F85-3837D4D93BE0}" destId="{EF47093D-C6B4-402D-87BD-444674263125}" srcOrd="13" destOrd="0" presId="urn:microsoft.com/office/officeart/2008/layout/HexagonCluster"/>
    <dgm:cxn modelId="{C394A09E-1DC0-4B98-8634-F0A6BD9A3790}" type="presParOf" srcId="{EF47093D-C6B4-402D-87BD-444674263125}" destId="{C2CA6342-BEC0-4454-9EA7-B8E97BF7C230}" srcOrd="0" destOrd="0" presId="urn:microsoft.com/office/officeart/2008/layout/HexagonCluster"/>
    <dgm:cxn modelId="{9DA2B903-E27F-4B1A-A920-67399567BEBA}" type="presParOf" srcId="{AF378B52-AE65-4CED-9F85-3837D4D93BE0}" destId="{4E5A85B0-9D9D-4EE7-9EB6-895522741640}" srcOrd="14" destOrd="0" presId="urn:microsoft.com/office/officeart/2008/layout/HexagonCluster"/>
    <dgm:cxn modelId="{DE7EBCC4-EC37-47B1-B98F-05E43EBA8D3D}" type="presParOf" srcId="{4E5A85B0-9D9D-4EE7-9EB6-895522741640}" destId="{997B1205-ED77-4075-8609-4F60AC88EBE6}" srcOrd="0" destOrd="0" presId="urn:microsoft.com/office/officeart/2008/layout/HexagonCluster"/>
    <dgm:cxn modelId="{0264B615-0BA8-4347-98E6-B8FF068ADEA5}" type="presParOf" srcId="{AF378B52-AE65-4CED-9F85-3837D4D93BE0}" destId="{F75BDED6-5F8F-4B86-9549-9A9760D30B14}" srcOrd="15" destOrd="0" presId="urn:microsoft.com/office/officeart/2008/layout/HexagonCluster"/>
    <dgm:cxn modelId="{8611420C-1655-4CB4-867C-0F8425AB3771}" type="presParOf" srcId="{F75BDED6-5F8F-4B86-9549-9A9760D30B14}" destId="{349423DB-014C-427A-A57D-56777B252AC9}" srcOrd="0" destOrd="0" presId="urn:microsoft.com/office/officeart/2008/layout/HexagonCluster"/>
    <dgm:cxn modelId="{13408A09-3FFE-4739-BD5F-A9BC3978CCC1}" type="presParOf" srcId="{AF378B52-AE65-4CED-9F85-3837D4D93BE0}" destId="{4A44915D-81ED-476E-A121-80B37FD3C584}" srcOrd="16" destOrd="0" presId="urn:microsoft.com/office/officeart/2008/layout/HexagonCluster"/>
    <dgm:cxn modelId="{F57507E3-74C3-40F8-995D-ED767BB7881E}" type="presParOf" srcId="{4A44915D-81ED-476E-A121-80B37FD3C584}" destId="{2D2AFC53-865C-4AB0-BF5A-ED8FCB25A181}" srcOrd="0" destOrd="0" presId="urn:microsoft.com/office/officeart/2008/layout/HexagonCluster"/>
    <dgm:cxn modelId="{B68B9DDE-0E46-42F2-8921-5CA96227E2C4}" type="presParOf" srcId="{AF378B52-AE65-4CED-9F85-3837D4D93BE0}" destId="{87ACC620-96E3-4687-95F4-7B33B46F6E35}" srcOrd="17" destOrd="0" presId="urn:microsoft.com/office/officeart/2008/layout/HexagonCluster"/>
    <dgm:cxn modelId="{6A15276D-6790-4EA8-8890-8C1FC9D2DBE7}" type="presParOf" srcId="{87ACC620-96E3-4687-95F4-7B33B46F6E35}" destId="{78F54532-AE28-41FC-8C37-859784E8201E}" srcOrd="0" destOrd="0" presId="urn:microsoft.com/office/officeart/2008/layout/HexagonCluster"/>
    <dgm:cxn modelId="{8E2A304E-5318-46A5-A83F-33579C408F69}" type="presParOf" srcId="{AF378B52-AE65-4CED-9F85-3837D4D93BE0}" destId="{CC3F2F4D-BE9F-494D-923D-988BD3A6AFE7}" srcOrd="18" destOrd="0" presId="urn:microsoft.com/office/officeart/2008/layout/HexagonCluster"/>
    <dgm:cxn modelId="{B6A1E415-B29A-438A-87B9-E480CAC785F9}" type="presParOf" srcId="{CC3F2F4D-BE9F-494D-923D-988BD3A6AFE7}" destId="{F58B0CBC-B0FE-40BB-BC30-B621E8E62935}" srcOrd="0" destOrd="0" presId="urn:microsoft.com/office/officeart/2008/layout/HexagonCluster"/>
    <dgm:cxn modelId="{D9ACE475-ECF1-4EC4-BE20-B609EAB0BFFC}" type="presParOf" srcId="{AF378B52-AE65-4CED-9F85-3837D4D93BE0}" destId="{3C2F40F4-3EB2-4754-B6C9-4CB72E25140D}" srcOrd="19" destOrd="0" presId="urn:microsoft.com/office/officeart/2008/layout/HexagonCluster"/>
    <dgm:cxn modelId="{8C6FF3C5-0A5C-44FE-A8CE-CFED62885D00}" type="presParOf" srcId="{3C2F40F4-3EB2-4754-B6C9-4CB72E25140D}" destId="{A35F8E81-652D-4E64-B7E1-D021EBDDDE26}" srcOrd="0" destOrd="0" presId="urn:microsoft.com/office/officeart/2008/layout/HexagonCluster"/>
    <dgm:cxn modelId="{9487C827-C73D-4957-A189-20748F8DE141}" type="presParOf" srcId="{AF378B52-AE65-4CED-9F85-3837D4D93BE0}" destId="{63B1646E-996B-4C7A-A722-6F06548FE00C}" srcOrd="20" destOrd="0" presId="urn:microsoft.com/office/officeart/2008/layout/HexagonCluster"/>
    <dgm:cxn modelId="{E3FFDF27-B0E4-4288-A1C4-650EF3FBE88E}" type="presParOf" srcId="{63B1646E-996B-4C7A-A722-6F06548FE00C}" destId="{07F32EA3-47BA-4C0B-9E00-690C2647C369}" srcOrd="0" destOrd="0" presId="urn:microsoft.com/office/officeart/2008/layout/HexagonCluster"/>
    <dgm:cxn modelId="{A1FA1D49-EA94-4547-9B23-B885D5EE1E0F}" type="presParOf" srcId="{AF378B52-AE65-4CED-9F85-3837D4D93BE0}" destId="{46D4F4BA-8B7A-4B58-83F6-27276E2195C4}" srcOrd="21" destOrd="0" presId="urn:microsoft.com/office/officeart/2008/layout/HexagonCluster"/>
    <dgm:cxn modelId="{B5A3501E-E241-412F-B2C2-700B46CDCA2E}" type="presParOf" srcId="{46D4F4BA-8B7A-4B58-83F6-27276E2195C4}" destId="{88EE753B-446B-4C04-8DFB-850D25330C9C}" srcOrd="0" destOrd="0" presId="urn:microsoft.com/office/officeart/2008/layout/HexagonCluster"/>
    <dgm:cxn modelId="{83FC4E87-BCE2-4248-B50F-BEE575600061}" type="presParOf" srcId="{AF378B52-AE65-4CED-9F85-3837D4D93BE0}" destId="{234C0410-3BB3-4CF1-B796-03626F1F037F}" srcOrd="22" destOrd="0" presId="urn:microsoft.com/office/officeart/2008/layout/HexagonCluster"/>
    <dgm:cxn modelId="{2157ADDD-26B1-488F-A278-52C4F301963A}" type="presParOf" srcId="{234C0410-3BB3-4CF1-B796-03626F1F037F}" destId="{5E56336C-7274-48DA-8DA1-2F0CD2576BCC}" srcOrd="0" destOrd="0" presId="urn:microsoft.com/office/officeart/2008/layout/HexagonCluster"/>
    <dgm:cxn modelId="{8B00C295-2083-4BEF-927E-22726FE7253C}" type="presParOf" srcId="{AF378B52-AE65-4CED-9F85-3837D4D93BE0}" destId="{504ADC76-F669-4E21-8D5D-0555FE13159F}" srcOrd="23" destOrd="0" presId="urn:microsoft.com/office/officeart/2008/layout/HexagonCluster"/>
    <dgm:cxn modelId="{4C730F80-3553-46F8-A6E8-5143849DBEBA}" type="presParOf" srcId="{504ADC76-F669-4E21-8D5D-0555FE13159F}" destId="{A6C3501B-1DEB-4447-9789-0F48892D3A5D}"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34E41-8549-4F50-9EC1-BE05C837035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CN" altLang="en-US"/>
        </a:p>
      </dgm:t>
    </dgm:pt>
    <dgm:pt modelId="{E07E5AD3-4928-4B69-8524-28FA1071C0A2}">
      <dgm:prSet phldrT="[文本]" phldr="1"/>
      <dgm:spPr>
        <a:solidFill>
          <a:srgbClr val="FFDBAB"/>
        </a:solidFill>
        <a:ln>
          <a:noFill/>
        </a:ln>
      </dgm:spPr>
      <dgm:t>
        <a:bodyPr/>
        <a:lstStyle/>
        <a:p>
          <a:endParaRPr lang="zh-CN" altLang="en-US" dirty="0"/>
        </a:p>
      </dgm:t>
    </dgm:pt>
    <dgm:pt modelId="{91782D5F-F3AD-48DD-9467-8BD83BD5B99F}" type="parTrans" cxnId="{4391E427-197E-42B1-80BF-050D8B7D0A41}">
      <dgm:prSet/>
      <dgm:spPr/>
      <dgm:t>
        <a:bodyPr/>
        <a:lstStyle/>
        <a:p>
          <a:endParaRPr lang="zh-CN" altLang="en-US"/>
        </a:p>
      </dgm:t>
    </dgm:pt>
    <dgm:pt modelId="{DACFF7B5-0914-4858-8E91-48974FA259A2}" type="sibTrans" cxnId="{4391E427-197E-42B1-80BF-050D8B7D0A41}">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rgbClr val="FFDBAB"/>
          </a:solidFill>
        </a:ln>
      </dgm:spPr>
      <dgm:t>
        <a:bodyPr/>
        <a:lstStyle/>
        <a:p>
          <a:endParaRPr lang="zh-CN" altLang="en-US"/>
        </a:p>
      </dgm:t>
    </dgm:pt>
    <dgm:pt modelId="{8ED5895E-E04E-4A08-855E-1791FFC6E5CF}">
      <dgm:prSet phldrT="[文本]" phldr="1"/>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rgbClr val="FFB553"/>
          </a:solidFill>
        </a:ln>
      </dgm:spPr>
      <dgm:t>
        <a:bodyPr/>
        <a:lstStyle/>
        <a:p>
          <a:endParaRPr lang="zh-CN" altLang="en-US" dirty="0"/>
        </a:p>
      </dgm:t>
    </dgm:pt>
    <dgm:pt modelId="{EA031C88-E7F1-4F0C-9827-A8FF5ACF9A24}" type="parTrans" cxnId="{351A130B-6C6A-47D4-8B51-B6EFAA829B17}">
      <dgm:prSet/>
      <dgm:spPr/>
      <dgm:t>
        <a:bodyPr/>
        <a:lstStyle/>
        <a:p>
          <a:endParaRPr lang="zh-CN" altLang="en-US"/>
        </a:p>
      </dgm:t>
    </dgm:pt>
    <dgm:pt modelId="{3FE257E4-A86C-4086-977D-583248D46116}" type="sibTrans" cxnId="{351A130B-6C6A-47D4-8B51-B6EFAA829B17}">
      <dgm:prSet/>
      <dgm:spPr>
        <a:solidFill>
          <a:srgbClr val="FFC271"/>
        </a:solidFill>
        <a:ln>
          <a:noFill/>
        </a:ln>
      </dgm:spPr>
      <dgm:t>
        <a:bodyPr/>
        <a:lstStyle/>
        <a:p>
          <a:endParaRPr lang="zh-CN" altLang="en-US"/>
        </a:p>
      </dgm:t>
    </dgm:pt>
    <dgm:pt modelId="{4ADAE3A0-592D-41B4-BCD0-F9C6A46766FE}">
      <dgm:prSet phldrT="[文本]" phldr="1"/>
      <dgm:spPr>
        <a:solidFill>
          <a:srgbClr val="FF9300"/>
        </a:solidFill>
        <a:ln>
          <a:noFill/>
        </a:ln>
      </dgm:spPr>
      <dgm:t>
        <a:bodyPr/>
        <a:lstStyle/>
        <a:p>
          <a:endParaRPr lang="zh-CN" altLang="en-US" dirty="0"/>
        </a:p>
      </dgm:t>
    </dgm:pt>
    <dgm:pt modelId="{63EDEB48-3B35-41D9-ADEB-25C8CA8F5690}" type="parTrans" cxnId="{011FB73A-659D-495D-AA6A-C5015C354028}">
      <dgm:prSet/>
      <dgm:spPr/>
      <dgm:t>
        <a:bodyPr/>
        <a:lstStyle/>
        <a:p>
          <a:endParaRPr lang="zh-CN" altLang="en-US"/>
        </a:p>
      </dgm:t>
    </dgm:pt>
    <dgm:pt modelId="{D80F03F9-2C99-4611-B143-0B8DD281B80F}" type="sibTrans" cxnId="{011FB73A-659D-495D-AA6A-C5015C354028}">
      <dgm:prSet/>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rgbClr val="FF9300"/>
          </a:solidFill>
        </a:ln>
      </dgm:spPr>
      <dgm:t>
        <a:bodyPr/>
        <a:lstStyle/>
        <a:p>
          <a:endParaRPr lang="zh-CN" altLang="en-US"/>
        </a:p>
      </dgm:t>
    </dgm:pt>
    <dgm:pt modelId="{E716A712-1870-4D5D-8B6A-B7FCE4D54B1D}">
      <dgm:prSet phldrT="[文本]"/>
      <dgm:spPr>
        <a:blipFill dpi="0" rotWithShape="0">
          <a:blip xmlns:r="http://schemas.openxmlformats.org/officeDocument/2006/relationships" r:embed="rId4" cstate="screen">
            <a:extLst>
              <a:ext uri="{28A0092B-C50C-407E-A947-70E740481C1C}">
                <a14:useLocalDpi xmlns:a14="http://schemas.microsoft.com/office/drawing/2010/main" val="0"/>
              </a:ext>
            </a:extLst>
          </a:blip>
          <a:srcRect/>
          <a:stretch>
            <a:fillRect/>
          </a:stretch>
        </a:blipFill>
        <a:ln>
          <a:solidFill>
            <a:srgbClr val="FFAE43"/>
          </a:solidFill>
        </a:ln>
      </dgm:spPr>
      <dgm:t>
        <a:bodyPr/>
        <a:lstStyle/>
        <a:p>
          <a:endParaRPr lang="zh-CN" altLang="en-US" dirty="0"/>
        </a:p>
      </dgm:t>
    </dgm:pt>
    <dgm:pt modelId="{75A0D77D-AEAD-449D-BFBF-C9A5EAAD41AB}" type="sibTrans" cxnId="{5E841A6E-3021-4D57-8244-3B7126513489}">
      <dgm:prSet/>
      <dgm:spPr>
        <a:solidFill>
          <a:srgbClr val="FFAE43"/>
        </a:solidFill>
        <a:ln>
          <a:noFill/>
        </a:ln>
      </dgm:spPr>
      <dgm:t>
        <a:bodyPr/>
        <a:lstStyle/>
        <a:p>
          <a:endParaRPr lang="zh-CN" altLang="en-US"/>
        </a:p>
      </dgm:t>
    </dgm:pt>
    <dgm:pt modelId="{7BF08149-B276-4D9F-BE1F-3A9398D4EC3A}" type="parTrans" cxnId="{5E841A6E-3021-4D57-8244-3B7126513489}">
      <dgm:prSet/>
      <dgm:spPr/>
      <dgm:t>
        <a:bodyPr/>
        <a:lstStyle/>
        <a:p>
          <a:endParaRPr lang="zh-CN" altLang="en-US"/>
        </a:p>
      </dgm:t>
    </dgm:pt>
    <dgm:pt modelId="{23E54922-D657-4135-84FB-8515B48AD171}" type="pres">
      <dgm:prSet presAssocID="{8D134E41-8549-4F50-9EC1-BE05C8370350}" presName="Name0" presStyleCnt="0">
        <dgm:presLayoutVars>
          <dgm:chMax/>
          <dgm:chPref/>
          <dgm:dir/>
          <dgm:animLvl val="lvl"/>
        </dgm:presLayoutVars>
      </dgm:prSet>
      <dgm:spPr/>
      <dgm:t>
        <a:bodyPr/>
        <a:lstStyle/>
        <a:p>
          <a:endParaRPr lang="zh-CN" altLang="en-US"/>
        </a:p>
      </dgm:t>
    </dgm:pt>
    <dgm:pt modelId="{30D71ADD-D342-4BAE-B5AF-9DCC5AA2EF37}" type="pres">
      <dgm:prSet presAssocID="{E07E5AD3-4928-4B69-8524-28FA1071C0A2}" presName="composite" presStyleCnt="0"/>
      <dgm:spPr/>
    </dgm:pt>
    <dgm:pt modelId="{82DD85B4-9631-4A68-836E-B6D24400C24E}" type="pres">
      <dgm:prSet presAssocID="{E07E5AD3-4928-4B69-8524-28FA1071C0A2}" presName="Parent1" presStyleLbl="node1" presStyleIdx="0" presStyleCnt="8">
        <dgm:presLayoutVars>
          <dgm:chMax val="1"/>
          <dgm:chPref val="1"/>
          <dgm:bulletEnabled val="1"/>
        </dgm:presLayoutVars>
      </dgm:prSet>
      <dgm:spPr/>
      <dgm:t>
        <a:bodyPr/>
        <a:lstStyle/>
        <a:p>
          <a:endParaRPr lang="zh-CN" altLang="en-US"/>
        </a:p>
      </dgm:t>
    </dgm:pt>
    <dgm:pt modelId="{A41197D1-574A-4296-BA45-D938CED9A084}" type="pres">
      <dgm:prSet presAssocID="{E07E5AD3-4928-4B69-8524-28FA1071C0A2}" presName="Childtext1" presStyleLbl="revTx" presStyleIdx="0" presStyleCnt="4">
        <dgm:presLayoutVars>
          <dgm:chMax val="0"/>
          <dgm:chPref val="0"/>
          <dgm:bulletEnabled val="1"/>
        </dgm:presLayoutVars>
      </dgm:prSet>
      <dgm:spPr/>
    </dgm:pt>
    <dgm:pt modelId="{F969CEE0-65B8-49DF-A092-8BBAF0BC6157}" type="pres">
      <dgm:prSet presAssocID="{E07E5AD3-4928-4B69-8524-28FA1071C0A2}" presName="BalanceSpacing" presStyleCnt="0"/>
      <dgm:spPr/>
    </dgm:pt>
    <dgm:pt modelId="{E1D2DB71-B66B-4532-96AD-C092FD1BB76F}" type="pres">
      <dgm:prSet presAssocID="{E07E5AD3-4928-4B69-8524-28FA1071C0A2}" presName="BalanceSpacing1" presStyleCnt="0"/>
      <dgm:spPr/>
    </dgm:pt>
    <dgm:pt modelId="{D02AEE1D-C521-416A-98F9-DCC54E0FFF82}" type="pres">
      <dgm:prSet presAssocID="{DACFF7B5-0914-4858-8E91-48974FA259A2}" presName="Accent1Text" presStyleLbl="node1" presStyleIdx="1" presStyleCnt="8"/>
      <dgm:spPr/>
      <dgm:t>
        <a:bodyPr/>
        <a:lstStyle/>
        <a:p>
          <a:endParaRPr lang="zh-CN" altLang="en-US"/>
        </a:p>
      </dgm:t>
    </dgm:pt>
    <dgm:pt modelId="{14EA1A6A-8A60-4322-B62D-A3A412D34EE3}" type="pres">
      <dgm:prSet presAssocID="{DACFF7B5-0914-4858-8E91-48974FA259A2}" presName="spaceBetweenRectangles" presStyleCnt="0"/>
      <dgm:spPr/>
    </dgm:pt>
    <dgm:pt modelId="{0139E0FF-0D26-45A5-9EEA-33E55F9F7A3C}" type="pres">
      <dgm:prSet presAssocID="{8ED5895E-E04E-4A08-855E-1791FFC6E5CF}" presName="composite" presStyleCnt="0"/>
      <dgm:spPr/>
    </dgm:pt>
    <dgm:pt modelId="{FD234DF5-29AB-4610-B925-1F73E4A0FE83}" type="pres">
      <dgm:prSet presAssocID="{8ED5895E-E04E-4A08-855E-1791FFC6E5CF}" presName="Parent1" presStyleLbl="node1" presStyleIdx="2" presStyleCnt="8">
        <dgm:presLayoutVars>
          <dgm:chMax val="1"/>
          <dgm:chPref val="1"/>
          <dgm:bulletEnabled val="1"/>
        </dgm:presLayoutVars>
      </dgm:prSet>
      <dgm:spPr/>
      <dgm:t>
        <a:bodyPr/>
        <a:lstStyle/>
        <a:p>
          <a:endParaRPr lang="zh-CN" altLang="en-US"/>
        </a:p>
      </dgm:t>
    </dgm:pt>
    <dgm:pt modelId="{DA2F0CC6-7B29-4CAC-B110-2B19C61D22E3}" type="pres">
      <dgm:prSet presAssocID="{8ED5895E-E04E-4A08-855E-1791FFC6E5CF}" presName="Childtext1" presStyleLbl="revTx" presStyleIdx="1" presStyleCnt="4">
        <dgm:presLayoutVars>
          <dgm:chMax val="0"/>
          <dgm:chPref val="0"/>
          <dgm:bulletEnabled val="1"/>
        </dgm:presLayoutVars>
      </dgm:prSet>
      <dgm:spPr/>
    </dgm:pt>
    <dgm:pt modelId="{82375DB8-C437-43EC-88F5-5872F17D9CB8}" type="pres">
      <dgm:prSet presAssocID="{8ED5895E-E04E-4A08-855E-1791FFC6E5CF}" presName="BalanceSpacing" presStyleCnt="0"/>
      <dgm:spPr/>
    </dgm:pt>
    <dgm:pt modelId="{5E04C412-CFAD-4DA3-89C5-74BB92B4D67C}" type="pres">
      <dgm:prSet presAssocID="{8ED5895E-E04E-4A08-855E-1791FFC6E5CF}" presName="BalanceSpacing1" presStyleCnt="0"/>
      <dgm:spPr/>
    </dgm:pt>
    <dgm:pt modelId="{D2308AC0-C238-41A7-9318-E48F3060A5F5}" type="pres">
      <dgm:prSet presAssocID="{3FE257E4-A86C-4086-977D-583248D46116}" presName="Accent1Text" presStyleLbl="node1" presStyleIdx="3" presStyleCnt="8"/>
      <dgm:spPr/>
      <dgm:t>
        <a:bodyPr/>
        <a:lstStyle/>
        <a:p>
          <a:endParaRPr lang="zh-CN" altLang="en-US"/>
        </a:p>
      </dgm:t>
    </dgm:pt>
    <dgm:pt modelId="{686C7184-528F-4CFC-8FD6-CA725F7B564D}" type="pres">
      <dgm:prSet presAssocID="{3FE257E4-A86C-4086-977D-583248D46116}" presName="spaceBetweenRectangles" presStyleCnt="0"/>
      <dgm:spPr/>
    </dgm:pt>
    <dgm:pt modelId="{70382561-C7D7-4ACF-A409-E91985BC1EAA}" type="pres">
      <dgm:prSet presAssocID="{E716A712-1870-4D5D-8B6A-B7FCE4D54B1D}" presName="composite" presStyleCnt="0"/>
      <dgm:spPr/>
    </dgm:pt>
    <dgm:pt modelId="{9F0EF142-646D-4FE2-9F62-A0BC868DB13C}" type="pres">
      <dgm:prSet presAssocID="{E716A712-1870-4D5D-8B6A-B7FCE4D54B1D}" presName="Parent1" presStyleLbl="node1" presStyleIdx="4" presStyleCnt="8">
        <dgm:presLayoutVars>
          <dgm:chMax val="1"/>
          <dgm:chPref val="1"/>
          <dgm:bulletEnabled val="1"/>
        </dgm:presLayoutVars>
      </dgm:prSet>
      <dgm:spPr/>
      <dgm:t>
        <a:bodyPr/>
        <a:lstStyle/>
        <a:p>
          <a:endParaRPr lang="zh-CN" altLang="en-US"/>
        </a:p>
      </dgm:t>
    </dgm:pt>
    <dgm:pt modelId="{56DA7DFB-6ED6-42CA-9E47-B0A65E4EB2D2}" type="pres">
      <dgm:prSet presAssocID="{E716A712-1870-4D5D-8B6A-B7FCE4D54B1D}" presName="Childtext1" presStyleLbl="revTx" presStyleIdx="2" presStyleCnt="4">
        <dgm:presLayoutVars>
          <dgm:chMax val="0"/>
          <dgm:chPref val="0"/>
          <dgm:bulletEnabled val="1"/>
        </dgm:presLayoutVars>
      </dgm:prSet>
      <dgm:spPr/>
    </dgm:pt>
    <dgm:pt modelId="{2412F487-6F63-4864-BA58-649DAB75EAC7}" type="pres">
      <dgm:prSet presAssocID="{E716A712-1870-4D5D-8B6A-B7FCE4D54B1D}" presName="BalanceSpacing" presStyleCnt="0"/>
      <dgm:spPr/>
    </dgm:pt>
    <dgm:pt modelId="{4283E978-3D8C-4F49-A3B6-43A1BB5B1F06}" type="pres">
      <dgm:prSet presAssocID="{E716A712-1870-4D5D-8B6A-B7FCE4D54B1D}" presName="BalanceSpacing1" presStyleCnt="0"/>
      <dgm:spPr/>
    </dgm:pt>
    <dgm:pt modelId="{621C1174-F4E3-4EED-8BFD-262F507E78E3}" type="pres">
      <dgm:prSet presAssocID="{75A0D77D-AEAD-449D-BFBF-C9A5EAAD41AB}" presName="Accent1Text" presStyleLbl="node1" presStyleIdx="5" presStyleCnt="8"/>
      <dgm:spPr/>
      <dgm:t>
        <a:bodyPr/>
        <a:lstStyle/>
        <a:p>
          <a:endParaRPr lang="zh-CN" altLang="en-US"/>
        </a:p>
      </dgm:t>
    </dgm:pt>
    <dgm:pt modelId="{C0D1180B-537B-4417-9A63-12A348D33D9A}" type="pres">
      <dgm:prSet presAssocID="{75A0D77D-AEAD-449D-BFBF-C9A5EAAD41AB}" presName="spaceBetweenRectangles" presStyleCnt="0"/>
      <dgm:spPr/>
    </dgm:pt>
    <dgm:pt modelId="{CF70B017-EEFB-46CF-885C-4D9353FCBF47}" type="pres">
      <dgm:prSet presAssocID="{4ADAE3A0-592D-41B4-BCD0-F9C6A46766FE}" presName="composite" presStyleCnt="0"/>
      <dgm:spPr/>
    </dgm:pt>
    <dgm:pt modelId="{331AA604-DCA8-4EE9-830D-A8E4F36CE897}" type="pres">
      <dgm:prSet presAssocID="{4ADAE3A0-592D-41B4-BCD0-F9C6A46766FE}" presName="Parent1" presStyleLbl="node1" presStyleIdx="6" presStyleCnt="8">
        <dgm:presLayoutVars>
          <dgm:chMax val="1"/>
          <dgm:chPref val="1"/>
          <dgm:bulletEnabled val="1"/>
        </dgm:presLayoutVars>
      </dgm:prSet>
      <dgm:spPr/>
      <dgm:t>
        <a:bodyPr/>
        <a:lstStyle/>
        <a:p>
          <a:endParaRPr lang="zh-CN" altLang="en-US"/>
        </a:p>
      </dgm:t>
    </dgm:pt>
    <dgm:pt modelId="{FD18D26F-99D5-44B0-8964-835C4F0D2FA4}" type="pres">
      <dgm:prSet presAssocID="{4ADAE3A0-592D-41B4-BCD0-F9C6A46766FE}" presName="Childtext1" presStyleLbl="revTx" presStyleIdx="3" presStyleCnt="4">
        <dgm:presLayoutVars>
          <dgm:chMax val="0"/>
          <dgm:chPref val="0"/>
          <dgm:bulletEnabled val="1"/>
        </dgm:presLayoutVars>
      </dgm:prSet>
      <dgm:spPr/>
    </dgm:pt>
    <dgm:pt modelId="{1280391E-2D01-4DF2-854F-B9582A72F39A}" type="pres">
      <dgm:prSet presAssocID="{4ADAE3A0-592D-41B4-BCD0-F9C6A46766FE}" presName="BalanceSpacing" presStyleCnt="0"/>
      <dgm:spPr/>
    </dgm:pt>
    <dgm:pt modelId="{F0C667D0-D535-4BA3-A8C0-36BCD2630086}" type="pres">
      <dgm:prSet presAssocID="{4ADAE3A0-592D-41B4-BCD0-F9C6A46766FE}" presName="BalanceSpacing1" presStyleCnt="0"/>
      <dgm:spPr/>
    </dgm:pt>
    <dgm:pt modelId="{97FD4840-B9AA-4FE2-A961-EE203C7DDA4A}" type="pres">
      <dgm:prSet presAssocID="{D80F03F9-2C99-4611-B143-0B8DD281B80F}" presName="Accent1Text" presStyleLbl="node1" presStyleIdx="7" presStyleCnt="8"/>
      <dgm:spPr/>
      <dgm:t>
        <a:bodyPr/>
        <a:lstStyle/>
        <a:p>
          <a:endParaRPr lang="zh-CN" altLang="en-US"/>
        </a:p>
      </dgm:t>
    </dgm:pt>
  </dgm:ptLst>
  <dgm:cxnLst>
    <dgm:cxn modelId="{05468AF1-227E-4BA1-B332-2779BA3D2E16}" type="presOf" srcId="{3FE257E4-A86C-4086-977D-583248D46116}" destId="{D2308AC0-C238-41A7-9318-E48F3060A5F5}" srcOrd="0" destOrd="0" presId="urn:microsoft.com/office/officeart/2008/layout/AlternatingHexagons"/>
    <dgm:cxn modelId="{351A130B-6C6A-47D4-8B51-B6EFAA829B17}" srcId="{8D134E41-8549-4F50-9EC1-BE05C8370350}" destId="{8ED5895E-E04E-4A08-855E-1791FFC6E5CF}" srcOrd="1" destOrd="0" parTransId="{EA031C88-E7F1-4F0C-9827-A8FF5ACF9A24}" sibTransId="{3FE257E4-A86C-4086-977D-583248D46116}"/>
    <dgm:cxn modelId="{9BA35F96-8F35-4146-B0ED-53D80E6DE4F5}" type="presOf" srcId="{D80F03F9-2C99-4611-B143-0B8DD281B80F}" destId="{97FD4840-B9AA-4FE2-A961-EE203C7DDA4A}" srcOrd="0" destOrd="0" presId="urn:microsoft.com/office/officeart/2008/layout/AlternatingHexagons"/>
    <dgm:cxn modelId="{FC334FF9-26EF-40F9-9485-60F879773B93}" type="presOf" srcId="{DACFF7B5-0914-4858-8E91-48974FA259A2}" destId="{D02AEE1D-C521-416A-98F9-DCC54E0FFF82}" srcOrd="0" destOrd="0" presId="urn:microsoft.com/office/officeart/2008/layout/AlternatingHexagons"/>
    <dgm:cxn modelId="{4391E427-197E-42B1-80BF-050D8B7D0A41}" srcId="{8D134E41-8549-4F50-9EC1-BE05C8370350}" destId="{E07E5AD3-4928-4B69-8524-28FA1071C0A2}" srcOrd="0" destOrd="0" parTransId="{91782D5F-F3AD-48DD-9467-8BD83BD5B99F}" sibTransId="{DACFF7B5-0914-4858-8E91-48974FA259A2}"/>
    <dgm:cxn modelId="{282F8E3F-ED4C-4E2A-B681-9DAECD871952}" type="presOf" srcId="{8ED5895E-E04E-4A08-855E-1791FFC6E5CF}" destId="{FD234DF5-29AB-4610-B925-1F73E4A0FE83}" srcOrd="0" destOrd="0" presId="urn:microsoft.com/office/officeart/2008/layout/AlternatingHexagons"/>
    <dgm:cxn modelId="{7737C5C4-62F9-408E-9124-B8B536242E72}" type="presOf" srcId="{E07E5AD3-4928-4B69-8524-28FA1071C0A2}" destId="{82DD85B4-9631-4A68-836E-B6D24400C24E}" srcOrd="0" destOrd="0" presId="urn:microsoft.com/office/officeart/2008/layout/AlternatingHexagons"/>
    <dgm:cxn modelId="{DAEEA262-0367-4C33-B513-78074BF6E887}" type="presOf" srcId="{8D134E41-8549-4F50-9EC1-BE05C8370350}" destId="{23E54922-D657-4135-84FB-8515B48AD171}" srcOrd="0" destOrd="0" presId="urn:microsoft.com/office/officeart/2008/layout/AlternatingHexagons"/>
    <dgm:cxn modelId="{5E841A6E-3021-4D57-8244-3B7126513489}" srcId="{8D134E41-8549-4F50-9EC1-BE05C8370350}" destId="{E716A712-1870-4D5D-8B6A-B7FCE4D54B1D}" srcOrd="2" destOrd="0" parTransId="{7BF08149-B276-4D9F-BE1F-3A9398D4EC3A}" sibTransId="{75A0D77D-AEAD-449D-BFBF-C9A5EAAD41AB}"/>
    <dgm:cxn modelId="{011FB73A-659D-495D-AA6A-C5015C354028}" srcId="{8D134E41-8549-4F50-9EC1-BE05C8370350}" destId="{4ADAE3A0-592D-41B4-BCD0-F9C6A46766FE}" srcOrd="3" destOrd="0" parTransId="{63EDEB48-3B35-41D9-ADEB-25C8CA8F5690}" sibTransId="{D80F03F9-2C99-4611-B143-0B8DD281B80F}"/>
    <dgm:cxn modelId="{66EC47B1-085E-4748-98FF-5AB3621F752D}" type="presOf" srcId="{75A0D77D-AEAD-449D-BFBF-C9A5EAAD41AB}" destId="{621C1174-F4E3-4EED-8BFD-262F507E78E3}" srcOrd="0" destOrd="0" presId="urn:microsoft.com/office/officeart/2008/layout/AlternatingHexagons"/>
    <dgm:cxn modelId="{2B7069AF-CA29-4915-BBF6-9C94DE120EF7}" type="presOf" srcId="{E716A712-1870-4D5D-8B6A-B7FCE4D54B1D}" destId="{9F0EF142-646D-4FE2-9F62-A0BC868DB13C}" srcOrd="0" destOrd="0" presId="urn:microsoft.com/office/officeart/2008/layout/AlternatingHexagons"/>
    <dgm:cxn modelId="{E7FF23A2-5BB2-4ABC-BF0F-ED645CEEBA08}" type="presOf" srcId="{4ADAE3A0-592D-41B4-BCD0-F9C6A46766FE}" destId="{331AA604-DCA8-4EE9-830D-A8E4F36CE897}" srcOrd="0" destOrd="0" presId="urn:microsoft.com/office/officeart/2008/layout/AlternatingHexagons"/>
    <dgm:cxn modelId="{9C272A38-6D75-4D52-9B15-4CA6B8AEED36}" type="presParOf" srcId="{23E54922-D657-4135-84FB-8515B48AD171}" destId="{30D71ADD-D342-4BAE-B5AF-9DCC5AA2EF37}" srcOrd="0" destOrd="0" presId="urn:microsoft.com/office/officeart/2008/layout/AlternatingHexagons"/>
    <dgm:cxn modelId="{47FA5399-3AEB-436F-BF3D-989F9F1631C8}" type="presParOf" srcId="{30D71ADD-D342-4BAE-B5AF-9DCC5AA2EF37}" destId="{82DD85B4-9631-4A68-836E-B6D24400C24E}" srcOrd="0" destOrd="0" presId="urn:microsoft.com/office/officeart/2008/layout/AlternatingHexagons"/>
    <dgm:cxn modelId="{C89E95EF-FB78-430D-9227-F5C1A8F63D82}" type="presParOf" srcId="{30D71ADD-D342-4BAE-B5AF-9DCC5AA2EF37}" destId="{A41197D1-574A-4296-BA45-D938CED9A084}" srcOrd="1" destOrd="0" presId="urn:microsoft.com/office/officeart/2008/layout/AlternatingHexagons"/>
    <dgm:cxn modelId="{38BA48F8-3DF1-4A65-9B91-EDF9A93173A4}" type="presParOf" srcId="{30D71ADD-D342-4BAE-B5AF-9DCC5AA2EF37}" destId="{F969CEE0-65B8-49DF-A092-8BBAF0BC6157}" srcOrd="2" destOrd="0" presId="urn:microsoft.com/office/officeart/2008/layout/AlternatingHexagons"/>
    <dgm:cxn modelId="{72A3DAF4-92E1-45D6-AD7A-CB78907586E8}" type="presParOf" srcId="{30D71ADD-D342-4BAE-B5AF-9DCC5AA2EF37}" destId="{E1D2DB71-B66B-4532-96AD-C092FD1BB76F}" srcOrd="3" destOrd="0" presId="urn:microsoft.com/office/officeart/2008/layout/AlternatingHexagons"/>
    <dgm:cxn modelId="{1B0A9282-46CA-447B-AEC5-D4275F687D87}" type="presParOf" srcId="{30D71ADD-D342-4BAE-B5AF-9DCC5AA2EF37}" destId="{D02AEE1D-C521-416A-98F9-DCC54E0FFF82}" srcOrd="4" destOrd="0" presId="urn:microsoft.com/office/officeart/2008/layout/AlternatingHexagons"/>
    <dgm:cxn modelId="{B874E79E-55AE-49BC-A642-6EC73CC7A163}" type="presParOf" srcId="{23E54922-D657-4135-84FB-8515B48AD171}" destId="{14EA1A6A-8A60-4322-B62D-A3A412D34EE3}" srcOrd="1" destOrd="0" presId="urn:microsoft.com/office/officeart/2008/layout/AlternatingHexagons"/>
    <dgm:cxn modelId="{D2B8BC2D-4285-4075-A298-38ED8AA9AB4D}" type="presParOf" srcId="{23E54922-D657-4135-84FB-8515B48AD171}" destId="{0139E0FF-0D26-45A5-9EEA-33E55F9F7A3C}" srcOrd="2" destOrd="0" presId="urn:microsoft.com/office/officeart/2008/layout/AlternatingHexagons"/>
    <dgm:cxn modelId="{CDD1DC00-B56E-43FF-A19A-BD530DD1E65B}" type="presParOf" srcId="{0139E0FF-0D26-45A5-9EEA-33E55F9F7A3C}" destId="{FD234DF5-29AB-4610-B925-1F73E4A0FE83}" srcOrd="0" destOrd="0" presId="urn:microsoft.com/office/officeart/2008/layout/AlternatingHexagons"/>
    <dgm:cxn modelId="{04158680-EBE8-4FC9-996A-2577D8BC16CD}" type="presParOf" srcId="{0139E0FF-0D26-45A5-9EEA-33E55F9F7A3C}" destId="{DA2F0CC6-7B29-4CAC-B110-2B19C61D22E3}" srcOrd="1" destOrd="0" presId="urn:microsoft.com/office/officeart/2008/layout/AlternatingHexagons"/>
    <dgm:cxn modelId="{35CB1127-EEA7-4A75-9ED6-A07568286627}" type="presParOf" srcId="{0139E0FF-0D26-45A5-9EEA-33E55F9F7A3C}" destId="{82375DB8-C437-43EC-88F5-5872F17D9CB8}" srcOrd="2" destOrd="0" presId="urn:microsoft.com/office/officeart/2008/layout/AlternatingHexagons"/>
    <dgm:cxn modelId="{96F07445-A1F2-4363-A437-8C57A19E275A}" type="presParOf" srcId="{0139E0FF-0D26-45A5-9EEA-33E55F9F7A3C}" destId="{5E04C412-CFAD-4DA3-89C5-74BB92B4D67C}" srcOrd="3" destOrd="0" presId="urn:microsoft.com/office/officeart/2008/layout/AlternatingHexagons"/>
    <dgm:cxn modelId="{562A8C20-B138-4BCC-AFA9-94509BA3E470}" type="presParOf" srcId="{0139E0FF-0D26-45A5-9EEA-33E55F9F7A3C}" destId="{D2308AC0-C238-41A7-9318-E48F3060A5F5}" srcOrd="4" destOrd="0" presId="urn:microsoft.com/office/officeart/2008/layout/AlternatingHexagons"/>
    <dgm:cxn modelId="{42BBECE3-86E5-43CC-A756-73EF60EC9AB5}" type="presParOf" srcId="{23E54922-D657-4135-84FB-8515B48AD171}" destId="{686C7184-528F-4CFC-8FD6-CA725F7B564D}" srcOrd="3" destOrd="0" presId="urn:microsoft.com/office/officeart/2008/layout/AlternatingHexagons"/>
    <dgm:cxn modelId="{DC6398B6-2371-4936-BD67-DA73C8B33D6B}" type="presParOf" srcId="{23E54922-D657-4135-84FB-8515B48AD171}" destId="{70382561-C7D7-4ACF-A409-E91985BC1EAA}" srcOrd="4" destOrd="0" presId="urn:microsoft.com/office/officeart/2008/layout/AlternatingHexagons"/>
    <dgm:cxn modelId="{0F858CC4-0C09-4F23-89D3-0FF7AA4514F1}" type="presParOf" srcId="{70382561-C7D7-4ACF-A409-E91985BC1EAA}" destId="{9F0EF142-646D-4FE2-9F62-A0BC868DB13C}" srcOrd="0" destOrd="0" presId="urn:microsoft.com/office/officeart/2008/layout/AlternatingHexagons"/>
    <dgm:cxn modelId="{605E83A4-B5C3-4ECC-AABD-69F7DBF89E78}" type="presParOf" srcId="{70382561-C7D7-4ACF-A409-E91985BC1EAA}" destId="{56DA7DFB-6ED6-42CA-9E47-B0A65E4EB2D2}" srcOrd="1" destOrd="0" presId="urn:microsoft.com/office/officeart/2008/layout/AlternatingHexagons"/>
    <dgm:cxn modelId="{10CCA6AE-A1B1-458B-B52C-0C609236AF7F}" type="presParOf" srcId="{70382561-C7D7-4ACF-A409-E91985BC1EAA}" destId="{2412F487-6F63-4864-BA58-649DAB75EAC7}" srcOrd="2" destOrd="0" presId="urn:microsoft.com/office/officeart/2008/layout/AlternatingHexagons"/>
    <dgm:cxn modelId="{7636BFD5-64C1-4361-B36B-706868950658}" type="presParOf" srcId="{70382561-C7D7-4ACF-A409-E91985BC1EAA}" destId="{4283E978-3D8C-4F49-A3B6-43A1BB5B1F06}" srcOrd="3" destOrd="0" presId="urn:microsoft.com/office/officeart/2008/layout/AlternatingHexagons"/>
    <dgm:cxn modelId="{5B37FCA0-1994-46E4-A5F5-5C565F69F2FE}" type="presParOf" srcId="{70382561-C7D7-4ACF-A409-E91985BC1EAA}" destId="{621C1174-F4E3-4EED-8BFD-262F507E78E3}" srcOrd="4" destOrd="0" presId="urn:microsoft.com/office/officeart/2008/layout/AlternatingHexagons"/>
    <dgm:cxn modelId="{082E726D-A029-4B1E-B0E1-CA284D427BB2}" type="presParOf" srcId="{23E54922-D657-4135-84FB-8515B48AD171}" destId="{C0D1180B-537B-4417-9A63-12A348D33D9A}" srcOrd="5" destOrd="0" presId="urn:microsoft.com/office/officeart/2008/layout/AlternatingHexagons"/>
    <dgm:cxn modelId="{96D28CFB-5819-4B7E-BB92-4BA77469F583}" type="presParOf" srcId="{23E54922-D657-4135-84FB-8515B48AD171}" destId="{CF70B017-EEFB-46CF-885C-4D9353FCBF47}" srcOrd="6" destOrd="0" presId="urn:microsoft.com/office/officeart/2008/layout/AlternatingHexagons"/>
    <dgm:cxn modelId="{8A542455-C5F0-49C9-84F3-A5EF4776277F}" type="presParOf" srcId="{CF70B017-EEFB-46CF-885C-4D9353FCBF47}" destId="{331AA604-DCA8-4EE9-830D-A8E4F36CE897}" srcOrd="0" destOrd="0" presId="urn:microsoft.com/office/officeart/2008/layout/AlternatingHexagons"/>
    <dgm:cxn modelId="{D9D9F8AF-4521-4F3F-913A-F798AFD3A716}" type="presParOf" srcId="{CF70B017-EEFB-46CF-885C-4D9353FCBF47}" destId="{FD18D26F-99D5-44B0-8964-835C4F0D2FA4}" srcOrd="1" destOrd="0" presId="urn:microsoft.com/office/officeart/2008/layout/AlternatingHexagons"/>
    <dgm:cxn modelId="{706200C0-40C5-4617-A193-8CB29E80BE77}" type="presParOf" srcId="{CF70B017-EEFB-46CF-885C-4D9353FCBF47}" destId="{1280391E-2D01-4DF2-854F-B9582A72F39A}" srcOrd="2" destOrd="0" presId="urn:microsoft.com/office/officeart/2008/layout/AlternatingHexagons"/>
    <dgm:cxn modelId="{B8970099-4A69-4421-897A-592776D112B1}" type="presParOf" srcId="{CF70B017-EEFB-46CF-885C-4D9353FCBF47}" destId="{F0C667D0-D535-4BA3-A8C0-36BCD2630086}" srcOrd="3" destOrd="0" presId="urn:microsoft.com/office/officeart/2008/layout/AlternatingHexagons"/>
    <dgm:cxn modelId="{F2FF21D9-25E5-495F-B142-57A8CAF44CF7}" type="presParOf" srcId="{CF70B017-EEFB-46CF-885C-4D9353FCBF47}" destId="{97FD4840-B9AA-4FE2-A961-EE203C7DDA4A}"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CC3E6-CD47-42C9-92E8-DBBC633DEA73}" type="datetimeFigureOut">
              <a:rPr lang="zh-CN" altLang="en-US" smtClean="0"/>
              <a:t>2025/2/16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C5999-4404-40EB-84C7-3DE19C87C993}" type="slidenum">
              <a:rPr lang="zh-CN" altLang="en-US" smtClean="0"/>
              <a:t>‹#›</a:t>
            </a:fld>
            <a:endParaRPr lang="zh-CN" altLang="en-US"/>
          </a:p>
        </p:txBody>
      </p:sp>
    </p:spTree>
    <p:extLst>
      <p:ext uri="{BB962C8B-B14F-4D97-AF65-F5344CB8AC3E}">
        <p14:creationId xmlns:p14="http://schemas.microsoft.com/office/powerpoint/2010/main" val="178508235"/>
      </p:ext>
    </p:extLst>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48649C4-DF96-4AB7-8EFA-C60B664AC0E4}" type="slidenum">
              <a:rPr lang="zh-CN" altLang="en-US" smtClean="0">
                <a:solidFill>
                  <a:prstClr val="black"/>
                </a:solidFill>
              </a:rPr>
              <a:pPr>
                <a:defRPr/>
              </a:pPr>
              <a:t>2</a:t>
            </a:fld>
            <a:endParaRPr lang="zh-CN"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mailto:info@eyefulpresentations.co.uk" TargetMode="External"/><Relationship Id="rId7" Type="http://schemas.openxmlformats.org/officeDocument/2006/relationships/diagramLayout" Target="../diagrams/layout2.xml"/><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diagramData" Target="../diagrams/data2.xml"/><Relationship Id="rId5" Type="http://schemas.openxmlformats.org/officeDocument/2006/relationships/image" Target="../media/image12.png"/><Relationship Id="rId10" Type="http://schemas.microsoft.com/office/2007/relationships/diagramDrawing" Target="../diagrams/drawing2.xml"/><Relationship Id="rId4" Type="http://schemas.openxmlformats.org/officeDocument/2006/relationships/image" Target="../media/image11.png"/><Relationship Id="rId9" Type="http://schemas.openxmlformats.org/officeDocument/2006/relationships/diagramColors" Target="../diagrams/colors2.xml"/></Relationships>
</file>

<file path=ppt/slideLayouts/_rels/slideLayout3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2"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2"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74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773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73595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4"/>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66920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3"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61192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91"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182695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482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pPr defTabSz="914400"/>
            <a:r>
              <a:rPr lang="en-US" altLang="zh-CN" sz="6000" b="1" dirty="0">
                <a:solidFill>
                  <a:srgbClr val="0E5FB3"/>
                </a:solidFill>
                <a:cs typeface="+mn-ea"/>
                <a:sym typeface="+mn-lt"/>
              </a:rPr>
              <a:t>01</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pPr defTabSz="914400"/>
              <a:r>
                <a:rPr lang="zh-CN" altLang="en-US" sz="3200" b="1" dirty="0">
                  <a:solidFill>
                    <a:srgbClr val="0E5FB3"/>
                  </a:solidFill>
                  <a:cs typeface="+mn-ea"/>
                  <a:sym typeface="+mn-lt"/>
                </a:rPr>
                <a:t>物流运营状况</a:t>
              </a:r>
            </a:p>
          </p:txBody>
        </p:sp>
        <p:sp>
          <p:nvSpPr>
            <p:cNvPr id="8" name="矩形 7"/>
            <p:cNvSpPr/>
            <p:nvPr/>
          </p:nvSpPr>
          <p:spPr>
            <a:xfrm>
              <a:off x="1590973" y="851047"/>
              <a:ext cx="1724054" cy="276999"/>
            </a:xfrm>
            <a:prstGeom prst="rect">
              <a:avLst/>
            </a:prstGeom>
          </p:spPr>
          <p:txBody>
            <a:bodyPr wrap="square">
              <a:spAutoFit/>
            </a:bodyPr>
            <a:lstStyle/>
            <a:p>
              <a:pPr algn="dist" defTabSz="914400"/>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404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1" name="矩形 10"/>
          <p:cNvSpPr/>
          <p:nvPr userDrawn="1"/>
        </p:nvSpPr>
        <p:spPr>
          <a:xfrm>
            <a:off x="0" y="-27384"/>
            <a:ext cx="12192000" cy="432048"/>
          </a:xfrm>
          <a:prstGeom prst="rect">
            <a:avLst/>
          </a:prstGeom>
          <a:solidFill>
            <a:srgbClr val="008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9" name="矩形 18">
            <a:extLst>
              <a:ext uri="{FF2B5EF4-FFF2-40B4-BE49-F238E27FC236}">
                <a16:creationId xmlns:a16="http://schemas.microsoft.com/office/drawing/2014/main" xmlns="" id="{48387DD5-EB06-42FD-882C-CE474337A29A}"/>
              </a:ext>
            </a:extLst>
          </p:cNvPr>
          <p:cNvSpPr/>
          <p:nvPr userDrawn="1"/>
        </p:nvSpPr>
        <p:spPr>
          <a:xfrm>
            <a:off x="0" y="-27384"/>
            <a:ext cx="894683"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印品黑体" panose="00000500000000000000" pitchFamily="2" charset="-122"/>
            </a:endParaRPr>
          </a:p>
        </p:txBody>
      </p: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
        <p:nvSpPr>
          <p:cNvPr id="12" name="矩形 11"/>
          <p:cNvSpPr/>
          <p:nvPr userDrawn="1"/>
        </p:nvSpPr>
        <p:spPr>
          <a:xfrm>
            <a:off x="5896570" y="-27384"/>
            <a:ext cx="12233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任务导入</a:t>
            </a:r>
          </a:p>
        </p:txBody>
      </p:sp>
      <p:sp>
        <p:nvSpPr>
          <p:cNvPr id="13" name="矩形 12"/>
          <p:cNvSpPr/>
          <p:nvPr userDrawn="1"/>
        </p:nvSpPr>
        <p:spPr>
          <a:xfrm>
            <a:off x="7127396" y="-27384"/>
            <a:ext cx="12233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
        <p:nvSpPr>
          <p:cNvPr id="14" name="矩形 13"/>
          <p:cNvSpPr/>
          <p:nvPr userDrawn="1"/>
        </p:nvSpPr>
        <p:spPr>
          <a:xfrm>
            <a:off x="8374839" y="-27384"/>
            <a:ext cx="12233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任务操练</a:t>
            </a:r>
          </a:p>
        </p:txBody>
      </p:sp>
      <p:sp>
        <p:nvSpPr>
          <p:cNvPr id="15" name="矩形 14"/>
          <p:cNvSpPr/>
          <p:nvPr userDrawn="1"/>
        </p:nvSpPr>
        <p:spPr>
          <a:xfrm>
            <a:off x="9622283" y="-27384"/>
            <a:ext cx="12233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深化归纳</a:t>
            </a:r>
          </a:p>
        </p:txBody>
      </p:sp>
      <p:sp>
        <p:nvSpPr>
          <p:cNvPr id="16" name="矩形 15"/>
          <p:cNvSpPr/>
          <p:nvPr userDrawn="1"/>
        </p:nvSpPr>
        <p:spPr>
          <a:xfrm>
            <a:off x="0" y="404664"/>
            <a:ext cx="12192000" cy="7200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7" name="矩形 16">
            <a:extLst>
              <a:ext uri="{FF2B5EF4-FFF2-40B4-BE49-F238E27FC236}">
                <a16:creationId xmlns:a16="http://schemas.microsoft.com/office/drawing/2014/main" xmlns="" id="{F66DC534-AAF6-45C3-8D55-C6EB0EE3021B}"/>
              </a:ext>
            </a:extLst>
          </p:cNvPr>
          <p:cNvSpPr/>
          <p:nvPr userDrawn="1"/>
        </p:nvSpPr>
        <p:spPr>
          <a:xfrm>
            <a:off x="4656590" y="-20386"/>
            <a:ext cx="12233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前情回顾</a:t>
            </a:r>
          </a:p>
        </p:txBody>
      </p:sp>
      <p:sp>
        <p:nvSpPr>
          <p:cNvPr id="18" name="矩形 17">
            <a:extLst>
              <a:ext uri="{FF2B5EF4-FFF2-40B4-BE49-F238E27FC236}">
                <a16:creationId xmlns:a16="http://schemas.microsoft.com/office/drawing/2014/main" xmlns="" id="{16ABB465-D623-4CDE-BC9C-801909AE511D}"/>
              </a:ext>
            </a:extLst>
          </p:cNvPr>
          <p:cNvSpPr/>
          <p:nvPr userDrawn="1"/>
        </p:nvSpPr>
        <p:spPr>
          <a:xfrm>
            <a:off x="10843382" y="-27384"/>
            <a:ext cx="12233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课后巩固</a:t>
            </a:r>
          </a:p>
        </p:txBody>
      </p:sp>
      <p:sp>
        <p:nvSpPr>
          <p:cNvPr id="20" name="TextBox 8">
            <a:extLst>
              <a:ext uri="{FF2B5EF4-FFF2-40B4-BE49-F238E27FC236}">
                <a16:creationId xmlns:a16="http://schemas.microsoft.com/office/drawing/2014/main" xmlns="" id="{A1DB3F15-05E3-4146-8CF5-1F32337D0BAF}"/>
              </a:ext>
            </a:extLst>
          </p:cNvPr>
          <p:cNvSpPr txBox="1"/>
          <p:nvPr userDrawn="1"/>
        </p:nvSpPr>
        <p:spPr>
          <a:xfrm>
            <a:off x="857193" y="4554"/>
            <a:ext cx="5111200" cy="400110"/>
          </a:xfrm>
          <a:prstGeom prst="rect">
            <a:avLst/>
          </a:prstGeom>
          <a:noFill/>
        </p:spPr>
        <p:txBody>
          <a:bodyPr wrap="square" rtlCol="0" anchor="ctr">
            <a:spAutoFit/>
          </a:bodyPr>
          <a:lstStyle/>
          <a:p>
            <a:pPr defTabSz="914400"/>
            <a:r>
              <a:rPr lang="zh-CN" altLang="en-US" sz="2000" b="1" dirty="0" smtClean="0">
                <a:solidFill>
                  <a:prstClr val="white"/>
                </a:solidFill>
                <a:latin typeface="黑体" panose="02010609060101010101" pitchFamily="49" charset="-122"/>
                <a:ea typeface="黑体" panose="02010609060101010101" pitchFamily="49" charset="-122"/>
              </a:rPr>
              <a:t>入库作业准备</a:t>
            </a:r>
            <a:endParaRPr lang="zh-CN" altLang="en-US" sz="2000" b="1" dirty="0">
              <a:solidFill>
                <a:prstClr val="white"/>
              </a:solidFill>
              <a:latin typeface="黑体" panose="02010609060101010101" pitchFamily="49" charset="-122"/>
              <a:ea typeface="黑体" panose="02010609060101010101" pitchFamily="49" charset="-122"/>
            </a:endParaRPr>
          </a:p>
        </p:txBody>
      </p:sp>
      <p:pic>
        <p:nvPicPr>
          <p:cNvPr id="21" name="图片 20">
            <a:extLst>
              <a:ext uri="{FF2B5EF4-FFF2-40B4-BE49-F238E27FC236}">
                <a16:creationId xmlns:a16="http://schemas.microsoft.com/office/drawing/2014/main" xmlns=""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21" y="30931"/>
            <a:ext cx="413439" cy="370436"/>
          </a:xfrm>
          <a:prstGeom prst="rect">
            <a:avLst/>
          </a:prstGeom>
        </p:spPr>
      </p:pic>
      <p:sp>
        <p:nvSpPr>
          <p:cNvPr id="22" name="文本框 2"/>
          <p:cNvSpPr txBox="1"/>
          <p:nvPr userDrawn="1"/>
        </p:nvSpPr>
        <p:spPr>
          <a:xfrm>
            <a:off x="310489" y="6204259"/>
            <a:ext cx="1940457"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45719" rIns="4571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hangingPunct="0"/>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版权所有</a:t>
            </a:r>
            <a:r>
              <a:rPr lang="en-US" altLang="zh-CN" sz="1600" b="0" kern="0" dirty="0">
                <a:solidFill>
                  <a:srgbClr val="535353">
                    <a:lumMod val="60000"/>
                    <a:lumOff val="40000"/>
                  </a:srgbClr>
                </a:solidFill>
                <a:latin typeface="微软雅黑" panose="020B0503020204020204" pitchFamily="34" charset="-122"/>
                <a:ea typeface="微软雅黑" panose="020B0503020204020204" pitchFamily="34" charset="-122"/>
              </a:rPr>
              <a:t>·</a:t>
            </a:r>
            <a:r>
              <a:rPr lang="zh-CN" altLang="en-US" sz="1600" b="0" kern="0" dirty="0">
                <a:solidFill>
                  <a:srgbClr val="535353">
                    <a:lumMod val="60000"/>
                    <a:lumOff val="40000"/>
                  </a:srgbClr>
                </a:solidFill>
                <a:latin typeface="微软雅黑" panose="020B0503020204020204" pitchFamily="34" charset="-122"/>
                <a:ea typeface="微软雅黑" panose="020B0503020204020204" pitchFamily="34" charset="-122"/>
              </a:rPr>
              <a:t>合作共赢</a:t>
            </a:r>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pPr defTabSz="914400"/>
            <a:r>
              <a:rPr lang="en-US" altLang="zh-CN" sz="6000" b="1" dirty="0">
                <a:solidFill>
                  <a:srgbClr val="0E5FB3"/>
                </a:solidFill>
                <a:cs typeface="+mn-ea"/>
                <a:sym typeface="+mn-lt"/>
              </a:rPr>
              <a:t>02</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pPr defTabSz="914400"/>
              <a:r>
                <a:rPr lang="zh-CN" altLang="en-US" sz="3200" b="1" dirty="0">
                  <a:solidFill>
                    <a:srgbClr val="0E5FB3"/>
                  </a:solidFill>
                  <a:cs typeface="+mn-ea"/>
                  <a:sym typeface="+mn-lt"/>
                </a:rPr>
                <a:t>内部运作管理</a:t>
              </a:r>
            </a:p>
          </p:txBody>
        </p:sp>
        <p:sp>
          <p:nvSpPr>
            <p:cNvPr id="8" name="矩形 7"/>
            <p:cNvSpPr/>
            <p:nvPr/>
          </p:nvSpPr>
          <p:spPr>
            <a:xfrm>
              <a:off x="1590973" y="851047"/>
              <a:ext cx="1724054" cy="276999"/>
            </a:xfrm>
            <a:prstGeom prst="rect">
              <a:avLst/>
            </a:prstGeom>
          </p:spPr>
          <p:txBody>
            <a:bodyPr wrap="square">
              <a:spAutoFit/>
            </a:bodyPr>
            <a:lstStyle/>
            <a:p>
              <a:pPr algn="dist" defTabSz="914400"/>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1123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pPr defTabSz="914400"/>
            <a:r>
              <a:rPr lang="en-US" altLang="zh-CN" sz="6000" b="1" dirty="0">
                <a:solidFill>
                  <a:srgbClr val="0E5FB3"/>
                </a:solidFill>
                <a:cs typeface="+mn-ea"/>
                <a:sym typeface="+mn-lt"/>
              </a:rPr>
              <a:t>03</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pPr defTabSz="914400"/>
              <a:r>
                <a:rPr lang="zh-CN" altLang="en-US" sz="3200" b="1" dirty="0">
                  <a:solidFill>
                    <a:srgbClr val="0E5FB3"/>
                  </a:solidFill>
                  <a:cs typeface="+mn-ea"/>
                  <a:sym typeface="+mn-lt"/>
                </a:rPr>
                <a:t>仓管对接问题</a:t>
              </a:r>
            </a:p>
          </p:txBody>
        </p:sp>
        <p:sp>
          <p:nvSpPr>
            <p:cNvPr id="8" name="矩形 7"/>
            <p:cNvSpPr/>
            <p:nvPr/>
          </p:nvSpPr>
          <p:spPr>
            <a:xfrm>
              <a:off x="1590973" y="851047"/>
              <a:ext cx="1724054" cy="276999"/>
            </a:xfrm>
            <a:prstGeom prst="rect">
              <a:avLst/>
            </a:prstGeom>
          </p:spPr>
          <p:txBody>
            <a:bodyPr wrap="square">
              <a:spAutoFit/>
            </a:bodyPr>
            <a:lstStyle/>
            <a:p>
              <a:pPr algn="dist" defTabSz="914400"/>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5850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5" name="文本框 4"/>
          <p:cNvSpPr txBox="1"/>
          <p:nvPr userDrawn="1"/>
        </p:nvSpPr>
        <p:spPr>
          <a:xfrm>
            <a:off x="237220" y="145148"/>
            <a:ext cx="1569076" cy="1015663"/>
          </a:xfrm>
          <a:prstGeom prst="rect">
            <a:avLst/>
          </a:prstGeom>
          <a:noFill/>
        </p:spPr>
        <p:txBody>
          <a:bodyPr wrap="square" rtlCol="0">
            <a:spAutoFit/>
          </a:bodyPr>
          <a:lstStyle/>
          <a:p>
            <a:pPr defTabSz="914400"/>
            <a:r>
              <a:rPr lang="en-US" altLang="zh-CN" sz="6000" b="1" dirty="0">
                <a:solidFill>
                  <a:srgbClr val="0E5FB3"/>
                </a:solidFill>
                <a:cs typeface="+mn-ea"/>
                <a:sym typeface="+mn-lt"/>
              </a:rPr>
              <a:t>04</a:t>
            </a:r>
            <a:endParaRPr lang="zh-CN" altLang="en-US" sz="6000" b="1" dirty="0">
              <a:solidFill>
                <a:srgbClr val="0E5FB3"/>
              </a:solidFill>
              <a:cs typeface="+mn-ea"/>
              <a:sym typeface="+mn-lt"/>
            </a:endParaRPr>
          </a:p>
        </p:txBody>
      </p:sp>
      <p:grpSp>
        <p:nvGrpSpPr>
          <p:cNvPr id="6" name="组合 5"/>
          <p:cNvGrpSpPr/>
          <p:nvPr userDrawn="1"/>
        </p:nvGrpSpPr>
        <p:grpSpPr>
          <a:xfrm>
            <a:off x="1263289" y="315263"/>
            <a:ext cx="2844252" cy="722903"/>
            <a:chOff x="1508246" y="405143"/>
            <a:chExt cx="2325140" cy="722903"/>
          </a:xfrm>
        </p:grpSpPr>
        <p:sp>
          <p:nvSpPr>
            <p:cNvPr id="7" name="文本框 6"/>
            <p:cNvSpPr txBox="1"/>
            <p:nvPr/>
          </p:nvSpPr>
          <p:spPr>
            <a:xfrm>
              <a:off x="1562378" y="405143"/>
              <a:ext cx="2271008" cy="584775"/>
            </a:xfrm>
            <a:prstGeom prst="rect">
              <a:avLst/>
            </a:prstGeom>
            <a:noFill/>
          </p:spPr>
          <p:txBody>
            <a:bodyPr wrap="square" rtlCol="0">
              <a:spAutoFit/>
            </a:bodyPr>
            <a:lstStyle/>
            <a:p>
              <a:pPr defTabSz="914400"/>
              <a:r>
                <a:rPr lang="zh-CN" altLang="en-US" sz="3200" b="1" dirty="0">
                  <a:solidFill>
                    <a:srgbClr val="0E5FB3"/>
                  </a:solidFill>
                  <a:cs typeface="+mn-ea"/>
                  <a:sym typeface="+mn-lt"/>
                </a:rPr>
                <a:t>未来工作调整</a:t>
              </a:r>
            </a:p>
          </p:txBody>
        </p:sp>
        <p:sp>
          <p:nvSpPr>
            <p:cNvPr id="8" name="矩形 7"/>
            <p:cNvSpPr/>
            <p:nvPr/>
          </p:nvSpPr>
          <p:spPr>
            <a:xfrm>
              <a:off x="1590973" y="851047"/>
              <a:ext cx="1724054" cy="276999"/>
            </a:xfrm>
            <a:prstGeom prst="rect">
              <a:avLst/>
            </a:prstGeom>
          </p:spPr>
          <p:txBody>
            <a:bodyPr wrap="square">
              <a:spAutoFit/>
            </a:bodyPr>
            <a:lstStyle/>
            <a:p>
              <a:pPr algn="dist" defTabSz="914400"/>
              <a:r>
                <a:rPr lang="en-US" altLang="zh-CN" sz="1200" dirty="0">
                  <a:solidFill>
                    <a:srgbClr val="0E5FB3"/>
                  </a:solidFill>
                  <a:cs typeface="+mn-ea"/>
                  <a:sym typeface="+mn-lt"/>
                </a:rPr>
                <a:t>Add  Your  text  here</a:t>
              </a:r>
              <a:endParaRPr lang="zh-CN" altLang="en-US" sz="1200" dirty="0">
                <a:solidFill>
                  <a:srgbClr val="0E5FB3"/>
                </a:solidFill>
                <a:cs typeface="+mn-ea"/>
                <a:sym typeface="+mn-lt"/>
              </a:endParaRPr>
            </a:p>
          </p:txBody>
        </p:sp>
        <p:cxnSp>
          <p:nvCxnSpPr>
            <p:cNvPr id="9" name="直接连接符 8"/>
            <p:cNvCxnSpPr/>
            <p:nvPr/>
          </p:nvCxnSpPr>
          <p:spPr>
            <a:xfrm>
              <a:off x="1508246" y="502920"/>
              <a:ext cx="0" cy="5501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6962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518012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91"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71294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3795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90354FC-C2BF-4C30-A66D-5637B01DCA27}"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A0E9ED2-679D-4E3B-A794-EEB3428BD54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4447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8" name="组合 7"/>
          <p:cNvGrpSpPr/>
          <p:nvPr userDrawn="1"/>
        </p:nvGrpSpPr>
        <p:grpSpPr>
          <a:xfrm flipV="1">
            <a:off x="3" y="14165"/>
            <a:ext cx="12192001" cy="479322"/>
            <a:chOff x="-1" y="5901234"/>
            <a:chExt cx="12192001" cy="956766"/>
          </a:xfrm>
        </p:grpSpPr>
        <p:grpSp>
          <p:nvGrpSpPr>
            <p:cNvPr id="9" name="组合 8"/>
            <p:cNvGrpSpPr/>
            <p:nvPr/>
          </p:nvGrpSpPr>
          <p:grpSpPr>
            <a:xfrm>
              <a:off x="-1" y="5901234"/>
              <a:ext cx="6168571" cy="956766"/>
              <a:chOff x="0" y="5901234"/>
              <a:chExt cx="5660570" cy="956766"/>
            </a:xfrm>
          </p:grpSpPr>
          <p:sp>
            <p:nvSpPr>
              <p:cNvPr id="13" name="任意多边形: 形状 12"/>
              <p:cNvSpPr/>
              <p:nvPr/>
            </p:nvSpPr>
            <p:spPr>
              <a:xfrm flipH="1">
                <a:off x="0" y="5901234"/>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dirty="0">
                  <a:solidFill>
                    <a:srgbClr val="FFFFFF"/>
                  </a:solidFill>
                </a:endParaRPr>
              </a:p>
            </p:txBody>
          </p:sp>
          <p:sp>
            <p:nvSpPr>
              <p:cNvPr id="14" name="任意多边形: 形状 13"/>
              <p:cNvSpPr/>
              <p:nvPr/>
            </p:nvSpPr>
            <p:spPr>
              <a:xfrm flipH="1">
                <a:off x="0" y="6161314"/>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solidFill>
                    <a:srgbClr val="FFFFFF"/>
                  </a:solidFill>
                </a:endParaRPr>
              </a:p>
            </p:txBody>
          </p:sp>
        </p:grpSp>
        <p:grpSp>
          <p:nvGrpSpPr>
            <p:cNvPr id="10" name="组合 9"/>
            <p:cNvGrpSpPr/>
            <p:nvPr/>
          </p:nvGrpSpPr>
          <p:grpSpPr>
            <a:xfrm flipH="1">
              <a:off x="5907314" y="5901234"/>
              <a:ext cx="6284686" cy="956766"/>
              <a:chOff x="3367314" y="5874020"/>
              <a:chExt cx="5660570" cy="956766"/>
            </a:xfrm>
          </p:grpSpPr>
          <p:sp>
            <p:nvSpPr>
              <p:cNvPr id="11" name="任意多边形: 形状 10"/>
              <p:cNvSpPr/>
              <p:nvPr/>
            </p:nvSpPr>
            <p:spPr>
              <a:xfrm flipH="1">
                <a:off x="3367314" y="5874020"/>
                <a:ext cx="5660570" cy="377721"/>
              </a:xfrm>
              <a:custGeom>
                <a:avLst/>
                <a:gdLst>
                  <a:gd name="connsiteX0" fmla="*/ 5906975 w 12191999"/>
                  <a:gd name="connsiteY0" fmla="*/ 864278 h 864278"/>
                  <a:gd name="connsiteX1" fmla="*/ 0 w 12191999"/>
                  <a:gd name="connsiteY1" fmla="*/ 864278 h 864278"/>
                  <a:gd name="connsiteX2" fmla="*/ 0 w 12191999"/>
                  <a:gd name="connsiteY2" fmla="*/ 518658 h 864278"/>
                  <a:gd name="connsiteX3" fmla="*/ 5906975 w 12191999"/>
                  <a:gd name="connsiteY3" fmla="*/ 518658 h 864278"/>
                  <a:gd name="connsiteX4" fmla="*/ 8949395 w 12191999"/>
                  <a:gd name="connsiteY4" fmla="*/ 516375 h 864278"/>
                  <a:gd name="connsiteX5" fmla="*/ 9593227 w 12191999"/>
                  <a:gd name="connsiteY5" fmla="*/ 2 h 864278"/>
                  <a:gd name="connsiteX6" fmla="*/ 12191999 w 12191999"/>
                  <a:gd name="connsiteY6" fmla="*/ 2 h 864278"/>
                  <a:gd name="connsiteX7" fmla="*/ 12191999 w 12191999"/>
                  <a:gd name="connsiteY7" fmla="*/ 345622 h 864278"/>
                  <a:gd name="connsiteX8" fmla="*/ 9593227 w 12191999"/>
                  <a:gd name="connsiteY8" fmla="*/ 345622 h 864278"/>
                  <a:gd name="connsiteX9" fmla="*/ 8949395 w 12191999"/>
                  <a:gd name="connsiteY9" fmla="*/ 861995 h 86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864278">
                    <a:moveTo>
                      <a:pt x="5906975" y="864278"/>
                    </a:moveTo>
                    <a:lnTo>
                      <a:pt x="0" y="864278"/>
                    </a:lnTo>
                    <a:lnTo>
                      <a:pt x="0" y="518658"/>
                    </a:lnTo>
                    <a:lnTo>
                      <a:pt x="5906975" y="518658"/>
                    </a:lnTo>
                    <a:lnTo>
                      <a:pt x="8949395" y="516375"/>
                    </a:lnTo>
                    <a:cubicBezTo>
                      <a:pt x="9254900" y="530144"/>
                      <a:pt x="9257425" y="-1375"/>
                      <a:pt x="9593227" y="2"/>
                    </a:cubicBezTo>
                    <a:lnTo>
                      <a:pt x="12191999" y="2"/>
                    </a:lnTo>
                    <a:lnTo>
                      <a:pt x="12191999" y="345622"/>
                    </a:lnTo>
                    <a:lnTo>
                      <a:pt x="9593227" y="345622"/>
                    </a:lnTo>
                    <a:cubicBezTo>
                      <a:pt x="9257425" y="344245"/>
                      <a:pt x="9254900" y="875764"/>
                      <a:pt x="8949395" y="861995"/>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solidFill>
                    <a:srgbClr val="FFFFFF"/>
                  </a:solidFill>
                </a:endParaRPr>
              </a:p>
            </p:txBody>
          </p:sp>
          <p:sp>
            <p:nvSpPr>
              <p:cNvPr id="12" name="任意多边形: 形状 11"/>
              <p:cNvSpPr/>
              <p:nvPr/>
            </p:nvSpPr>
            <p:spPr>
              <a:xfrm flipH="1">
                <a:off x="3367314" y="6134100"/>
                <a:ext cx="5660570" cy="696686"/>
              </a:xfrm>
              <a:custGeom>
                <a:avLst/>
                <a:gdLst>
                  <a:gd name="connsiteX0" fmla="*/ 9650866 w 12265252"/>
                  <a:gd name="connsiteY0" fmla="*/ 2 h 1342570"/>
                  <a:gd name="connsiteX1" fmla="*/ 12265252 w 12265252"/>
                  <a:gd name="connsiteY1" fmla="*/ 2 h 1342570"/>
                  <a:gd name="connsiteX2" fmla="*/ 12265252 w 12265252"/>
                  <a:gd name="connsiteY2" fmla="*/ 1342570 h 1342570"/>
                  <a:gd name="connsiteX3" fmla="*/ 5979885 w 12265252"/>
                  <a:gd name="connsiteY3" fmla="*/ 1342570 h 1342570"/>
                  <a:gd name="connsiteX4" fmla="*/ 5942466 w 12265252"/>
                  <a:gd name="connsiteY4" fmla="*/ 1342570 h 1342570"/>
                  <a:gd name="connsiteX5" fmla="*/ 0 w 12265252"/>
                  <a:gd name="connsiteY5" fmla="*/ 1342570 h 1342570"/>
                  <a:gd name="connsiteX6" fmla="*/ 0 w 12265252"/>
                  <a:gd name="connsiteY6" fmla="*/ 518658 h 1342570"/>
                  <a:gd name="connsiteX7" fmla="*/ 5942466 w 12265252"/>
                  <a:gd name="connsiteY7" fmla="*/ 518658 h 1342570"/>
                  <a:gd name="connsiteX8" fmla="*/ 5942466 w 12265252"/>
                  <a:gd name="connsiteY8" fmla="*/ 516375 h 1342570"/>
                  <a:gd name="connsiteX9" fmla="*/ 9003166 w 12265252"/>
                  <a:gd name="connsiteY9" fmla="*/ 516375 h 1342570"/>
                  <a:gd name="connsiteX10" fmla="*/ 9650866 w 12265252"/>
                  <a:gd name="connsiteY10" fmla="*/ 2 h 1342570"/>
                  <a:gd name="connsiteX0-1" fmla="*/ 9650866 w 12265252"/>
                  <a:gd name="connsiteY0-2" fmla="*/ 2 h 1342570"/>
                  <a:gd name="connsiteX1-3" fmla="*/ 12265252 w 12265252"/>
                  <a:gd name="connsiteY1-4" fmla="*/ 2 h 1342570"/>
                  <a:gd name="connsiteX2-5" fmla="*/ 12265252 w 12265252"/>
                  <a:gd name="connsiteY2-6" fmla="*/ 1342570 h 1342570"/>
                  <a:gd name="connsiteX3-7" fmla="*/ 5979885 w 12265252"/>
                  <a:gd name="connsiteY3-8" fmla="*/ 1342570 h 1342570"/>
                  <a:gd name="connsiteX4-9" fmla="*/ 5942466 w 12265252"/>
                  <a:gd name="connsiteY4-10" fmla="*/ 1342570 h 1342570"/>
                  <a:gd name="connsiteX5-11" fmla="*/ 0 w 12265252"/>
                  <a:gd name="connsiteY5-12" fmla="*/ 1342570 h 1342570"/>
                  <a:gd name="connsiteX6-13" fmla="*/ 0 w 12265252"/>
                  <a:gd name="connsiteY6-14" fmla="*/ 518658 h 1342570"/>
                  <a:gd name="connsiteX7-15" fmla="*/ 5942466 w 12265252"/>
                  <a:gd name="connsiteY7-16" fmla="*/ 518658 h 1342570"/>
                  <a:gd name="connsiteX8-17" fmla="*/ 9003166 w 12265252"/>
                  <a:gd name="connsiteY8-18" fmla="*/ 516375 h 1342570"/>
                  <a:gd name="connsiteX9-19" fmla="*/ 9650866 w 12265252"/>
                  <a:gd name="connsiteY9-20" fmla="*/ 2 h 13425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265252" h="1342570">
                    <a:moveTo>
                      <a:pt x="9650866" y="2"/>
                    </a:moveTo>
                    <a:lnTo>
                      <a:pt x="12265252" y="2"/>
                    </a:lnTo>
                    <a:lnTo>
                      <a:pt x="12265252" y="1342570"/>
                    </a:lnTo>
                    <a:lnTo>
                      <a:pt x="5979885" y="1342570"/>
                    </a:lnTo>
                    <a:lnTo>
                      <a:pt x="5942466" y="1342570"/>
                    </a:lnTo>
                    <a:lnTo>
                      <a:pt x="0" y="1342570"/>
                    </a:lnTo>
                    <a:lnTo>
                      <a:pt x="0" y="518658"/>
                    </a:lnTo>
                    <a:lnTo>
                      <a:pt x="5942466" y="518658"/>
                    </a:lnTo>
                    <a:lnTo>
                      <a:pt x="9003166" y="516375"/>
                    </a:lnTo>
                    <a:cubicBezTo>
                      <a:pt x="9310506" y="530144"/>
                      <a:pt x="9313046" y="-1375"/>
                      <a:pt x="9650866" y="2"/>
                    </a:cubicBez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zh-CN" altLang="en-US">
                  <a:solidFill>
                    <a:srgbClr val="FFFFFF"/>
                  </a:solidFill>
                </a:endParaRPr>
              </a:p>
            </p:txBody>
          </p:sp>
        </p:grpSp>
      </p:grpSp>
    </p:spTree>
    <p:extLst>
      <p:ext uri="{BB962C8B-B14F-4D97-AF65-F5344CB8AC3E}">
        <p14:creationId xmlns:p14="http://schemas.microsoft.com/office/powerpoint/2010/main" val="1479593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7" name="矩形 6"/>
          <p:cNvSpPr/>
          <p:nvPr userDrawn="1"/>
        </p:nvSpPr>
        <p:spPr>
          <a:xfrm>
            <a:off x="1962"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ndParaRPr>
          </a:p>
        </p:txBody>
      </p:sp>
      <p:graphicFrame>
        <p:nvGraphicFramePr>
          <p:cNvPr id="3" name="图示 2"/>
          <p:cNvGraphicFramePr/>
          <p:nvPr userDrawn="1">
            <p:extLst>
              <p:ext uri="{D42A27DB-BD31-4B8C-83A1-F6EECF244321}">
                <p14:modId xmlns:p14="http://schemas.microsoft.com/office/powerpoint/2010/main" val="3548833758"/>
              </p:ext>
            </p:extLst>
          </p:nvPr>
        </p:nvGraphicFramePr>
        <p:xfrm>
          <a:off x="5592211" y="2420888"/>
          <a:ext cx="6472678" cy="4317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1"/>
          <p:cNvSpPr txBox="1"/>
          <p:nvPr userDrawn="1"/>
        </p:nvSpPr>
        <p:spPr>
          <a:xfrm>
            <a:off x="2573986" y="836721"/>
            <a:ext cx="3953837" cy="120032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914400"/>
            <a:r>
              <a:rPr lang="zh-CN" altLang="en-US" sz="7200" spc="50" dirty="0">
                <a:ln w="11430"/>
                <a:solidFill>
                  <a:srgbClr val="5C3F41"/>
                </a:solidFill>
                <a:effectLst>
                  <a:outerShdw blurRad="76200" dist="50800" dir="5400000" algn="tl" rotWithShape="0">
                    <a:srgbClr val="000000">
                      <a:alpha val="65000"/>
                    </a:srgbClr>
                  </a:outerShdw>
                </a:effectLst>
                <a:latin typeface="华康俪金黑W8(P)" panose="020B0800000000000000" pitchFamily="34" charset="-122"/>
                <a:ea typeface="华康俪金黑W8(P)" panose="020B0800000000000000" pitchFamily="34" charset="-122"/>
                <a:cs typeface="经典繁仿黑" pitchFamily="49" charset="-122"/>
              </a:rPr>
              <a:t>图形图表</a:t>
            </a:r>
          </a:p>
        </p:txBody>
      </p:sp>
      <p:sp>
        <p:nvSpPr>
          <p:cNvPr id="5" name="矩形 4"/>
          <p:cNvSpPr/>
          <p:nvPr userDrawn="1"/>
        </p:nvSpPr>
        <p:spPr>
          <a:xfrm>
            <a:off x="2573991" y="620688"/>
            <a:ext cx="2799243" cy="369332"/>
          </a:xfrm>
          <a:prstGeom prst="rect">
            <a:avLst/>
          </a:prstGeom>
        </p:spPr>
        <p:txBody>
          <a:bodyPr wrap="square">
            <a:spAutoFit/>
          </a:bodyPr>
          <a:lstStyle/>
          <a:p>
            <a:pPr defTabSz="914400"/>
            <a:r>
              <a:rPr lang="en-US" altLang="zh-CN" dirty="0">
                <a:solidFill>
                  <a:srgbClr val="EEECE1">
                    <a:lumMod val="25000"/>
                  </a:srgbClr>
                </a:solidFill>
                <a:latin typeface="微软雅黑" panose="020B0503020204020204" pitchFamily="34" charset="-122"/>
                <a:ea typeface="微软雅黑" panose="020B0503020204020204" pitchFamily="34" charset="-122"/>
                <a:cs typeface="经典繁仿黑" pitchFamily="49" charset="-122"/>
              </a:rPr>
              <a:t>——PPT</a:t>
            </a:r>
            <a:r>
              <a:rPr lang="zh-CN" altLang="en-US" dirty="0">
                <a:solidFill>
                  <a:srgbClr val="EEECE1">
                    <a:lumMod val="25000"/>
                  </a:srgbClr>
                </a:solidFill>
                <a:latin typeface="微软雅黑" panose="020B0503020204020204" pitchFamily="34" charset="-122"/>
                <a:ea typeface="微软雅黑" panose="020B0503020204020204" pitchFamily="34" charset="-122"/>
                <a:cs typeface="经典繁仿黑" pitchFamily="49" charset="-122"/>
              </a:rPr>
              <a:t>技能分享四</a:t>
            </a:r>
          </a:p>
        </p:txBody>
      </p:sp>
      <p:grpSp>
        <p:nvGrpSpPr>
          <p:cNvPr id="6" name="组合 5"/>
          <p:cNvGrpSpPr/>
          <p:nvPr userDrawn="1"/>
        </p:nvGrpSpPr>
        <p:grpSpPr>
          <a:xfrm>
            <a:off x="554275" y="404673"/>
            <a:ext cx="1975794" cy="1887693"/>
            <a:chOff x="554559" y="404664"/>
            <a:chExt cx="1976823" cy="1887693"/>
          </a:xfrm>
        </p:grpSpPr>
        <p:sp>
          <p:nvSpPr>
            <p:cNvPr id="8" name="椭圆形标注 7"/>
            <p:cNvSpPr/>
            <p:nvPr/>
          </p:nvSpPr>
          <p:spPr>
            <a:xfrm>
              <a:off x="599124" y="404664"/>
              <a:ext cx="1887693" cy="1887693"/>
            </a:xfrm>
            <a:prstGeom prst="wedgeEllipseCallout">
              <a:avLst>
                <a:gd name="adj1" fmla="val 41387"/>
                <a:gd name="adj2" fmla="val 45037"/>
              </a:avLst>
            </a:prstGeom>
            <a:solidFill>
              <a:srgbClr val="5C3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ndParaRPr>
            </a:p>
          </p:txBody>
        </p:sp>
        <p:sp>
          <p:nvSpPr>
            <p:cNvPr id="9" name="文本框 99"/>
            <p:cNvSpPr txBox="1"/>
            <p:nvPr/>
          </p:nvSpPr>
          <p:spPr>
            <a:xfrm>
              <a:off x="554559" y="748346"/>
              <a:ext cx="1976823" cy="1200329"/>
            </a:xfrm>
            <a:prstGeom prst="rect">
              <a:avLst/>
            </a:prstGeom>
            <a:noFill/>
          </p:spPr>
          <p:txBody>
            <a:bodyPr wrap="none" rtlCol="0">
              <a:spAutoFit/>
            </a:bodyPr>
            <a:lstStyle/>
            <a:p>
              <a:pPr defTabSz="914400"/>
              <a:r>
                <a:rPr lang="en-US" altLang="zh-CN" sz="7000" b="1" dirty="0">
                  <a:solidFill>
                    <a:prstClr val="white"/>
                  </a:solidFill>
                  <a:latin typeface="Microsoft YaHei UI" panose="020B0503020204020204" pitchFamily="34" charset="-122"/>
                  <a:ea typeface="Microsoft YaHei UI" panose="020B0503020204020204" pitchFamily="34" charset="-122"/>
                  <a:cs typeface="Arial Unicode MS" panose="020B0604020202020204" pitchFamily="34" charset="-122"/>
                </a:rPr>
                <a:t>PPT</a:t>
              </a:r>
            </a:p>
          </p:txBody>
        </p:sp>
      </p:grpSp>
      <p:grpSp>
        <p:nvGrpSpPr>
          <p:cNvPr id="10" name="组合 9"/>
          <p:cNvGrpSpPr/>
          <p:nvPr userDrawn="1"/>
        </p:nvGrpSpPr>
        <p:grpSpPr>
          <a:xfrm>
            <a:off x="921438" y="6245854"/>
            <a:ext cx="1935893" cy="495514"/>
            <a:chOff x="403607" y="6173846"/>
            <a:chExt cx="1936145" cy="495514"/>
          </a:xfrm>
        </p:grpSpPr>
        <p:sp>
          <p:nvSpPr>
            <p:cNvPr id="11" name="Text Box 62"/>
            <p:cNvSpPr txBox="1">
              <a:spLocks noChangeArrowheads="1"/>
            </p:cNvSpPr>
            <p:nvPr/>
          </p:nvSpPr>
          <p:spPr bwMode="auto">
            <a:xfrm>
              <a:off x="828349" y="6252326"/>
              <a:ext cx="1511403" cy="338554"/>
            </a:xfrm>
            <a:prstGeom prst="rect">
              <a:avLst/>
            </a:prstGeom>
            <a:noFill/>
            <a:effectLst>
              <a:reflection blurRad="6350" stA="50000" endA="300" endPos="38500" dist="50800" dir="5400000" sy="-100000" algn="bl" rotWithShape="0"/>
            </a:effectLst>
          </p:spPr>
          <p:txBody>
            <a:bodyPr wrap="square" rtlCol="0">
              <a:spAutoFit/>
            </a:bodyPr>
            <a:lstStyle>
              <a:defPPr>
                <a:defRPr lang="zh-CN"/>
              </a:defPPr>
              <a:lvl1pPr marL="0" defTabSz="914400" eaLnBrk="1" latinLnBrk="0" hangingPunct="1">
                <a:defRPr sz="1800">
                  <a:solidFill>
                    <a:schemeClr val="bg2">
                      <a:lumMod val="25000"/>
                    </a:schemeClr>
                  </a:solidFill>
                  <a:effectLst>
                    <a:reflection blurRad="6350" stA="55000" endA="300" endPos="45500" dir="5400000" sy="-100000" algn="bl" rotWithShape="0"/>
                  </a:effectLst>
                  <a:latin typeface="Broadway" pitchFamily="82" charset="0"/>
                  <a:ea typeface="楷体" pitchFamily="49" charset="-122"/>
                  <a:cs typeface="经典繁仿黑" pitchFamily="49"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r>
                <a:rPr lang="zh-CN" altLang="en-US" sz="1600" dirty="0">
                  <a:solidFill>
                    <a:prstClr val="white">
                      <a:lumMod val="50000"/>
                    </a:prstClr>
                  </a:solidFill>
                  <a:latin typeface="微软雅黑" pitchFamily="34" charset="-122"/>
                  <a:ea typeface="微软雅黑" pitchFamily="34" charset="-122"/>
                </a:rPr>
                <a:t>布衣公子</a:t>
              </a:r>
              <a:r>
                <a:rPr lang="zh-CN" altLang="en-US" sz="1600" dirty="0">
                  <a:solidFill>
                    <a:srgbClr val="FF9500"/>
                  </a:solidFill>
                  <a:latin typeface="微软雅黑" pitchFamily="34" charset="-122"/>
                  <a:ea typeface="微软雅黑" pitchFamily="34" charset="-122"/>
                </a:rPr>
                <a:t>作品</a:t>
              </a:r>
              <a:endParaRPr lang="en-GB" altLang="zh-CN" sz="1600" dirty="0">
                <a:solidFill>
                  <a:srgbClr val="FF9500"/>
                </a:solidFill>
                <a:latin typeface="微软雅黑" pitchFamily="34" charset="-122"/>
                <a:ea typeface="微软雅黑" pitchFamily="34" charset="-122"/>
              </a:endParaRPr>
            </a:p>
          </p:txBody>
        </p:sp>
        <p:pic>
          <p:nvPicPr>
            <p:cNvPr id="12" name="Picture 9" descr="E:\仝德志文件，勿删！\03-参考文档\！PPT图片及版面资源\06-PPT精选插图\05-头像\嘿嘿.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03607" y="6173846"/>
              <a:ext cx="495514" cy="4955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26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 fill="hold"/>
                                        <p:tgtEl>
                                          <p:spTgt spid="6"/>
                                        </p:tgtEl>
                                        <p:attrNameLst>
                                          <p:attrName>ppt_w</p:attrName>
                                        </p:attrNameLst>
                                      </p:cBhvr>
                                      <p:tavLst>
                                        <p:tav tm="0">
                                          <p:val>
                                            <p:fltVal val="0"/>
                                          </p:val>
                                        </p:tav>
                                        <p:tav tm="100000">
                                          <p:val>
                                            <p:strVal val="#ppt_w"/>
                                          </p:val>
                                        </p:tav>
                                      </p:tavLst>
                                    </p:anim>
                                    <p:anim calcmode="lin" valueType="num">
                                      <p:cBhvr>
                                        <p:cTn id="8" dur="100" fill="hold"/>
                                        <p:tgtEl>
                                          <p:spTgt spid="6"/>
                                        </p:tgtEl>
                                        <p:attrNameLst>
                                          <p:attrName>ppt_h</p:attrName>
                                        </p:attrNameLst>
                                      </p:cBhvr>
                                      <p:tavLst>
                                        <p:tav tm="0">
                                          <p:val>
                                            <p:fltVal val="0"/>
                                          </p:val>
                                        </p:tav>
                                        <p:tav tm="100000">
                                          <p:val>
                                            <p:strVal val="#ppt_h"/>
                                          </p:val>
                                        </p:tav>
                                      </p:tavLst>
                                    </p:anim>
                                    <p:animEffect transition="in" filter="fade">
                                      <p:cBhvr>
                                        <p:cTn id="9" dur="100"/>
                                        <p:tgtEl>
                                          <p:spTgt spid="6"/>
                                        </p:tgtEl>
                                      </p:cBhvr>
                                    </p:animEffect>
                                  </p:childTnLst>
                                </p:cTn>
                              </p:par>
                              <p:par>
                                <p:cTn id="10" presetID="6" presetClass="emph" presetSubtype="0" fill="hold" nodeType="withEffect">
                                  <p:stCondLst>
                                    <p:cond delay="600"/>
                                  </p:stCondLst>
                                  <p:childTnLst>
                                    <p:animScale>
                                      <p:cBhvr>
                                        <p:cTn id="11" dur="100" fill="hold"/>
                                        <p:tgtEl>
                                          <p:spTgt spid="6"/>
                                        </p:tgtEl>
                                      </p:cBhvr>
                                      <p:by x="110000" y="110000"/>
                                    </p:animScale>
                                  </p:childTnLst>
                                </p:cTn>
                              </p:par>
                              <p:par>
                                <p:cTn id="12" presetID="6" presetClass="emph" presetSubtype="0" fill="hold" nodeType="withEffect">
                                  <p:stCondLst>
                                    <p:cond delay="700"/>
                                  </p:stCondLst>
                                  <p:childTnLst>
                                    <p:animScale>
                                      <p:cBhvr>
                                        <p:cTn id="13" dur="200" fill="hold"/>
                                        <p:tgtEl>
                                          <p:spTgt spid="6"/>
                                        </p:tgtEl>
                                      </p:cBhvr>
                                      <p:by x="90000" y="90000"/>
                                    </p:animScale>
                                  </p:childTnLst>
                                </p:cTn>
                              </p:par>
                              <p:par>
                                <p:cTn id="14" presetID="6" presetClass="emph" presetSubtype="0" fill="hold" nodeType="withEffect">
                                  <p:stCondLst>
                                    <p:cond delay="900"/>
                                  </p:stCondLst>
                                  <p:childTnLst>
                                    <p:animScale>
                                      <p:cBhvr>
                                        <p:cTn id="15" dur="100" fill="hold"/>
                                        <p:tgtEl>
                                          <p:spTgt spid="6"/>
                                        </p:tgtEl>
                                      </p:cBhvr>
                                      <p:by x="105000" y="105000"/>
                                    </p:animScale>
                                  </p:childTnLst>
                                </p:cTn>
                              </p:par>
                              <p:par>
                                <p:cTn id="16" presetID="6" presetClass="emph" presetSubtype="0" fill="hold" nodeType="withEffect">
                                  <p:stCondLst>
                                    <p:cond delay="1000"/>
                                  </p:stCondLst>
                                  <p:childTnLst>
                                    <p:animScale>
                                      <p:cBhvr>
                                        <p:cTn id="17" dur="200" fill="hold"/>
                                        <p:tgtEl>
                                          <p:spTgt spid="6"/>
                                        </p:tgtEl>
                                      </p:cBhvr>
                                      <p:by x="95000" y="95000"/>
                                    </p:animScale>
                                  </p:childTnLst>
                                </p:cTn>
                              </p:par>
                            </p:childTnLst>
                          </p:cTn>
                        </p:par>
                        <p:par>
                          <p:cTn id="18" fill="hold">
                            <p:stCondLst>
                              <p:cond delay="1200"/>
                            </p:stCondLst>
                            <p:childTnLst>
                              <p:par>
                                <p:cTn id="19" presetID="2" presetClass="entr" presetSubtype="1" decel="10000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21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2800"/>
                            </p:stCondLst>
                            <p:childTnLst>
                              <p:par>
                                <p:cTn id="30" presetID="23" presetClass="entr" presetSubtype="32"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4*#ppt_w"/>
                                          </p:val>
                                        </p:tav>
                                        <p:tav tm="100000">
                                          <p:val>
                                            <p:strVal val="#ppt_w"/>
                                          </p:val>
                                        </p:tav>
                                      </p:tavLst>
                                    </p:anim>
                                    <p:anim calcmode="lin" valueType="num">
                                      <p:cBhvr>
                                        <p:cTn id="33"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ndParaRPr>
          </a:p>
        </p:txBody>
      </p:sp>
      <p:pic>
        <p:nvPicPr>
          <p:cNvPr id="8" name="图片 7"/>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2982" y="4479200"/>
            <a:ext cx="4801563" cy="2378809"/>
          </a:xfrm>
          <a:prstGeom prst="rect">
            <a:avLst/>
          </a:prstGeom>
          <a:noFill/>
          <a:ln>
            <a:noFill/>
          </a:ln>
        </p:spPr>
      </p:pic>
      <p:sp>
        <p:nvSpPr>
          <p:cNvPr id="9" name="椭圆 8"/>
          <p:cNvSpPr/>
          <p:nvPr userDrawn="1"/>
        </p:nvSpPr>
        <p:spPr>
          <a:xfrm>
            <a:off x="2173791" y="1844824"/>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800" b="1" dirty="0">
                <a:solidFill>
                  <a:prstClr val="white"/>
                </a:solidFill>
                <a:latin typeface="微软雅黑" panose="020B0503020204020204" pitchFamily="34" charset="-122"/>
                <a:ea typeface="微软雅黑" panose="020B0503020204020204" pitchFamily="34" charset="-122"/>
              </a:rPr>
              <a:t>图形绘制</a:t>
            </a:r>
          </a:p>
        </p:txBody>
      </p:sp>
      <p:sp>
        <p:nvSpPr>
          <p:cNvPr id="10" name="椭圆 9"/>
          <p:cNvSpPr/>
          <p:nvPr userDrawn="1"/>
        </p:nvSpPr>
        <p:spPr>
          <a:xfrm>
            <a:off x="4200960" y="1844824"/>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800" b="1" dirty="0">
                <a:solidFill>
                  <a:prstClr val="white"/>
                </a:solidFill>
                <a:latin typeface="微软雅黑" panose="020B0503020204020204" pitchFamily="34" charset="-122"/>
                <a:ea typeface="微软雅黑" panose="020B0503020204020204" pitchFamily="34" charset="-122"/>
              </a:rPr>
              <a:t>图片处理</a:t>
            </a:r>
          </a:p>
        </p:txBody>
      </p:sp>
      <p:sp>
        <p:nvSpPr>
          <p:cNvPr id="11" name="椭圆 10"/>
          <p:cNvSpPr/>
          <p:nvPr userDrawn="1"/>
        </p:nvSpPr>
        <p:spPr>
          <a:xfrm>
            <a:off x="6228129" y="1844824"/>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800" b="1" dirty="0">
                <a:solidFill>
                  <a:prstClr val="white"/>
                </a:solidFill>
                <a:latin typeface="微软雅黑" panose="020B0503020204020204" pitchFamily="34" charset="-122"/>
                <a:ea typeface="微软雅黑" panose="020B0503020204020204" pitchFamily="34" charset="-122"/>
              </a:rPr>
              <a:t>图表设计</a:t>
            </a:r>
          </a:p>
        </p:txBody>
      </p:sp>
      <p:sp>
        <p:nvSpPr>
          <p:cNvPr id="12" name="椭圆 11"/>
          <p:cNvSpPr/>
          <p:nvPr userDrawn="1"/>
        </p:nvSpPr>
        <p:spPr>
          <a:xfrm>
            <a:off x="8255299" y="1844824"/>
            <a:ext cx="1655138" cy="1656000"/>
          </a:xfrm>
          <a:prstGeom prst="ellipse">
            <a:avLst/>
          </a:prstGeom>
          <a:solidFill>
            <a:srgbClr val="FF8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sz="2800" b="1" dirty="0">
                <a:solidFill>
                  <a:prstClr val="white"/>
                </a:solidFill>
                <a:latin typeface="微软雅黑" panose="020B0503020204020204" pitchFamily="34" charset="-122"/>
                <a:ea typeface="微软雅黑" panose="020B0503020204020204" pitchFamily="34" charset="-122"/>
              </a:rPr>
              <a:t>典型案例</a:t>
            </a:r>
          </a:p>
        </p:txBody>
      </p:sp>
      <p:grpSp>
        <p:nvGrpSpPr>
          <p:cNvPr id="13" name="组合 12"/>
          <p:cNvGrpSpPr/>
          <p:nvPr userDrawn="1"/>
        </p:nvGrpSpPr>
        <p:grpSpPr>
          <a:xfrm>
            <a:off x="3561075" y="5719055"/>
            <a:ext cx="691790" cy="692150"/>
            <a:chOff x="3927867" y="5719055"/>
            <a:chExt cx="692150" cy="692150"/>
          </a:xfrm>
        </p:grpSpPr>
        <p:sp>
          <p:nvSpPr>
            <p:cNvPr id="14" name="椭圆 13"/>
            <p:cNvSpPr/>
            <p:nvPr/>
          </p:nvSpPr>
          <p:spPr>
            <a:xfrm>
              <a:off x="3927867" y="5719055"/>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latin typeface="Impact" pitchFamily="34" charset="0"/>
              </a:endParaRPr>
            </a:p>
          </p:txBody>
        </p:sp>
        <p:sp>
          <p:nvSpPr>
            <p:cNvPr id="15" name="椭圆 14"/>
            <p:cNvSpPr/>
            <p:nvPr/>
          </p:nvSpPr>
          <p:spPr>
            <a:xfrm>
              <a:off x="4004067"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altLang="zh-CN" dirty="0">
                  <a:solidFill>
                    <a:prstClr val="white"/>
                  </a:solidFill>
                  <a:latin typeface="Impact" pitchFamily="34" charset="0"/>
                </a:rPr>
                <a:t>1</a:t>
              </a:r>
              <a:endParaRPr lang="zh-CN" altLang="en-US" dirty="0">
                <a:solidFill>
                  <a:prstClr val="white"/>
                </a:solidFill>
                <a:latin typeface="Impact" pitchFamily="34" charset="0"/>
              </a:endParaRPr>
            </a:p>
          </p:txBody>
        </p:sp>
      </p:grpSp>
      <p:grpSp>
        <p:nvGrpSpPr>
          <p:cNvPr id="16" name="组合 15"/>
          <p:cNvGrpSpPr/>
          <p:nvPr userDrawn="1"/>
        </p:nvGrpSpPr>
        <p:grpSpPr>
          <a:xfrm>
            <a:off x="4900600" y="4390936"/>
            <a:ext cx="691790" cy="692150"/>
            <a:chOff x="5191288" y="4388838"/>
            <a:chExt cx="692150" cy="692150"/>
          </a:xfrm>
        </p:grpSpPr>
        <p:sp>
          <p:nvSpPr>
            <p:cNvPr id="17" name="椭圆 16"/>
            <p:cNvSpPr/>
            <p:nvPr/>
          </p:nvSpPr>
          <p:spPr>
            <a:xfrm>
              <a:off x="5191288"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latin typeface="Impact" pitchFamily="34" charset="0"/>
              </a:endParaRPr>
            </a:p>
          </p:txBody>
        </p:sp>
        <p:sp>
          <p:nvSpPr>
            <p:cNvPr id="18" name="椭圆 17"/>
            <p:cNvSpPr/>
            <p:nvPr/>
          </p:nvSpPr>
          <p:spPr>
            <a:xfrm>
              <a:off x="5267488"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altLang="zh-CN" dirty="0">
                  <a:solidFill>
                    <a:prstClr val="white"/>
                  </a:solidFill>
                  <a:latin typeface="Impact" pitchFamily="34" charset="0"/>
                </a:rPr>
                <a:t>2</a:t>
              </a:r>
              <a:endParaRPr lang="zh-CN" altLang="en-US" dirty="0">
                <a:solidFill>
                  <a:prstClr val="white"/>
                </a:solidFill>
                <a:latin typeface="Impact" pitchFamily="34" charset="0"/>
              </a:endParaRPr>
            </a:p>
          </p:txBody>
        </p:sp>
      </p:grpSp>
      <p:grpSp>
        <p:nvGrpSpPr>
          <p:cNvPr id="19" name="组合 18"/>
          <p:cNvGrpSpPr/>
          <p:nvPr userDrawn="1"/>
        </p:nvGrpSpPr>
        <p:grpSpPr>
          <a:xfrm>
            <a:off x="6516496" y="4390936"/>
            <a:ext cx="691790" cy="692150"/>
            <a:chOff x="6884827" y="4388838"/>
            <a:chExt cx="692150" cy="692150"/>
          </a:xfrm>
        </p:grpSpPr>
        <p:sp>
          <p:nvSpPr>
            <p:cNvPr id="20" name="椭圆 19"/>
            <p:cNvSpPr/>
            <p:nvPr/>
          </p:nvSpPr>
          <p:spPr>
            <a:xfrm>
              <a:off x="6884827" y="4388838"/>
              <a:ext cx="692150"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latin typeface="Impact" pitchFamily="34" charset="0"/>
              </a:endParaRPr>
            </a:p>
          </p:txBody>
        </p:sp>
        <p:sp>
          <p:nvSpPr>
            <p:cNvPr id="21" name="椭圆 20"/>
            <p:cNvSpPr/>
            <p:nvPr/>
          </p:nvSpPr>
          <p:spPr>
            <a:xfrm>
              <a:off x="6957852" y="4465038"/>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altLang="zh-CN" dirty="0">
                  <a:solidFill>
                    <a:prstClr val="white"/>
                  </a:solidFill>
                  <a:latin typeface="Impact" pitchFamily="34" charset="0"/>
                </a:rPr>
                <a:t>3</a:t>
              </a:r>
              <a:endParaRPr lang="zh-CN" altLang="en-US" dirty="0">
                <a:solidFill>
                  <a:prstClr val="white"/>
                </a:solidFill>
                <a:latin typeface="Impact" pitchFamily="34" charset="0"/>
              </a:endParaRPr>
            </a:p>
          </p:txBody>
        </p:sp>
      </p:grpSp>
      <p:grpSp>
        <p:nvGrpSpPr>
          <p:cNvPr id="22" name="组合 21"/>
          <p:cNvGrpSpPr/>
          <p:nvPr userDrawn="1"/>
        </p:nvGrpSpPr>
        <p:grpSpPr>
          <a:xfrm>
            <a:off x="7849810" y="5719055"/>
            <a:ext cx="693376" cy="692150"/>
            <a:chOff x="8218831" y="5719055"/>
            <a:chExt cx="693737" cy="692150"/>
          </a:xfrm>
        </p:grpSpPr>
        <p:sp>
          <p:nvSpPr>
            <p:cNvPr id="23" name="椭圆 22"/>
            <p:cNvSpPr/>
            <p:nvPr/>
          </p:nvSpPr>
          <p:spPr>
            <a:xfrm>
              <a:off x="8218831" y="5719055"/>
              <a:ext cx="693737" cy="692150"/>
            </a:xfrm>
            <a:prstGeom prst="ellipse">
              <a:avLst/>
            </a:prstGeom>
            <a:solidFill>
              <a:schemeClr val="bg1"/>
            </a:solidFill>
            <a:ln w="6350">
              <a:solidFill>
                <a:srgbClr val="FF8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latin typeface="Impact" pitchFamily="34" charset="0"/>
              </a:endParaRPr>
            </a:p>
          </p:txBody>
        </p:sp>
        <p:sp>
          <p:nvSpPr>
            <p:cNvPr id="24" name="椭圆 23"/>
            <p:cNvSpPr/>
            <p:nvPr/>
          </p:nvSpPr>
          <p:spPr>
            <a:xfrm>
              <a:off x="8295824" y="5795255"/>
              <a:ext cx="539750" cy="539750"/>
            </a:xfrm>
            <a:prstGeom prst="ellipse">
              <a:avLst/>
            </a:prstGeom>
            <a:solidFill>
              <a:srgbClr val="FF8C00"/>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altLang="zh-CN" dirty="0">
                  <a:solidFill>
                    <a:prstClr val="white"/>
                  </a:solidFill>
                  <a:latin typeface="Impact" pitchFamily="34" charset="0"/>
                </a:rPr>
                <a:t>4</a:t>
              </a:r>
              <a:endParaRPr lang="zh-CN" altLang="en-US" dirty="0">
                <a:solidFill>
                  <a:prstClr val="white"/>
                </a:solidFill>
                <a:latin typeface="Impact" pitchFamily="34" charset="0"/>
              </a:endParaRPr>
            </a:p>
          </p:txBody>
        </p:sp>
      </p:grpSp>
      <p:sp>
        <p:nvSpPr>
          <p:cNvPr id="25" name="任意多边形 24"/>
          <p:cNvSpPr/>
          <p:nvPr userDrawn="1"/>
        </p:nvSpPr>
        <p:spPr>
          <a:xfrm rot="5400000">
            <a:off x="7689115" y="4499769"/>
            <a:ext cx="2375559" cy="523477"/>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6" name="任意多边形 25"/>
          <p:cNvSpPr/>
          <p:nvPr userDrawn="1"/>
        </p:nvSpPr>
        <p:spPr>
          <a:xfrm rot="5400000">
            <a:off x="4659503" y="3910574"/>
            <a:ext cx="738052" cy="107944"/>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8" name="任意多边形 27"/>
          <p:cNvSpPr/>
          <p:nvPr userDrawn="1"/>
        </p:nvSpPr>
        <p:spPr>
          <a:xfrm rot="5400000" flipV="1">
            <a:off x="2009821" y="4474985"/>
            <a:ext cx="2384357" cy="564255"/>
          </a:xfrm>
          <a:custGeom>
            <a:avLst/>
            <a:gdLst>
              <a:gd name="connsiteX0" fmla="*/ 1799772 w 1799772"/>
              <a:gd name="connsiteY0" fmla="*/ 232228 h 232228"/>
              <a:gd name="connsiteX1" fmla="*/ 1524000 w 1799772"/>
              <a:gd name="connsiteY1" fmla="*/ 0 h 232228"/>
              <a:gd name="connsiteX2" fmla="*/ 0 w 1799772"/>
              <a:gd name="connsiteY2" fmla="*/ 0 h 232228"/>
            </a:gdLst>
            <a:ahLst/>
            <a:cxnLst>
              <a:cxn ang="0">
                <a:pos x="connsiteX0" y="connsiteY0"/>
              </a:cxn>
              <a:cxn ang="0">
                <a:pos x="connsiteX1" y="connsiteY1"/>
              </a:cxn>
              <a:cxn ang="0">
                <a:pos x="connsiteX2" y="connsiteY2"/>
              </a:cxn>
            </a:cxnLst>
            <a:rect l="l" t="t" r="r" b="b"/>
            <a:pathLst>
              <a:path w="1799772" h="232228">
                <a:moveTo>
                  <a:pt x="1799772" y="232228"/>
                </a:moveTo>
                <a:lnTo>
                  <a:pt x="1524000" y="0"/>
                </a:lnTo>
                <a:lnTo>
                  <a:pt x="0" y="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30" name="TextBox 15"/>
          <p:cNvSpPr txBox="1"/>
          <p:nvPr userDrawn="1"/>
        </p:nvSpPr>
        <p:spPr>
          <a:xfrm>
            <a:off x="5246495" y="5957765"/>
            <a:ext cx="1655322" cy="338554"/>
          </a:xfrm>
          <a:prstGeom prst="rect">
            <a:avLst/>
          </a:prstGeom>
          <a:noFill/>
        </p:spPr>
        <p:txBody>
          <a:bodyPr wrap="square" rtlCol="0">
            <a:spAutoFit/>
          </a:bodyPr>
          <a:lstStyle/>
          <a:p>
            <a:pPr algn="ctr" defTabSz="914400"/>
            <a:r>
              <a:rPr lang="en-US" altLang="zh-CN" sz="1600" dirty="0">
                <a:solidFill>
                  <a:prstClr val="black">
                    <a:lumMod val="65000"/>
                    <a:lumOff val="35000"/>
                  </a:prstClr>
                </a:solidFill>
                <a:latin typeface="Agency FB" panose="020B0503020202020204" pitchFamily="34" charset="0"/>
                <a:ea typeface="Adobe 宋体 Std L" pitchFamily="18" charset="-122"/>
              </a:rPr>
              <a:t>Contents Page</a:t>
            </a:r>
            <a:endParaRPr lang="zh-CN" altLang="en-US" sz="1600" dirty="0">
              <a:solidFill>
                <a:prstClr val="black">
                  <a:lumMod val="65000"/>
                  <a:lumOff val="35000"/>
                </a:prstClr>
              </a:solidFill>
              <a:latin typeface="Agency FB" panose="020B0503020202020204" pitchFamily="34" charset="0"/>
              <a:ea typeface="Adobe 宋体 Std L" pitchFamily="18" charset="-122"/>
            </a:endParaRPr>
          </a:p>
        </p:txBody>
      </p:sp>
      <p:sp>
        <p:nvSpPr>
          <p:cNvPr id="31" name="文本框 13"/>
          <p:cNvSpPr txBox="1"/>
          <p:nvPr userDrawn="1"/>
        </p:nvSpPr>
        <p:spPr>
          <a:xfrm>
            <a:off x="5246495" y="5517241"/>
            <a:ext cx="1655322" cy="461665"/>
          </a:xfrm>
          <a:prstGeom prst="rect">
            <a:avLst/>
          </a:prstGeom>
          <a:noFill/>
        </p:spPr>
        <p:txBody>
          <a:bodyPr wrap="square" rtlCol="0">
            <a:spAutoFit/>
          </a:bodyPr>
          <a:lstStyle/>
          <a:p>
            <a:pPr algn="ctr" defTabSz="914400"/>
            <a:r>
              <a:rPr lang="zh-CN" altLang="en-US" sz="2400" b="1" dirty="0">
                <a:solidFill>
                  <a:prstClr val="black">
                    <a:lumMod val="65000"/>
                    <a:lumOff val="35000"/>
                  </a:prstClr>
                </a:solidFill>
                <a:ea typeface="微软雅黑"/>
              </a:rPr>
              <a:t>目录页</a:t>
            </a:r>
          </a:p>
        </p:txBody>
      </p:sp>
      <p:sp>
        <p:nvSpPr>
          <p:cNvPr id="33" name="任意多边形 32"/>
          <p:cNvSpPr/>
          <p:nvPr userDrawn="1"/>
        </p:nvSpPr>
        <p:spPr>
          <a:xfrm rot="5400000" flipV="1">
            <a:off x="6686672" y="3910574"/>
            <a:ext cx="738052" cy="107944"/>
          </a:xfrm>
          <a:custGeom>
            <a:avLst/>
            <a:gdLst>
              <a:gd name="connsiteX0" fmla="*/ 740229 w 740229"/>
              <a:gd name="connsiteY0" fmla="*/ 0 h 406400"/>
              <a:gd name="connsiteX1" fmla="*/ 580572 w 740229"/>
              <a:gd name="connsiteY1" fmla="*/ 406400 h 406400"/>
              <a:gd name="connsiteX2" fmla="*/ 0 w 740229"/>
              <a:gd name="connsiteY2" fmla="*/ 406400 h 406400"/>
            </a:gdLst>
            <a:ahLst/>
            <a:cxnLst>
              <a:cxn ang="0">
                <a:pos x="connsiteX0" y="connsiteY0"/>
              </a:cxn>
              <a:cxn ang="0">
                <a:pos x="connsiteX1" y="connsiteY1"/>
              </a:cxn>
              <a:cxn ang="0">
                <a:pos x="connsiteX2" y="connsiteY2"/>
              </a:cxn>
            </a:cxnLst>
            <a:rect l="l" t="t" r="r" b="b"/>
            <a:pathLst>
              <a:path w="740229" h="406400">
                <a:moveTo>
                  <a:pt x="740229" y="0"/>
                </a:moveTo>
                <a:lnTo>
                  <a:pt x="580572" y="406400"/>
                </a:lnTo>
                <a:lnTo>
                  <a:pt x="0" y="406400"/>
                </a:lnTo>
              </a:path>
            </a:pathLst>
          </a:custGeom>
          <a:noFill/>
          <a:ln w="19050">
            <a:solidFill>
              <a:srgbClr val="FF9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36" name="椭圆 1"/>
          <p:cNvSpPr/>
          <p:nvPr userDrawn="1"/>
        </p:nvSpPr>
        <p:spPr>
          <a:xfrm>
            <a:off x="5700162" y="6453336"/>
            <a:ext cx="791676"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7" name="TextBox 15"/>
          <p:cNvSpPr txBox="1"/>
          <p:nvPr userDrawn="1"/>
        </p:nvSpPr>
        <p:spPr>
          <a:xfrm>
            <a:off x="5770955" y="6519446"/>
            <a:ext cx="650091" cy="338554"/>
          </a:xfrm>
          <a:prstGeom prst="rect">
            <a:avLst/>
          </a:prstGeom>
          <a:noFill/>
        </p:spPr>
        <p:txBody>
          <a:bodyPr wrap="square" rtlCol="0">
            <a:spAutoFit/>
          </a:bodyPr>
          <a:lstStyle/>
          <a:p>
            <a:pPr algn="ctr" defTabSz="914400"/>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4400"/>
              <a:t>‹#›</a:t>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xmlns:p14="http://schemas.microsoft.com/office/powerpoint/2010/main" val="371525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2"/>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764AFCD-F4D7-4717-B181-1E4B9EC9D5EB}" type="datetimeFigureOut">
              <a:rPr lang="zh-CN" altLang="en-US" smtClean="0"/>
              <a:t>2025/2/16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ndParaRPr>
          </a:p>
        </p:txBody>
      </p:sp>
      <p:sp>
        <p:nvSpPr>
          <p:cNvPr id="13" name="矩形 12"/>
          <p:cNvSpPr/>
          <p:nvPr userDrawn="1"/>
        </p:nvSpPr>
        <p:spPr>
          <a:xfrm>
            <a:off x="0" y="0"/>
            <a:ext cx="1219200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ndParaRPr>
          </a:p>
        </p:txBody>
      </p:sp>
      <p:pic>
        <p:nvPicPr>
          <p:cNvPr id="14" name="图片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3662982" y="4479200"/>
            <a:ext cx="4801563" cy="2378809"/>
          </a:xfrm>
          <a:prstGeom prst="rect">
            <a:avLst/>
          </a:prstGeom>
          <a:noFill/>
          <a:ln>
            <a:noFill/>
          </a:ln>
        </p:spPr>
      </p:pic>
      <p:sp>
        <p:nvSpPr>
          <p:cNvPr id="36" name="TextBox 15"/>
          <p:cNvSpPr txBox="1"/>
          <p:nvPr userDrawn="1"/>
        </p:nvSpPr>
        <p:spPr>
          <a:xfrm>
            <a:off x="5246495" y="5957765"/>
            <a:ext cx="1655322" cy="338554"/>
          </a:xfrm>
          <a:prstGeom prst="rect">
            <a:avLst/>
          </a:prstGeom>
          <a:noFill/>
        </p:spPr>
        <p:txBody>
          <a:bodyPr wrap="square" rtlCol="0">
            <a:spAutoFit/>
          </a:bodyPr>
          <a:lstStyle/>
          <a:p>
            <a:pPr algn="ctr" defTabSz="914400"/>
            <a:r>
              <a:rPr lang="en-US" altLang="zh-CN" sz="1600" dirty="0">
                <a:solidFill>
                  <a:prstClr val="black">
                    <a:lumMod val="65000"/>
                    <a:lumOff val="35000"/>
                  </a:prstClr>
                </a:solidFill>
                <a:latin typeface="Agency FB" panose="020B0503020202020204" pitchFamily="34" charset="0"/>
                <a:ea typeface="Adobe 宋体 Std L" pitchFamily="18" charset="-122"/>
              </a:rPr>
              <a:t>Transition Page</a:t>
            </a:r>
          </a:p>
        </p:txBody>
      </p:sp>
      <p:sp>
        <p:nvSpPr>
          <p:cNvPr id="37" name="文本框 13"/>
          <p:cNvSpPr txBox="1"/>
          <p:nvPr userDrawn="1"/>
        </p:nvSpPr>
        <p:spPr>
          <a:xfrm>
            <a:off x="5246495" y="5517241"/>
            <a:ext cx="1655322" cy="461665"/>
          </a:xfrm>
          <a:prstGeom prst="rect">
            <a:avLst/>
          </a:prstGeom>
          <a:noFill/>
        </p:spPr>
        <p:txBody>
          <a:bodyPr wrap="square" rtlCol="0">
            <a:spAutoFit/>
          </a:bodyPr>
          <a:lstStyle/>
          <a:p>
            <a:pPr algn="ctr" defTabSz="914400"/>
            <a:r>
              <a:rPr lang="zh-CN" altLang="en-US" sz="2400" b="1" dirty="0">
                <a:solidFill>
                  <a:prstClr val="black">
                    <a:lumMod val="65000"/>
                    <a:lumOff val="35000"/>
                  </a:prstClr>
                </a:solidFill>
                <a:ea typeface="微软雅黑"/>
              </a:rPr>
              <a:t>过渡页</a:t>
            </a:r>
          </a:p>
        </p:txBody>
      </p:sp>
      <p:sp>
        <p:nvSpPr>
          <p:cNvPr id="39" name="椭圆 1"/>
          <p:cNvSpPr/>
          <p:nvPr userDrawn="1"/>
        </p:nvSpPr>
        <p:spPr>
          <a:xfrm>
            <a:off x="5700162" y="6453336"/>
            <a:ext cx="791676" cy="404664"/>
          </a:xfrm>
          <a:custGeom>
            <a:avLst/>
            <a:gdLst/>
            <a:ahLst/>
            <a:cxnLst/>
            <a:rect l="l" t="t" r="r" b="b"/>
            <a:pathLst>
              <a:path w="792088" h="404664">
                <a:moveTo>
                  <a:pt x="396044" y="0"/>
                </a:moveTo>
                <a:cubicBezTo>
                  <a:pt x="614773" y="0"/>
                  <a:pt x="792088" y="177315"/>
                  <a:pt x="792088" y="396044"/>
                </a:cubicBezTo>
                <a:lnTo>
                  <a:pt x="791219" y="404664"/>
                </a:lnTo>
                <a:lnTo>
                  <a:pt x="869" y="404664"/>
                </a:lnTo>
                <a:cubicBezTo>
                  <a:pt x="31" y="401809"/>
                  <a:pt x="0" y="398930"/>
                  <a:pt x="0" y="396044"/>
                </a:cubicBezTo>
                <a:cubicBezTo>
                  <a:pt x="0" y="177315"/>
                  <a:pt x="177315" y="0"/>
                  <a:pt x="396044"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40" name="TextBox 15"/>
          <p:cNvSpPr txBox="1"/>
          <p:nvPr userDrawn="1"/>
        </p:nvSpPr>
        <p:spPr>
          <a:xfrm>
            <a:off x="5770955" y="6519446"/>
            <a:ext cx="650091" cy="338554"/>
          </a:xfrm>
          <a:prstGeom prst="rect">
            <a:avLst/>
          </a:prstGeom>
          <a:noFill/>
        </p:spPr>
        <p:txBody>
          <a:bodyPr wrap="square" rtlCol="0">
            <a:spAutoFit/>
          </a:bodyPr>
          <a:lstStyle/>
          <a:p>
            <a:pPr algn="ctr" defTabSz="914400"/>
            <a:fld id="{2EEF1883-7A0E-4F66-9932-E581691AD397}" type="slidenum">
              <a:rPr lang="zh-CN" altLang="en-US" sz="16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4400"/>
              <a:t>‹#›</a:t>
            </a:fld>
            <a:r>
              <a:rPr lang="zh-CN" altLang="en-US" sz="16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Tree>
    <p:extLst>
      <p:ext uri="{BB962C8B-B14F-4D97-AF65-F5344CB8AC3E}">
        <p14:creationId xmlns:p14="http://schemas.microsoft.com/office/powerpoint/2010/main" val="3952518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第一章">
    <p:spTree>
      <p:nvGrpSpPr>
        <p:cNvPr id="1" name=""/>
        <p:cNvGrpSpPr/>
        <p:nvPr/>
      </p:nvGrpSpPr>
      <p:grpSpPr>
        <a:xfrm>
          <a:off x="0" y="0"/>
          <a:ext cx="0" cy="0"/>
          <a:chOff x="0" y="0"/>
          <a:chExt cx="0" cy="0"/>
        </a:xfrm>
      </p:grpSpPr>
      <p:sp>
        <p:nvSpPr>
          <p:cNvPr id="4" name="矩形 3"/>
          <p:cNvSpPr/>
          <p:nvPr userDrawn="1"/>
        </p:nvSpPr>
        <p:spPr>
          <a:xfrm>
            <a:off x="4656594"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zh-CN" altLang="en-US" dirty="0">
                <a:solidFill>
                  <a:prstClr val="white"/>
                </a:solidFill>
                <a:latin typeface="微软雅黑" panose="020B0503020204020204" pitchFamily="34" charset="-122"/>
                <a:ea typeface="微软雅黑" panose="020B0503020204020204" pitchFamily="34" charset="-122"/>
              </a:rPr>
              <a:t>前情回顾</a:t>
            </a:r>
          </a:p>
        </p:txBody>
      </p:sp>
    </p:spTree>
    <p:extLst>
      <p:ext uri="{BB962C8B-B14F-4D97-AF65-F5344CB8AC3E}">
        <p14:creationId xmlns:p14="http://schemas.microsoft.com/office/powerpoint/2010/main" val="3852276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第一章">
    <p:spTree>
      <p:nvGrpSpPr>
        <p:cNvPr id="1" name=""/>
        <p:cNvGrpSpPr/>
        <p:nvPr/>
      </p:nvGrpSpPr>
      <p:grpSpPr>
        <a:xfrm>
          <a:off x="0" y="0"/>
          <a:ext cx="0" cy="0"/>
          <a:chOff x="0" y="0"/>
          <a:chExt cx="0" cy="0"/>
        </a:xfrm>
      </p:grpSpPr>
      <p:sp>
        <p:nvSpPr>
          <p:cNvPr id="4" name="矩形 3"/>
          <p:cNvSpPr/>
          <p:nvPr userDrawn="1"/>
        </p:nvSpPr>
        <p:spPr>
          <a:xfrm>
            <a:off x="5896710"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zh-CN" altLang="en-US" dirty="0">
                <a:solidFill>
                  <a:prstClr val="white"/>
                </a:solidFill>
                <a:latin typeface="微软雅黑" panose="020B0503020204020204" pitchFamily="34" charset="-122"/>
                <a:ea typeface="微软雅黑" panose="020B0503020204020204" pitchFamily="34" charset="-122"/>
              </a:rPr>
              <a:t>任务导入</a:t>
            </a:r>
          </a:p>
        </p:txBody>
      </p:sp>
    </p:spTree>
    <p:extLst>
      <p:ext uri="{BB962C8B-B14F-4D97-AF65-F5344CB8AC3E}">
        <p14:creationId xmlns:p14="http://schemas.microsoft.com/office/powerpoint/2010/main" val="1210675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比较">
    <p:bg>
      <p:bgPr>
        <a:solidFill>
          <a:srgbClr val="FFF9EF"/>
        </a:solidFill>
        <a:effectLst/>
      </p:bgPr>
    </p:bg>
    <p:spTree>
      <p:nvGrpSpPr>
        <p:cNvPr id="1" name=""/>
        <p:cNvGrpSpPr/>
        <p:nvPr/>
      </p:nvGrpSpPr>
      <p:grpSpPr>
        <a:xfrm>
          <a:off x="0" y="0"/>
          <a:ext cx="0" cy="0"/>
          <a:chOff x="0" y="0"/>
          <a:chExt cx="0" cy="0"/>
        </a:xfrm>
      </p:grpSpPr>
      <p:sp>
        <p:nvSpPr>
          <p:cNvPr id="4" name="矩形 3"/>
          <p:cNvSpPr/>
          <p:nvPr userDrawn="1"/>
        </p:nvSpPr>
        <p:spPr>
          <a:xfrm>
            <a:off x="5880088"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任务导入</a:t>
            </a:r>
          </a:p>
        </p:txBody>
      </p:sp>
    </p:spTree>
    <p:extLst>
      <p:ext uri="{BB962C8B-B14F-4D97-AF65-F5344CB8AC3E}">
        <p14:creationId xmlns:p14="http://schemas.microsoft.com/office/powerpoint/2010/main" val="2387775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仅标题">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7128513"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
        <p:nvSpPr>
          <p:cNvPr id="3" name="矩形 2">
            <a:extLst>
              <a:ext uri="{FF2B5EF4-FFF2-40B4-BE49-F238E27FC236}">
                <a16:creationId xmlns:a16="http://schemas.microsoft.com/office/drawing/2014/main" xmlns="" id="{48387DD5-EB06-42FD-882C-CE474337A29A}"/>
              </a:ext>
            </a:extLst>
          </p:cNvPr>
          <p:cNvSpPr/>
          <p:nvPr userDrawn="1"/>
        </p:nvSpPr>
        <p:spPr>
          <a:xfrm>
            <a:off x="4" y="-27384"/>
            <a:ext cx="894683"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印品黑体" panose="00000500000000000000" pitchFamily="2" charset="-122"/>
            </a:endParaRPr>
          </a:p>
        </p:txBody>
      </p:sp>
      <p:pic>
        <p:nvPicPr>
          <p:cNvPr id="5" name="图片 4">
            <a:extLst>
              <a:ext uri="{FF2B5EF4-FFF2-40B4-BE49-F238E27FC236}">
                <a16:creationId xmlns:a16="http://schemas.microsoft.com/office/drawing/2014/main" xmlns="" id="{58F92046-3FED-455A-8BB3-869C8CCB3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25" y="30931"/>
            <a:ext cx="413439" cy="370436"/>
          </a:xfrm>
          <a:prstGeom prst="rect">
            <a:avLst/>
          </a:prstGeom>
        </p:spPr>
      </p:pic>
    </p:spTree>
    <p:extLst>
      <p:ext uri="{BB962C8B-B14F-4D97-AF65-F5344CB8AC3E}">
        <p14:creationId xmlns:p14="http://schemas.microsoft.com/office/powerpoint/2010/main" val="306605149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8390752"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任务操练</a:t>
            </a:r>
          </a:p>
        </p:txBody>
      </p:sp>
      <p:sp>
        <p:nvSpPr>
          <p:cNvPr id="3" name="矩形 2">
            <a:extLst>
              <a:ext uri="{FF2B5EF4-FFF2-40B4-BE49-F238E27FC236}">
                <a16:creationId xmlns:a16="http://schemas.microsoft.com/office/drawing/2014/main" xmlns="" id="{3D5881B1-E22C-4172-9036-CBAB87C1408F}"/>
              </a:ext>
            </a:extLst>
          </p:cNvPr>
          <p:cNvSpPr/>
          <p:nvPr userDrawn="1"/>
        </p:nvSpPr>
        <p:spPr>
          <a:xfrm>
            <a:off x="4" y="-27384"/>
            <a:ext cx="894683"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印品黑体" panose="00000500000000000000" pitchFamily="2" charset="-122"/>
            </a:endParaRPr>
          </a:p>
        </p:txBody>
      </p:sp>
      <p:pic>
        <p:nvPicPr>
          <p:cNvPr id="5" name="图片 4">
            <a:extLst>
              <a:ext uri="{FF2B5EF4-FFF2-40B4-BE49-F238E27FC236}">
                <a16:creationId xmlns:a16="http://schemas.microsoft.com/office/drawing/2014/main" xmlns="" id="{2C28A72B-3A14-4E12-8B17-C6BB9B02B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25" y="30931"/>
            <a:ext cx="413439" cy="370436"/>
          </a:xfrm>
          <a:prstGeom prst="rect">
            <a:avLst/>
          </a:prstGeom>
        </p:spPr>
      </p:pic>
    </p:spTree>
    <p:extLst>
      <p:ext uri="{BB962C8B-B14F-4D97-AF65-F5344CB8AC3E}">
        <p14:creationId xmlns:p14="http://schemas.microsoft.com/office/powerpoint/2010/main" val="383091609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9622555"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深化归纳</a:t>
            </a:r>
          </a:p>
        </p:txBody>
      </p:sp>
      <p:sp>
        <p:nvSpPr>
          <p:cNvPr id="3" name="矩形 2">
            <a:extLst>
              <a:ext uri="{FF2B5EF4-FFF2-40B4-BE49-F238E27FC236}">
                <a16:creationId xmlns:a16="http://schemas.microsoft.com/office/drawing/2014/main" xmlns="" id="{2707C97C-5AA8-4D3D-AB1A-F4D38CBEE520}"/>
              </a:ext>
            </a:extLst>
          </p:cNvPr>
          <p:cNvSpPr/>
          <p:nvPr userDrawn="1"/>
        </p:nvSpPr>
        <p:spPr>
          <a:xfrm>
            <a:off x="4" y="-27384"/>
            <a:ext cx="894683" cy="500063"/>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a typeface="印品黑体" panose="00000500000000000000" pitchFamily="2" charset="-122"/>
            </a:endParaRPr>
          </a:p>
        </p:txBody>
      </p:sp>
      <p:pic>
        <p:nvPicPr>
          <p:cNvPr id="5" name="图片 4">
            <a:extLst>
              <a:ext uri="{FF2B5EF4-FFF2-40B4-BE49-F238E27FC236}">
                <a16:creationId xmlns:a16="http://schemas.microsoft.com/office/drawing/2014/main" xmlns="" id="{9FAD0704-1B83-4E98-94B7-9F71BE9AC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625" y="30931"/>
            <a:ext cx="413439" cy="370436"/>
          </a:xfrm>
          <a:prstGeom prst="rect">
            <a:avLst/>
          </a:prstGeom>
        </p:spPr>
      </p:pic>
    </p:spTree>
    <p:extLst>
      <p:ext uri="{BB962C8B-B14F-4D97-AF65-F5344CB8AC3E}">
        <p14:creationId xmlns:p14="http://schemas.microsoft.com/office/powerpoint/2010/main" val="110697126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封底">
    <p:bg>
      <p:bgRef idx="1001">
        <a:schemeClr val="bg1"/>
      </p:bgRef>
    </p:bg>
    <p:spTree>
      <p:nvGrpSpPr>
        <p:cNvPr id="1" name=""/>
        <p:cNvGrpSpPr/>
        <p:nvPr/>
      </p:nvGrpSpPr>
      <p:grpSpPr>
        <a:xfrm>
          <a:off x="0" y="0"/>
          <a:ext cx="0" cy="0"/>
          <a:chOff x="0" y="0"/>
          <a:chExt cx="0" cy="0"/>
        </a:xfrm>
      </p:grpSpPr>
      <p:sp>
        <p:nvSpPr>
          <p:cNvPr id="23" name="矩形 22"/>
          <p:cNvSpPr/>
          <p:nvPr userDrawn="1"/>
        </p:nvSpPr>
        <p:spPr>
          <a:xfrm>
            <a:off x="0" y="0"/>
            <a:ext cx="12192000" cy="6858000"/>
          </a:xfrm>
          <a:prstGeom prst="rect">
            <a:avLst/>
          </a:prstGeom>
          <a:solidFill>
            <a:srgbClr val="F9F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endParaRPr>
          </a:p>
        </p:txBody>
      </p:sp>
      <p:sp>
        <p:nvSpPr>
          <p:cNvPr id="11" name="TextBox 3"/>
          <p:cNvSpPr txBox="1"/>
          <p:nvPr userDrawn="1"/>
        </p:nvSpPr>
        <p:spPr>
          <a:xfrm>
            <a:off x="4656590" y="2276872"/>
            <a:ext cx="6765228" cy="923330"/>
          </a:xfrm>
          <a:prstGeom prst="rect">
            <a:avLst/>
          </a:prstGeom>
          <a:noFill/>
        </p:spPr>
        <p:txBody>
          <a:bodyPr wrap="square"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lvl="0">
              <a:defRPr sz="8000" spc="50">
                <a:ln w="11430"/>
                <a:solidFill>
                  <a:srgbClr val="CD1F06"/>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defTabSz="914400"/>
            <a:r>
              <a:rPr lang="zh-CN" altLang="en-US" sz="5400" dirty="0">
                <a:solidFill>
                  <a:srgbClr val="5C3F41"/>
                </a:solidFill>
              </a:rPr>
              <a:t>个人经验 请多指点！</a:t>
            </a:r>
          </a:p>
        </p:txBody>
      </p:sp>
      <p:pic>
        <p:nvPicPr>
          <p:cNvPr id="12" name="Picture 6" descr="C:\Documents and Settings\tdz\桌面\未标题-2.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67971" y="3501008"/>
            <a:ext cx="349230" cy="39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4">
            <a:hlinkClick r:id="rId3"/>
          </p:cNvPr>
          <p:cNvSpPr txBox="1">
            <a:spLocks noChangeArrowheads="1"/>
          </p:cNvSpPr>
          <p:nvPr userDrawn="1"/>
        </p:nvSpPr>
        <p:spPr bwMode="auto">
          <a:xfrm>
            <a:off x="6632658" y="3523391"/>
            <a:ext cx="3567253" cy="351234"/>
          </a:xfrm>
          <a:prstGeom prst="rect">
            <a:avLst/>
          </a:prstGeom>
          <a:noFill/>
          <a:ln w="9525">
            <a:noFill/>
            <a:miter lim="800000"/>
            <a:headEnd/>
            <a:tailEnd/>
          </a:ln>
        </p:spPr>
        <p:txBody>
          <a:bodyPr lIns="91417" tIns="45708" rIns="91417" bIns="45708" anchor="ctr"/>
          <a:lstStyle/>
          <a:p>
            <a:pPr defTabSz="914400" fontAlgn="base">
              <a:spcBef>
                <a:spcPct val="50000"/>
              </a:spcBef>
              <a:spcAft>
                <a:spcPct val="0"/>
              </a:spcAft>
            </a:pPr>
            <a:r>
              <a:rPr lang="en-US" altLang="zh-CN" sz="2000" dirty="0">
                <a:solidFill>
                  <a:prstClr val="black">
                    <a:lumMod val="65000"/>
                    <a:lumOff val="35000"/>
                  </a:prstClr>
                </a:solidFill>
                <a:latin typeface="微软雅黑" pitchFamily="34" charset="-122"/>
                <a:ea typeface="微软雅黑" pitchFamily="34" charset="-122"/>
              </a:rPr>
              <a:t>11020228@qq.com</a:t>
            </a:r>
          </a:p>
        </p:txBody>
      </p:sp>
      <p:sp>
        <p:nvSpPr>
          <p:cNvPr id="14" name="TextBox 10"/>
          <p:cNvSpPr>
            <a:spLocks noChangeArrowheads="1"/>
          </p:cNvSpPr>
          <p:nvPr userDrawn="1"/>
        </p:nvSpPr>
        <p:spPr bwMode="auto">
          <a:xfrm>
            <a:off x="6632658" y="4603981"/>
            <a:ext cx="3567253" cy="39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en-US" sz="2000" dirty="0">
                <a:solidFill>
                  <a:prstClr val="black">
                    <a:lumMod val="65000"/>
                    <a:lumOff val="35000"/>
                  </a:prstClr>
                </a:solidFill>
                <a:latin typeface="微软雅黑" pitchFamily="34" charset="-122"/>
                <a:ea typeface="微软雅黑" pitchFamily="34" charset="-122"/>
                <a:sym typeface="Arial" pitchFamily="34" charset="0"/>
              </a:rPr>
              <a:t>http://weibo.com/teliss</a:t>
            </a:r>
          </a:p>
        </p:txBody>
      </p:sp>
      <p:pic>
        <p:nvPicPr>
          <p:cNvPr id="15" name="Picture 3" descr="C:\Documents and Settings\tdz\桌面\未标题-2.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6167970" y="4625834"/>
            <a:ext cx="395794" cy="3562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user\Desktop\未标题-4 拷贝.png"/>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167971" y="4059489"/>
            <a:ext cx="339252" cy="432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54">
            <a:hlinkClick r:id="rId3"/>
          </p:cNvPr>
          <p:cNvSpPr txBox="1">
            <a:spLocks noChangeArrowheads="1"/>
          </p:cNvSpPr>
          <p:nvPr userDrawn="1"/>
        </p:nvSpPr>
        <p:spPr bwMode="auto">
          <a:xfrm>
            <a:off x="6632658" y="4063681"/>
            <a:ext cx="3567253" cy="351234"/>
          </a:xfrm>
          <a:prstGeom prst="rect">
            <a:avLst/>
          </a:prstGeom>
          <a:noFill/>
          <a:ln w="9525">
            <a:noFill/>
            <a:miter lim="800000"/>
            <a:headEnd/>
            <a:tailEnd/>
          </a:ln>
        </p:spPr>
        <p:txBody>
          <a:bodyPr lIns="91417" tIns="45708" rIns="91417" bIns="45708" anchor="ctr"/>
          <a:lstStyle/>
          <a:p>
            <a:pPr defTabSz="914400" fontAlgn="base">
              <a:spcBef>
                <a:spcPct val="50000"/>
              </a:spcBef>
              <a:spcAft>
                <a:spcPct val="0"/>
              </a:spcAft>
            </a:pPr>
            <a:r>
              <a:rPr lang="en-US" altLang="zh-CN" sz="2000" dirty="0">
                <a:solidFill>
                  <a:prstClr val="black">
                    <a:lumMod val="65000"/>
                    <a:lumOff val="35000"/>
                  </a:prstClr>
                </a:solidFill>
                <a:latin typeface="微软雅黑" pitchFamily="34" charset="-122"/>
                <a:ea typeface="微软雅黑" pitchFamily="34" charset="-122"/>
              </a:rPr>
              <a:t>http://teliss.blog.163.com</a:t>
            </a:r>
          </a:p>
        </p:txBody>
      </p:sp>
      <p:graphicFrame>
        <p:nvGraphicFramePr>
          <p:cNvPr id="18" name="图示 17"/>
          <p:cNvGraphicFramePr/>
          <p:nvPr userDrawn="1">
            <p:extLst>
              <p:ext uri="{D42A27DB-BD31-4B8C-83A1-F6EECF244321}">
                <p14:modId xmlns:p14="http://schemas.microsoft.com/office/powerpoint/2010/main" val="2991798195"/>
              </p:ext>
            </p:extLst>
          </p:nvPr>
        </p:nvGraphicFramePr>
        <p:xfrm>
          <a:off x="287886" y="0"/>
          <a:ext cx="5088413"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176794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6*min(max(#ppt_w*#ppt_h,.3),1)-7.4)/-.7*#ppt_w"/>
                                          </p:val>
                                        </p:tav>
                                        <p:tav tm="100000">
                                          <p:val>
                                            <p:strVal val="#ppt_w"/>
                                          </p:val>
                                        </p:tav>
                                      </p:tavLst>
                                    </p:anim>
                                    <p:anim calcmode="lin" valueType="num">
                                      <p:cBhvr>
                                        <p:cTn id="8" dur="500" fill="hold"/>
                                        <p:tgtEl>
                                          <p:spTgt spid="11"/>
                                        </p:tgtEl>
                                        <p:attrNameLst>
                                          <p:attrName>ppt_h</p:attrName>
                                        </p:attrNameLst>
                                      </p:cBhvr>
                                      <p:tavLst>
                                        <p:tav tm="0">
                                          <p:val>
                                            <p:strVal val="(6*min(max(#ppt_w*#ppt_h,.3),1)-7.4)/-.7*#ppt_h"/>
                                          </p:val>
                                        </p:tav>
                                        <p:tav tm="100000">
                                          <p:val>
                                            <p:strVal val="#ppt_h"/>
                                          </p:val>
                                        </p:tav>
                                      </p:tavLst>
                                    </p:anim>
                                    <p:anim calcmode="lin" valueType="num">
                                      <p:cBhvr>
                                        <p:cTn id="9" dur="500" fill="hold"/>
                                        <p:tgtEl>
                                          <p:spTgt spid="11"/>
                                        </p:tgtEl>
                                        <p:attrNameLst>
                                          <p:attrName>ppt_x</p:attrName>
                                        </p:attrNameLst>
                                      </p:cBhvr>
                                      <p:tavLst>
                                        <p:tav tm="0">
                                          <p:val>
                                            <p:fltVal val="0.5"/>
                                          </p:val>
                                        </p:tav>
                                        <p:tav tm="100000">
                                          <p:val>
                                            <p:strVal val="#ppt_x"/>
                                          </p:val>
                                        </p:tav>
                                      </p:tavLst>
                                    </p:anim>
                                    <p:anim calcmode="lin" valueType="num">
                                      <p:cBhvr>
                                        <p:cTn id="1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220"/>
                            </p:stCondLst>
                            <p:childTnLst>
                              <p:par>
                                <p:cTn id="12" presetID="10"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72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22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72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322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372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575B595A-8E08-5491-67E7-6E38BED9B8CF}"/>
              </a:ext>
            </a:extLst>
          </p:cNvPr>
          <p:cNvPicPr>
            <a:picLocks noChangeAspect="1"/>
          </p:cNvPicPr>
          <p:nvPr userDrawn="1"/>
        </p:nvPicPr>
        <p:blipFill>
          <a:blip r:embed="rId2" cstate="print"/>
          <a:stretch>
            <a:fillRect/>
          </a:stretch>
        </p:blipFill>
        <p:spPr>
          <a:xfrm>
            <a:off x="0" y="18288"/>
            <a:ext cx="12198350" cy="6821424"/>
          </a:xfrm>
          <a:prstGeom prst="rect">
            <a:avLst/>
          </a:prstGeom>
        </p:spPr>
      </p:pic>
      <p:pic>
        <p:nvPicPr>
          <p:cNvPr id="8" name="图片 7">
            <a:extLst>
              <a:ext uri="{FF2B5EF4-FFF2-40B4-BE49-F238E27FC236}">
                <a16:creationId xmlns:a16="http://schemas.microsoft.com/office/drawing/2014/main" xmlns="" id="{C866838C-2BD6-0A63-8739-A518C522D805}"/>
              </a:ext>
            </a:extLst>
          </p:cNvPr>
          <p:cNvPicPr>
            <a:picLocks noChangeAspect="1"/>
          </p:cNvPicPr>
          <p:nvPr userDrawn="1"/>
        </p:nvPicPr>
        <p:blipFill rotWithShape="1">
          <a:blip r:embed="rId3" cstate="hqprint"/>
          <a:srcRect/>
          <a:stretch>
            <a:fillRect/>
          </a:stretch>
        </p:blipFill>
        <p:spPr>
          <a:xfrm>
            <a:off x="0" y="18288"/>
            <a:ext cx="12198350" cy="6839712"/>
          </a:xfrm>
          <a:prstGeom prst="rect">
            <a:avLst/>
          </a:prstGeom>
        </p:spPr>
      </p:pic>
      <p:sp>
        <p:nvSpPr>
          <p:cNvPr id="9" name="矩形 8">
            <a:extLst>
              <a:ext uri="{FF2B5EF4-FFF2-40B4-BE49-F238E27FC236}">
                <a16:creationId xmlns:a16="http://schemas.microsoft.com/office/drawing/2014/main" xmlns="" id="{CD2D2832-A590-B12A-D853-B38378807E0D}"/>
              </a:ext>
            </a:extLst>
          </p:cNvPr>
          <p:cNvSpPr/>
          <p:nvPr userDrawn="1"/>
        </p:nvSpPr>
        <p:spPr>
          <a:xfrm>
            <a:off x="0" y="-25257"/>
            <a:ext cx="12198350" cy="6883257"/>
          </a:xfrm>
          <a:prstGeom prst="rect">
            <a:avLst/>
          </a:prstGeom>
          <a:solidFill>
            <a:srgbClr val="0E387F">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4" name="矩形 33"/>
          <p:cNvSpPr/>
          <p:nvPr userDrawn="1"/>
        </p:nvSpPr>
        <p:spPr>
          <a:xfrm>
            <a:off x="0" y="5689600"/>
            <a:ext cx="12192000" cy="1168400"/>
          </a:xfrm>
          <a:prstGeom prst="rect">
            <a:avLst/>
          </a:prstGeom>
          <a:solidFill>
            <a:schemeClr val="accent5">
              <a:lumMod val="75000"/>
              <a:lumOff val="25000"/>
              <a:alpha val="34000"/>
            </a:schemeClr>
          </a:solidFill>
          <a:ln w="12700">
            <a:miter lim="400000"/>
          </a:ln>
        </p:spPr>
        <p:txBody>
          <a:bodyPr lIns="45719" rIns="45719" anchor="ctr"/>
          <a:lstStyle/>
          <a:p>
            <a:pPr algn="ctr" defTabSz="914400">
              <a:defRPr sz="2400">
                <a:solidFill>
                  <a:srgbClr val="FFFFFF"/>
                </a:solidFill>
              </a:defRPr>
            </a:pPr>
            <a:endParaRPr sz="2400">
              <a:solidFill>
                <a:srgbClr val="FFFFFF"/>
              </a:solidFill>
            </a:endParaRPr>
          </a:p>
        </p:txBody>
      </p:sp>
      <p:pic>
        <p:nvPicPr>
          <p:cNvPr id="7" name="图片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77945" y="6055147"/>
            <a:ext cx="1407466" cy="570790"/>
          </a:xfrm>
          <a:prstGeom prst="rect">
            <a:avLst/>
          </a:prstGeom>
        </p:spPr>
      </p:pic>
      <p:pic>
        <p:nvPicPr>
          <p:cNvPr id="2" name="图片 1">
            <a:extLst>
              <a:ext uri="{FF2B5EF4-FFF2-40B4-BE49-F238E27FC236}">
                <a16:creationId xmlns:a16="http://schemas.microsoft.com/office/drawing/2014/main" xmlns="" id="{27D815B0-6D10-A450-3FEA-E912C7E6498E}"/>
              </a:ext>
            </a:extLst>
          </p:cNvPr>
          <p:cNvPicPr>
            <a:picLocks noChangeAspect="1"/>
          </p:cNvPicPr>
          <p:nvPr userDrawn="1"/>
        </p:nvPicPr>
        <p:blipFill>
          <a:blip r:embed="rId5">
            <a:extLst>
              <a:ext uri="{BEBA8EAE-BF5A-486C-A8C5-ECC9F3942E4B}">
                <a14:imgProps xmlns:a14="http://schemas.microsoft.com/office/drawing/2010/main">
                  <a14:imgLayer r:embed="rId6">
                    <a14:imgEffect>
                      <a14:saturation sat="300000"/>
                    </a14:imgEffect>
                  </a14:imgLayer>
                </a14:imgProps>
              </a:ext>
            </a:extLst>
          </a:blip>
          <a:stretch>
            <a:fillRect/>
          </a:stretch>
        </p:blipFill>
        <p:spPr>
          <a:xfrm>
            <a:off x="5" y="8"/>
            <a:ext cx="2052320" cy="536669"/>
          </a:xfrm>
          <a:prstGeom prst="rect">
            <a:avLst/>
          </a:prstGeom>
        </p:spPr>
      </p:pic>
      <p:pic>
        <p:nvPicPr>
          <p:cNvPr id="3" name="图片 2">
            <a:extLst>
              <a:ext uri="{FF2B5EF4-FFF2-40B4-BE49-F238E27FC236}">
                <a16:creationId xmlns:a16="http://schemas.microsoft.com/office/drawing/2014/main" xmlns="" id="{9A9B0786-F6A5-3D36-090B-07E0372EBD4A}"/>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381762" y="5797836"/>
            <a:ext cx="1014327" cy="1085429"/>
          </a:xfrm>
          <a:prstGeom prst="rect">
            <a:avLst/>
          </a:prstGeom>
        </p:spPr>
      </p:pic>
      <p:sp>
        <p:nvSpPr>
          <p:cNvPr id="12" name="文本框 11">
            <a:extLst>
              <a:ext uri="{FF2B5EF4-FFF2-40B4-BE49-F238E27FC236}">
                <a16:creationId xmlns:a16="http://schemas.microsoft.com/office/drawing/2014/main" xmlns="" id="{9B5CCC57-A57B-2C08-877D-57061FDA827C}"/>
              </a:ext>
            </a:extLst>
          </p:cNvPr>
          <p:cNvSpPr txBox="1"/>
          <p:nvPr userDrawn="1"/>
        </p:nvSpPr>
        <p:spPr>
          <a:xfrm>
            <a:off x="7470739" y="6160586"/>
            <a:ext cx="214375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hangingPunct="0"/>
            <a:r>
              <a:rPr lang="zh-CN" altLang="en-US" sz="1400" dirty="0">
                <a:solidFill>
                  <a:srgbClr val="4F81BD">
                    <a:lumMod val="40000"/>
                    <a:lumOff val="60000"/>
                  </a:srgbClr>
                </a:solidFill>
                <a:latin typeface="黑体" panose="02010609060101010101" pitchFamily="49" charset="-122"/>
                <a:ea typeface="黑体" panose="02010609060101010101" pitchFamily="49" charset="-122"/>
                <a:sym typeface="Calibri"/>
              </a:rPr>
              <a:t>合作企业与技术支持：</a:t>
            </a:r>
          </a:p>
        </p:txBody>
      </p:sp>
    </p:spTree>
    <p:extLst>
      <p:ext uri="{BB962C8B-B14F-4D97-AF65-F5344CB8AC3E}">
        <p14:creationId xmlns:p14="http://schemas.microsoft.com/office/powerpoint/2010/main" val="1605190825"/>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4"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4"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04194509"/>
      </p:ext>
    </p:extLst>
  </p:cSld>
  <p:clrMapOvr>
    <a:masterClrMapping/>
  </p:clrMapOvr>
  <p:transition spd="slow"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2"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764AFCD-F4D7-4717-B181-1E4B9EC9D5EB}" type="datetimeFigureOut">
              <a:rPr lang="zh-CN" altLang="en-US" smtClean="0"/>
              <a:t>2025/2/16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44730545"/>
      </p:ext>
    </p:extLst>
  </p:cSld>
  <p:clrMapOvr>
    <a:masterClrMapping/>
  </p:clrMapOvr>
  <p:transition spd="slow" advTm="300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46"/>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82598163"/>
      </p:ext>
    </p:extLst>
  </p:cSld>
  <p:clrMapOvr>
    <a:masterClrMapping/>
  </p:clrMapOvr>
  <p:transition spd="slow" advTm="300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4"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9239956"/>
      </p:ext>
    </p:extLst>
  </p:cSld>
  <p:clrMapOvr>
    <a:masterClrMapping/>
  </p:clrMapOvr>
  <p:transition spd="slow" advTm="300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9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92"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40039879"/>
      </p:ext>
    </p:extLst>
  </p:cSld>
  <p:clrMapOvr>
    <a:masterClrMapping/>
  </p:clrMapOvr>
  <p:transition spd="slow" advTm="300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420812306"/>
      </p:ext>
    </p:extLst>
  </p:cSld>
  <p:clrMapOvr>
    <a:masterClrMapping/>
  </p:clrMapOvr>
  <p:transition spd="slow" advTm="300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96783795"/>
      </p:ext>
    </p:extLst>
  </p:cSld>
  <p:clrMapOvr>
    <a:masterClrMapping/>
  </p:clrMapOvr>
  <p:transition spd="slow" advTm="300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78061566"/>
      </p:ext>
    </p:extLst>
  </p:cSld>
  <p:clrMapOvr>
    <a:masterClrMapping/>
  </p:clrMapOvr>
  <p:transition spd="slow" advTm="300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2"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83879963"/>
      </p:ext>
    </p:extLst>
  </p:cSld>
  <p:clrMapOvr>
    <a:masterClrMapping/>
  </p:clrMapOvr>
  <p:transition spd="slow" advTm="300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2"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69251075"/>
      </p:ext>
    </p:extLst>
  </p:cSld>
  <p:clrMapOvr>
    <a:masterClrMapping/>
  </p:clrMapOvr>
  <p:transition spd="slow" advTm="300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80884872"/>
      </p:ext>
    </p:extLst>
  </p:cSld>
  <p:clrMapOvr>
    <a:masterClrMapping/>
  </p:clrMapOvr>
  <p:transition spd="slow"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90"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764AFCD-F4D7-4717-B181-1E4B9EC9D5EB}" type="datetimeFigureOut">
              <a:rPr lang="zh-CN" altLang="en-US" smtClean="0"/>
              <a:t>2025/2/16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2D40B2B-1DDF-40BF-951F-8D0566478B5B}" type="datetimeFigureOut">
              <a:rPr lang="zh-CN" altLang="en-US" smtClean="0">
                <a:solidFill>
                  <a:srgbClr val="000000">
                    <a:tint val="75000"/>
                  </a:srgbClr>
                </a:solidFill>
              </a:rPr>
              <a:pPr/>
              <a:t>2025/2/16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A352F47A-1124-4A1B-804E-D5FE6435DFD9}"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63812332"/>
      </p:ext>
    </p:extLst>
  </p:cSld>
  <p:clrMapOvr>
    <a:masterClrMapping/>
  </p:clrMapOvr>
  <p:transition spd="slow" advTm="3000">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8" y="284829"/>
            <a:ext cx="2597150" cy="584775"/>
          </a:xfrm>
          <a:prstGeom prst="rect">
            <a:avLst/>
          </a:prstGeom>
          <a:noFill/>
        </p:spPr>
        <p:txBody>
          <a:bodyPr wrap="square" rtlCol="0">
            <a:spAutoFit/>
          </a:bodyPr>
          <a:lstStyle/>
          <a:p>
            <a:pPr algn="ctr" defTabSz="914400"/>
            <a:r>
              <a:rPr lang="zh-CN" altLang="en-US" sz="3200" b="1" dirty="0">
                <a:solidFill>
                  <a:srgbClr val="0677C7"/>
                </a:solidFill>
                <a:latin typeface="微软雅黑" panose="020B0503020204020204" pitchFamily="34" charset="-122"/>
                <a:ea typeface="微软雅黑" panose="020B0503020204020204" pitchFamily="34" charset="-122"/>
              </a:rPr>
              <a:t>输入标题一</a:t>
            </a:r>
          </a:p>
        </p:txBody>
      </p:sp>
      <p:sp>
        <p:nvSpPr>
          <p:cNvPr id="5" name="矩形 4"/>
          <p:cNvSpPr/>
          <p:nvPr userDrawn="1"/>
        </p:nvSpPr>
        <p:spPr>
          <a:xfrm>
            <a:off x="4" y="340388"/>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extLst>
      <p:ext uri="{BB962C8B-B14F-4D97-AF65-F5344CB8AC3E}">
        <p14:creationId xmlns:p14="http://schemas.microsoft.com/office/powerpoint/2010/main" val="2593098495"/>
      </p:ext>
    </p:extLst>
  </p:cSld>
  <p:clrMapOvr>
    <a:masterClrMapping/>
  </p:clrMapOvr>
  <p:transition spd="slow" advTm="3000">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8" y="284829"/>
            <a:ext cx="2597150" cy="584775"/>
          </a:xfrm>
          <a:prstGeom prst="rect">
            <a:avLst/>
          </a:prstGeom>
          <a:noFill/>
        </p:spPr>
        <p:txBody>
          <a:bodyPr wrap="square" rtlCol="0">
            <a:spAutoFit/>
          </a:bodyPr>
          <a:lstStyle/>
          <a:p>
            <a:pPr algn="ctr" defTabSz="914400"/>
            <a:r>
              <a:rPr lang="zh-CN" altLang="en-US" sz="3200" b="1" dirty="0">
                <a:solidFill>
                  <a:srgbClr val="0677C7"/>
                </a:solidFill>
                <a:latin typeface="微软雅黑" panose="020B0503020204020204" pitchFamily="34" charset="-122"/>
                <a:ea typeface="微软雅黑" panose="020B0503020204020204" pitchFamily="34" charset="-122"/>
              </a:rPr>
              <a:t>输入标题二</a:t>
            </a:r>
          </a:p>
        </p:txBody>
      </p:sp>
      <p:sp>
        <p:nvSpPr>
          <p:cNvPr id="5" name="矩形 4"/>
          <p:cNvSpPr/>
          <p:nvPr userDrawn="1"/>
        </p:nvSpPr>
        <p:spPr>
          <a:xfrm>
            <a:off x="4" y="340388"/>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extLst>
      <p:ext uri="{BB962C8B-B14F-4D97-AF65-F5344CB8AC3E}">
        <p14:creationId xmlns:p14="http://schemas.microsoft.com/office/powerpoint/2010/main" val="1480637123"/>
      </p:ext>
    </p:extLst>
  </p:cSld>
  <p:clrMapOvr>
    <a:masterClrMapping/>
  </p:clrMapOvr>
  <p:transition spd="slow" advTm="3000">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8" y="284829"/>
            <a:ext cx="2597150" cy="584775"/>
          </a:xfrm>
          <a:prstGeom prst="rect">
            <a:avLst/>
          </a:prstGeom>
          <a:noFill/>
        </p:spPr>
        <p:txBody>
          <a:bodyPr wrap="square" rtlCol="0">
            <a:spAutoFit/>
          </a:bodyPr>
          <a:lstStyle/>
          <a:p>
            <a:pPr algn="ctr" defTabSz="914400"/>
            <a:r>
              <a:rPr lang="zh-CN" altLang="en-US" sz="3200" b="1" dirty="0">
                <a:solidFill>
                  <a:srgbClr val="0677C7"/>
                </a:solidFill>
                <a:latin typeface="微软雅黑" panose="020B0503020204020204" pitchFamily="34" charset="-122"/>
                <a:ea typeface="微软雅黑" panose="020B0503020204020204" pitchFamily="34" charset="-122"/>
              </a:rPr>
              <a:t>输入标题三</a:t>
            </a:r>
          </a:p>
        </p:txBody>
      </p:sp>
      <p:sp>
        <p:nvSpPr>
          <p:cNvPr id="5" name="矩形 4"/>
          <p:cNvSpPr/>
          <p:nvPr userDrawn="1"/>
        </p:nvSpPr>
        <p:spPr>
          <a:xfrm>
            <a:off x="4" y="340388"/>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extLst>
      <p:ext uri="{BB962C8B-B14F-4D97-AF65-F5344CB8AC3E}">
        <p14:creationId xmlns:p14="http://schemas.microsoft.com/office/powerpoint/2010/main" val="855759018"/>
      </p:ext>
    </p:extLst>
  </p:cSld>
  <p:clrMapOvr>
    <a:masterClrMapping/>
  </p:clrMapOvr>
  <p:transition spd="slow" advTm="3000">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过渡页一">
    <p:bg>
      <p:bgPr>
        <a:solidFill>
          <a:schemeClr val="bg1"/>
        </a:solidFill>
        <a:effectLst/>
      </p:bgPr>
    </p:bg>
    <p:spTree>
      <p:nvGrpSpPr>
        <p:cNvPr id="1" name=""/>
        <p:cNvGrpSpPr/>
        <p:nvPr/>
      </p:nvGrpSpPr>
      <p:grpSpPr>
        <a:xfrm>
          <a:off x="0" y="0"/>
          <a:ext cx="0" cy="0"/>
          <a:chOff x="0" y="0"/>
          <a:chExt cx="0" cy="0"/>
        </a:xfrm>
      </p:grpSpPr>
      <p:sp>
        <p:nvSpPr>
          <p:cNvPr id="4" name="文本框 3"/>
          <p:cNvSpPr txBox="1"/>
          <p:nvPr userDrawn="1"/>
        </p:nvSpPr>
        <p:spPr>
          <a:xfrm>
            <a:off x="133818" y="284829"/>
            <a:ext cx="2597150" cy="584775"/>
          </a:xfrm>
          <a:prstGeom prst="rect">
            <a:avLst/>
          </a:prstGeom>
          <a:noFill/>
        </p:spPr>
        <p:txBody>
          <a:bodyPr wrap="square" rtlCol="0">
            <a:spAutoFit/>
          </a:bodyPr>
          <a:lstStyle/>
          <a:p>
            <a:pPr algn="ctr" defTabSz="914400"/>
            <a:r>
              <a:rPr lang="zh-CN" altLang="en-US" sz="3200" b="1" dirty="0">
                <a:solidFill>
                  <a:srgbClr val="0677C7"/>
                </a:solidFill>
                <a:latin typeface="微软雅黑" panose="020B0503020204020204" pitchFamily="34" charset="-122"/>
                <a:ea typeface="微软雅黑" panose="020B0503020204020204" pitchFamily="34" charset="-122"/>
              </a:rPr>
              <a:t>输入标题四</a:t>
            </a:r>
          </a:p>
        </p:txBody>
      </p:sp>
      <p:sp>
        <p:nvSpPr>
          <p:cNvPr id="5" name="矩形 4"/>
          <p:cNvSpPr/>
          <p:nvPr userDrawn="1"/>
        </p:nvSpPr>
        <p:spPr>
          <a:xfrm>
            <a:off x="4" y="340388"/>
            <a:ext cx="267629" cy="473659"/>
          </a:xfrm>
          <a:prstGeom prst="rect">
            <a:avLst/>
          </a:prstGeom>
          <a:solidFill>
            <a:schemeClr val="accent2"/>
          </a:solidFill>
          <a:ln>
            <a:solidFill>
              <a:schemeClr val="accent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extLst>
      <p:ext uri="{BB962C8B-B14F-4D97-AF65-F5344CB8AC3E}">
        <p14:creationId xmlns:p14="http://schemas.microsoft.com/office/powerpoint/2010/main" val="1971884356"/>
      </p:ext>
    </p:extLst>
  </p:cSld>
  <p:clrMapOvr>
    <a:masterClrMapping/>
  </p:clrMapOvr>
  <p:transition spd="slow" advTm="3000">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726921"/>
      </p:ext>
    </p:extLst>
  </p:cSld>
  <p:clrMapOvr>
    <a:masterClrMapping/>
  </p:clrMapOvr>
  <p:transition spd="slow" advTm="3000">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060647"/>
      </p:ext>
    </p:extLst>
  </p:cSld>
  <p:clrMapOvr>
    <a:masterClrMapping/>
  </p:clrMapOvr>
  <p:transition spd="slow" advTm="3000">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045139"/>
      </p:ext>
    </p:extLst>
  </p:cSld>
  <p:clrMapOvr>
    <a:masterClrMapping/>
  </p:clrMapOvr>
  <p:transition spd="slow" advTm="3000">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759078"/>
      </p:ext>
    </p:extLst>
  </p:cSld>
  <p:clrMapOvr>
    <a:masterClrMapping/>
  </p:clrMapOvr>
  <p:transition spd="slow"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764AFCD-F4D7-4717-B181-1E4B9EC9D5EB}" type="datetimeFigureOut">
              <a:rPr lang="zh-CN" altLang="en-US" smtClean="0"/>
              <a:t>2025/2/16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4AFCD-F4D7-4717-B181-1E4B9EC9D5EB}" type="datetimeFigureOut">
              <a:rPr lang="zh-CN" altLang="en-US" smtClean="0"/>
              <a:t>2025/2/16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764AFCD-F4D7-4717-B181-1E4B9EC9D5EB}" type="datetimeFigureOut">
              <a:rPr lang="zh-CN" altLang="en-US" smtClean="0"/>
              <a:t>2025/2/16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764AFCD-F4D7-4717-B181-1E4B9EC9D5EB}" type="datetimeFigureOut">
              <a:rPr lang="zh-CN" altLang="en-US" smtClean="0"/>
              <a:t>2025/2/16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CE5C07-9C33-4F8C-BCBD-86A988EB555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4.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4AFCD-F4D7-4717-B181-1E4B9EC9D5EB}" type="datetimeFigureOut">
              <a:rPr lang="zh-CN" altLang="en-US" smtClean="0"/>
              <a:t>2025/2/16</a:t>
            </a:fld>
            <a:endParaRPr lang="zh-CN" altLang="en-US"/>
          </a:p>
        </p:txBody>
      </p:sp>
      <p:sp>
        <p:nvSpPr>
          <p:cNvPr id="5" name="Footer Placeholder 4"/>
          <p:cNvSpPr>
            <a:spLocks noGrp="1"/>
          </p:cNvSpPr>
          <p:nvPr>
            <p:ph type="ftr" sz="quarter" idx="3"/>
          </p:nvPr>
        </p:nvSpPr>
        <p:spPr>
          <a:xfrm>
            <a:off x="4038602"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1419840" y="6276344"/>
            <a:ext cx="518160" cy="487045"/>
          </a:xfrm>
          <a:prstGeom prst="rect">
            <a:avLst/>
          </a:prstGeom>
          <a:solidFill>
            <a:srgbClr val="E74127"/>
          </a:solidFill>
        </p:spPr>
        <p:txBody>
          <a:bodyPr vert="horz" lIns="91440" tIns="45720" rIns="91440" bIns="45720" rtlCol="0" anchor="ctr"/>
          <a:lstStyle>
            <a:lvl1pPr algn="ctr">
              <a:defRPr sz="1400">
                <a:solidFill>
                  <a:schemeClr val="bg1"/>
                </a:solidFill>
                <a:latin typeface="Arial" panose="020B0604020202020204" pitchFamily="34" charset="0"/>
              </a:defRPr>
            </a:lvl1pPr>
          </a:lstStyle>
          <a:p>
            <a:fld id="{51CE5C07-9C33-4F8C-BCBD-86A988EB555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3"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90354FC-C2BF-4C30-A66D-5637B01DCA27}" type="datetimeFigureOut">
              <a:rPr lang="zh-CN" altLang="en-US" smtClean="0">
                <a:solidFill>
                  <a:srgbClr val="000000">
                    <a:tint val="75000"/>
                  </a:srgbClr>
                </a:solidFill>
              </a:rPr>
              <a:pPr defTabSz="914400"/>
              <a:t>2025/2/16</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3"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3"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0E9ED2-679D-4E3B-A794-EEB3428BD54B}" type="slidenum">
              <a:rPr lang="zh-CN" altLang="en-US" smtClean="0">
                <a:solidFill>
                  <a:srgbClr val="000000">
                    <a:tint val="75000"/>
                  </a:srgbClr>
                </a:solidFill>
              </a:rPr>
              <a:pPr defTabSz="914400"/>
              <a:t>‹#›</a:t>
            </a:fld>
            <a:endParaRPr lang="zh-CN" altLang="en-US">
              <a:solidFill>
                <a:srgbClr val="000000">
                  <a:tint val="75000"/>
                </a:srgbClr>
              </a:solidFill>
            </a:endParaRPr>
          </a:p>
        </p:txBody>
      </p:sp>
    </p:spTree>
    <p:extLst>
      <p:ext uri="{BB962C8B-B14F-4D97-AF65-F5344CB8AC3E}">
        <p14:creationId xmlns:p14="http://schemas.microsoft.com/office/powerpoint/2010/main" val="23599429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9F7EA"/>
        </a:solidFill>
        <a:effectLst/>
      </p:bgPr>
    </p:bg>
    <p:spTree>
      <p:nvGrpSpPr>
        <p:cNvPr id="1" name=""/>
        <p:cNvGrpSpPr/>
        <p:nvPr/>
      </p:nvGrpSpPr>
      <p:grpSpPr>
        <a:xfrm>
          <a:off x="0" y="0"/>
          <a:ext cx="0" cy="0"/>
          <a:chOff x="0" y="0"/>
          <a:chExt cx="0" cy="0"/>
        </a:xfrm>
      </p:grpSpPr>
      <p:sp>
        <p:nvSpPr>
          <p:cNvPr id="7" name="矩形 6"/>
          <p:cNvSpPr/>
          <p:nvPr userDrawn="1"/>
        </p:nvSpPr>
        <p:spPr>
          <a:xfrm>
            <a:off x="0" y="-27384"/>
            <a:ext cx="12192000" cy="432048"/>
          </a:xfrm>
          <a:prstGeom prst="rect">
            <a:avLst/>
          </a:prstGeom>
          <a:solidFill>
            <a:srgbClr val="008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9" name="矩形 8"/>
          <p:cNvSpPr/>
          <p:nvPr userDrawn="1"/>
        </p:nvSpPr>
        <p:spPr>
          <a:xfrm>
            <a:off x="5896574" y="-27384"/>
            <a:ext cx="12233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任务导入</a:t>
            </a:r>
          </a:p>
        </p:txBody>
      </p:sp>
      <p:sp>
        <p:nvSpPr>
          <p:cNvPr id="12" name="矩形 11"/>
          <p:cNvSpPr/>
          <p:nvPr userDrawn="1"/>
        </p:nvSpPr>
        <p:spPr>
          <a:xfrm>
            <a:off x="7127400" y="-27384"/>
            <a:ext cx="12233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
        <p:nvSpPr>
          <p:cNvPr id="13" name="矩形 12"/>
          <p:cNvSpPr/>
          <p:nvPr userDrawn="1"/>
        </p:nvSpPr>
        <p:spPr>
          <a:xfrm>
            <a:off x="8374839" y="-27384"/>
            <a:ext cx="12233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任务操练</a:t>
            </a:r>
          </a:p>
        </p:txBody>
      </p:sp>
      <p:sp>
        <p:nvSpPr>
          <p:cNvPr id="14" name="矩形 13"/>
          <p:cNvSpPr/>
          <p:nvPr userDrawn="1"/>
        </p:nvSpPr>
        <p:spPr>
          <a:xfrm>
            <a:off x="9622283" y="-27384"/>
            <a:ext cx="12233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深化归纳</a:t>
            </a:r>
          </a:p>
        </p:txBody>
      </p:sp>
      <p:sp>
        <p:nvSpPr>
          <p:cNvPr id="2" name="矩形 1"/>
          <p:cNvSpPr/>
          <p:nvPr userDrawn="1"/>
        </p:nvSpPr>
        <p:spPr>
          <a:xfrm>
            <a:off x="0" y="404664"/>
            <a:ext cx="12192000" cy="7200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8" name="矩形 17">
            <a:extLst>
              <a:ext uri="{FF2B5EF4-FFF2-40B4-BE49-F238E27FC236}">
                <a16:creationId xmlns:a16="http://schemas.microsoft.com/office/drawing/2014/main" xmlns="" id="{F66DC534-AAF6-45C3-8D55-C6EB0EE3021B}"/>
              </a:ext>
            </a:extLst>
          </p:cNvPr>
          <p:cNvSpPr/>
          <p:nvPr userDrawn="1"/>
        </p:nvSpPr>
        <p:spPr>
          <a:xfrm>
            <a:off x="4656594" y="-20386"/>
            <a:ext cx="12233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前情回顾</a:t>
            </a:r>
          </a:p>
        </p:txBody>
      </p:sp>
      <p:sp>
        <p:nvSpPr>
          <p:cNvPr id="10" name="矩形 9">
            <a:extLst>
              <a:ext uri="{FF2B5EF4-FFF2-40B4-BE49-F238E27FC236}">
                <a16:creationId xmlns:a16="http://schemas.microsoft.com/office/drawing/2014/main" xmlns="" id="{16ABB465-D623-4CDE-BC9C-801909AE511D}"/>
              </a:ext>
            </a:extLst>
          </p:cNvPr>
          <p:cNvSpPr/>
          <p:nvPr userDrawn="1"/>
        </p:nvSpPr>
        <p:spPr>
          <a:xfrm>
            <a:off x="10843382" y="-27384"/>
            <a:ext cx="12233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课后巩固</a:t>
            </a:r>
          </a:p>
        </p:txBody>
      </p:sp>
    </p:spTree>
    <p:extLst>
      <p:ext uri="{BB962C8B-B14F-4D97-AF65-F5344CB8AC3E}">
        <p14:creationId xmlns:p14="http://schemas.microsoft.com/office/powerpoint/2010/main" val="344808824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4"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2D40B2B-1DDF-40BF-951F-8D0566478B5B}" type="datetimeFigureOut">
              <a:rPr lang="zh-CN" altLang="en-US" smtClean="0">
                <a:solidFill>
                  <a:srgbClr val="000000">
                    <a:tint val="75000"/>
                  </a:srgbClr>
                </a:solidFill>
              </a:rPr>
              <a:pPr defTabSz="914400"/>
              <a:t>2025/2/16</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4"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4"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352F47A-1124-4A1B-804E-D5FE6435DFD9}" type="slidenum">
              <a:rPr lang="zh-CN" altLang="en-US" smtClean="0">
                <a:solidFill>
                  <a:srgbClr val="000000">
                    <a:tint val="75000"/>
                  </a:srgbClr>
                </a:solidFill>
              </a:rPr>
              <a:pPr defTabSz="914400"/>
              <a:t>‹#›</a:t>
            </a:fld>
            <a:endParaRPr lang="zh-CN" altLang="en-US">
              <a:solidFill>
                <a:srgbClr val="000000">
                  <a:tint val="75000"/>
                </a:srgbClr>
              </a:solidFill>
            </a:endParaRPr>
          </a:p>
        </p:txBody>
      </p:sp>
    </p:spTree>
    <p:extLst>
      <p:ext uri="{BB962C8B-B14F-4D97-AF65-F5344CB8AC3E}">
        <p14:creationId xmlns:p14="http://schemas.microsoft.com/office/powerpoint/2010/main" val="41629104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Lst>
  <p:transition spd="slow"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9.xml"/><Relationship Id="rId6" Type="http://schemas.microsoft.com/office/2007/relationships/hdphoto" Target="../media/hdphoto4.wdp"/><Relationship Id="rId5" Type="http://schemas.openxmlformats.org/officeDocument/2006/relationships/image" Target="../media/image25.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58.xml"/><Relationship Id="rId5" Type="http://schemas.microsoft.com/office/2007/relationships/hdphoto" Target="../media/hdphoto4.wdp"/><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任意多边形: 形状 19"/>
          <p:cNvSpPr>
            <a:spLocks noChangeAspect="1"/>
          </p:cNvSpPr>
          <p:nvPr/>
        </p:nvSpPr>
        <p:spPr>
          <a:xfrm>
            <a:off x="22" y="3305596"/>
            <a:ext cx="551618" cy="1792800"/>
          </a:xfrm>
          <a:custGeom>
            <a:avLst/>
            <a:gdLst>
              <a:gd name="connsiteX0" fmla="*/ 0 w 551446"/>
              <a:gd name="connsiteY0" fmla="*/ 0 h 1792213"/>
              <a:gd name="connsiteX1" fmla="*/ 551446 w 551446"/>
              <a:gd name="connsiteY1" fmla="*/ 0 h 1792213"/>
              <a:gd name="connsiteX2" fmla="*/ 0 w 551446"/>
              <a:gd name="connsiteY2" fmla="*/ 1792213 h 1792213"/>
            </a:gdLst>
            <a:ahLst/>
            <a:cxnLst>
              <a:cxn ang="0">
                <a:pos x="connsiteX0" y="connsiteY0"/>
              </a:cxn>
              <a:cxn ang="0">
                <a:pos x="connsiteX1" y="connsiteY1"/>
              </a:cxn>
              <a:cxn ang="0">
                <a:pos x="connsiteX2" y="connsiteY2"/>
              </a:cxn>
            </a:cxnLst>
            <a:rect l="l" t="t" r="r" b="b"/>
            <a:pathLst>
              <a:path w="551446" h="1792213">
                <a:moveTo>
                  <a:pt x="0" y="0"/>
                </a:moveTo>
                <a:lnTo>
                  <a:pt x="551446" y="0"/>
                </a:lnTo>
                <a:lnTo>
                  <a:pt x="0" y="1792213"/>
                </a:lnTo>
                <a:close/>
              </a:path>
            </a:pathLst>
          </a:custGeom>
          <a:solidFill>
            <a:schemeClr val="accent6">
              <a:lumMod val="7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16" name="任意多边形: 形状 15"/>
          <p:cNvSpPr/>
          <p:nvPr/>
        </p:nvSpPr>
        <p:spPr>
          <a:xfrm>
            <a:off x="6" y="750202"/>
            <a:ext cx="3540869" cy="2825568"/>
          </a:xfrm>
          <a:custGeom>
            <a:avLst/>
            <a:gdLst>
              <a:gd name="connsiteX0" fmla="*/ 0 w 3540869"/>
              <a:gd name="connsiteY0" fmla="*/ 0 h 2825568"/>
              <a:gd name="connsiteX1" fmla="*/ 3540869 w 3540869"/>
              <a:gd name="connsiteY1" fmla="*/ 0 h 2825568"/>
              <a:gd name="connsiteX2" fmla="*/ 2671470 w 3540869"/>
              <a:gd name="connsiteY2" fmla="*/ 2825568 h 2825568"/>
              <a:gd name="connsiteX3" fmla="*/ 0 w 3540869"/>
              <a:gd name="connsiteY3" fmla="*/ 2825568 h 2825568"/>
            </a:gdLst>
            <a:ahLst/>
            <a:cxnLst>
              <a:cxn ang="0">
                <a:pos x="connsiteX0" y="connsiteY0"/>
              </a:cxn>
              <a:cxn ang="0">
                <a:pos x="connsiteX1" y="connsiteY1"/>
              </a:cxn>
              <a:cxn ang="0">
                <a:pos x="connsiteX2" y="connsiteY2"/>
              </a:cxn>
              <a:cxn ang="0">
                <a:pos x="connsiteX3" y="connsiteY3"/>
              </a:cxn>
            </a:cxnLst>
            <a:rect l="l" t="t" r="r" b="b"/>
            <a:pathLst>
              <a:path w="3540869" h="2825568">
                <a:moveTo>
                  <a:pt x="0" y="0"/>
                </a:moveTo>
                <a:lnTo>
                  <a:pt x="3540869" y="0"/>
                </a:lnTo>
                <a:lnTo>
                  <a:pt x="2671470" y="2825568"/>
                </a:lnTo>
                <a:lnTo>
                  <a:pt x="0" y="2825568"/>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grpSp>
        <p:nvGrpSpPr>
          <p:cNvPr id="37" name="组合 36">
            <a:extLst>
              <a:ext uri="{FF2B5EF4-FFF2-40B4-BE49-F238E27FC236}">
                <a16:creationId xmlns="" xmlns:a16="http://schemas.microsoft.com/office/drawing/2014/main" id="{C0A68FBF-5A59-A5F2-FBA4-F87C7A1F857B}"/>
              </a:ext>
            </a:extLst>
          </p:cNvPr>
          <p:cNvGrpSpPr/>
          <p:nvPr/>
        </p:nvGrpSpPr>
        <p:grpSpPr>
          <a:xfrm>
            <a:off x="522000" y="1835268"/>
            <a:ext cx="9801427" cy="3859158"/>
            <a:chOff x="522000" y="1835268"/>
            <a:chExt cx="9801427" cy="3859158"/>
          </a:xfrm>
        </p:grpSpPr>
        <p:pic>
          <p:nvPicPr>
            <p:cNvPr id="4" name="图片 3">
              <a:extLst>
                <a:ext uri="{FF2B5EF4-FFF2-40B4-BE49-F238E27FC236}">
                  <a16:creationId xmlns="" xmlns:a16="http://schemas.microsoft.com/office/drawing/2014/main" id="{57C778E6-4002-1451-43A6-7D87BC284AD7}"/>
                </a:ext>
              </a:extLst>
            </p:cNvPr>
            <p:cNvPicPr>
              <a:picLocks noChangeAspect="1"/>
            </p:cNvPicPr>
            <p:nvPr/>
          </p:nvPicPr>
          <p:blipFill>
            <a:blip r:embed="rId2">
              <a:extLst>
                <a:ext uri="{28A0092B-C50C-407E-A947-70E740481C1C}">
                  <a14:useLocalDpi xmlns:a14="http://schemas.microsoft.com/office/drawing/2010/main" val="0"/>
                </a:ext>
              </a:extLst>
            </a:blip>
            <a:srcRect t="23345" b="23345"/>
            <a:stretch/>
          </p:blipFill>
          <p:spPr>
            <a:xfrm>
              <a:off x="522000" y="1835268"/>
              <a:ext cx="9801427" cy="3851606"/>
            </a:xfrm>
            <a:prstGeom prst="parallelogram">
              <a:avLst>
                <a:gd name="adj" fmla="val 30540"/>
              </a:avLst>
            </a:prstGeom>
          </p:spPr>
        </p:pic>
        <p:sp>
          <p:nvSpPr>
            <p:cNvPr id="7" name="平行四边形 6">
              <a:extLst>
                <a:ext uri="{FF2B5EF4-FFF2-40B4-BE49-F238E27FC236}">
                  <a16:creationId xmlns="" xmlns:a16="http://schemas.microsoft.com/office/drawing/2014/main" id="{30E4EE97-E728-3CD5-F87F-BB120A8A93A8}"/>
                </a:ext>
              </a:extLst>
            </p:cNvPr>
            <p:cNvSpPr/>
            <p:nvPr/>
          </p:nvSpPr>
          <p:spPr>
            <a:xfrm>
              <a:off x="522000" y="1842426"/>
              <a:ext cx="9801427" cy="3852000"/>
            </a:xfrm>
            <a:prstGeom prst="parallelogram">
              <a:avLst>
                <a:gd name="adj" fmla="val 30589"/>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sp>
        <p:nvSpPr>
          <p:cNvPr id="22" name="任意多边形: 形状 21"/>
          <p:cNvSpPr/>
          <p:nvPr/>
        </p:nvSpPr>
        <p:spPr>
          <a:xfrm>
            <a:off x="2820383" y="159548"/>
            <a:ext cx="1713741" cy="1058368"/>
          </a:xfrm>
          <a:custGeom>
            <a:avLst/>
            <a:gdLst>
              <a:gd name="connsiteX0" fmla="*/ 325649 w 1713741"/>
              <a:gd name="connsiteY0" fmla="*/ 0 h 1058368"/>
              <a:gd name="connsiteX1" fmla="*/ 1713741 w 1713741"/>
              <a:gd name="connsiteY1" fmla="*/ 0 h 1058368"/>
              <a:gd name="connsiteX2" fmla="*/ 1388092 w 1713741"/>
              <a:gd name="connsiteY2" fmla="*/ 1058368 h 1058368"/>
              <a:gd name="connsiteX3" fmla="*/ 0 w 1713741"/>
              <a:gd name="connsiteY3" fmla="*/ 1058368 h 1058368"/>
            </a:gdLst>
            <a:ahLst/>
            <a:cxnLst>
              <a:cxn ang="0">
                <a:pos x="connsiteX0" y="connsiteY0"/>
              </a:cxn>
              <a:cxn ang="0">
                <a:pos x="connsiteX1" y="connsiteY1"/>
              </a:cxn>
              <a:cxn ang="0">
                <a:pos x="connsiteX2" y="connsiteY2"/>
              </a:cxn>
              <a:cxn ang="0">
                <a:pos x="connsiteX3" y="connsiteY3"/>
              </a:cxn>
            </a:cxnLst>
            <a:rect l="l" t="t" r="r" b="b"/>
            <a:pathLst>
              <a:path w="1713741" h="1058368">
                <a:moveTo>
                  <a:pt x="325649" y="0"/>
                </a:moveTo>
                <a:lnTo>
                  <a:pt x="1713741" y="0"/>
                </a:lnTo>
                <a:lnTo>
                  <a:pt x="1388092" y="1058368"/>
                </a:lnTo>
                <a:lnTo>
                  <a:pt x="0" y="1058368"/>
                </a:lnTo>
                <a:close/>
              </a:path>
            </a:pathLst>
          </a:custGeom>
          <a:solidFill>
            <a:schemeClr val="accent6">
              <a:lumMod val="75000"/>
            </a:schemeClr>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24" name="任意多边形: 形状 23"/>
          <p:cNvSpPr/>
          <p:nvPr/>
        </p:nvSpPr>
        <p:spPr>
          <a:xfrm>
            <a:off x="1669913" y="5669280"/>
            <a:ext cx="2618856" cy="1188720"/>
          </a:xfrm>
          <a:custGeom>
            <a:avLst/>
            <a:gdLst>
              <a:gd name="connsiteX0" fmla="*/ 365757 w 2618856"/>
              <a:gd name="connsiteY0" fmla="*/ 0 h 1188720"/>
              <a:gd name="connsiteX1" fmla="*/ 2618856 w 2618856"/>
              <a:gd name="connsiteY1" fmla="*/ 0 h 1188720"/>
              <a:gd name="connsiteX2" fmla="*/ 2253099 w 2618856"/>
              <a:gd name="connsiteY2" fmla="*/ 1188720 h 1188720"/>
              <a:gd name="connsiteX3" fmla="*/ 0 w 2618856"/>
              <a:gd name="connsiteY3" fmla="*/ 1188720 h 1188720"/>
            </a:gdLst>
            <a:ahLst/>
            <a:cxnLst>
              <a:cxn ang="0">
                <a:pos x="connsiteX0" y="connsiteY0"/>
              </a:cxn>
              <a:cxn ang="0">
                <a:pos x="connsiteX1" y="connsiteY1"/>
              </a:cxn>
              <a:cxn ang="0">
                <a:pos x="connsiteX2" y="connsiteY2"/>
              </a:cxn>
              <a:cxn ang="0">
                <a:pos x="connsiteX3" y="connsiteY3"/>
              </a:cxn>
            </a:cxnLst>
            <a:rect l="l" t="t" r="r" b="b"/>
            <a:pathLst>
              <a:path w="2618856" h="1188720">
                <a:moveTo>
                  <a:pt x="365757" y="0"/>
                </a:moveTo>
                <a:lnTo>
                  <a:pt x="2618856" y="0"/>
                </a:lnTo>
                <a:lnTo>
                  <a:pt x="2253099" y="1188720"/>
                </a:lnTo>
                <a:lnTo>
                  <a:pt x="0" y="1188720"/>
                </a:lnTo>
                <a:close/>
              </a:path>
            </a:pathLst>
          </a:custGeom>
          <a:solidFill>
            <a:schemeClr val="accent2"/>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26" name="任意多边形: 形状 25"/>
          <p:cNvSpPr/>
          <p:nvPr/>
        </p:nvSpPr>
        <p:spPr>
          <a:xfrm>
            <a:off x="3478242" y="6064374"/>
            <a:ext cx="105588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71BB17"/>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39" name="任意多边形: 形状 38"/>
          <p:cNvSpPr/>
          <p:nvPr/>
        </p:nvSpPr>
        <p:spPr>
          <a:xfrm>
            <a:off x="11310458" y="-261982"/>
            <a:ext cx="1365109" cy="843060"/>
          </a:xfrm>
          <a:custGeom>
            <a:avLst/>
            <a:gdLst>
              <a:gd name="connsiteX0" fmla="*/ 259401 w 1365109"/>
              <a:gd name="connsiteY0" fmla="*/ 0 h 843060"/>
              <a:gd name="connsiteX1" fmla="*/ 1365109 w 1365109"/>
              <a:gd name="connsiteY1" fmla="*/ 0 h 843060"/>
              <a:gd name="connsiteX2" fmla="*/ 1105708 w 1365109"/>
              <a:gd name="connsiteY2" fmla="*/ 843060 h 843060"/>
              <a:gd name="connsiteX3" fmla="*/ 0 w 1365109"/>
              <a:gd name="connsiteY3" fmla="*/ 843060 h 843060"/>
            </a:gdLst>
            <a:ahLst/>
            <a:cxnLst>
              <a:cxn ang="0">
                <a:pos x="connsiteX0" y="connsiteY0"/>
              </a:cxn>
              <a:cxn ang="0">
                <a:pos x="connsiteX1" y="connsiteY1"/>
              </a:cxn>
              <a:cxn ang="0">
                <a:pos x="connsiteX2" y="connsiteY2"/>
              </a:cxn>
              <a:cxn ang="0">
                <a:pos x="connsiteX3" y="connsiteY3"/>
              </a:cxn>
            </a:cxnLst>
            <a:rect l="l" t="t" r="r" b="b"/>
            <a:pathLst>
              <a:path w="1365109" h="843060">
                <a:moveTo>
                  <a:pt x="259401" y="0"/>
                </a:moveTo>
                <a:lnTo>
                  <a:pt x="1365109" y="0"/>
                </a:lnTo>
                <a:lnTo>
                  <a:pt x="1105708" y="843060"/>
                </a:lnTo>
                <a:lnTo>
                  <a:pt x="0" y="843060"/>
                </a:lnTo>
                <a:close/>
              </a:path>
            </a:pathLst>
          </a:custGeom>
          <a:solidFill>
            <a:srgbClr val="71BB17"/>
          </a:solidFill>
          <a:ln w="73689" cap="flat">
            <a:no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41" name="任意多边形: 形状 40"/>
          <p:cNvSpPr/>
          <p:nvPr/>
        </p:nvSpPr>
        <p:spPr>
          <a:xfrm>
            <a:off x="10782519" y="293279"/>
            <a:ext cx="1055887" cy="652092"/>
          </a:xfrm>
          <a:custGeom>
            <a:avLst/>
            <a:gdLst>
              <a:gd name="connsiteX0" fmla="*/ 200642 w 1055887"/>
              <a:gd name="connsiteY0" fmla="*/ 0 h 652092"/>
              <a:gd name="connsiteX1" fmla="*/ 1055887 w 1055887"/>
              <a:gd name="connsiteY1" fmla="*/ 0 h 652092"/>
              <a:gd name="connsiteX2" fmla="*/ 855245 w 1055887"/>
              <a:gd name="connsiteY2" fmla="*/ 652092 h 652092"/>
              <a:gd name="connsiteX3" fmla="*/ 0 w 1055887"/>
              <a:gd name="connsiteY3" fmla="*/ 652092 h 652092"/>
            </a:gdLst>
            <a:ahLst/>
            <a:cxnLst>
              <a:cxn ang="0">
                <a:pos x="connsiteX0" y="connsiteY0"/>
              </a:cxn>
              <a:cxn ang="0">
                <a:pos x="connsiteX1" y="connsiteY1"/>
              </a:cxn>
              <a:cxn ang="0">
                <a:pos x="connsiteX2" y="connsiteY2"/>
              </a:cxn>
              <a:cxn ang="0">
                <a:pos x="connsiteX3" y="connsiteY3"/>
              </a:cxn>
            </a:cxnLst>
            <a:rect l="l" t="t" r="r" b="b"/>
            <a:pathLst>
              <a:path w="1055887" h="652092">
                <a:moveTo>
                  <a:pt x="200642" y="0"/>
                </a:moveTo>
                <a:lnTo>
                  <a:pt x="1055887" y="0"/>
                </a:lnTo>
                <a:lnTo>
                  <a:pt x="855245" y="652092"/>
                </a:lnTo>
                <a:lnTo>
                  <a:pt x="0" y="652092"/>
                </a:lnTo>
                <a:close/>
              </a:path>
            </a:pathLst>
          </a:custGeom>
          <a:solidFill>
            <a:srgbClr val="2C3749"/>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cs typeface="+mn-ea"/>
              <a:sym typeface="+mn-lt"/>
            </a:endParaRPr>
          </a:p>
        </p:txBody>
      </p:sp>
      <p:sp>
        <p:nvSpPr>
          <p:cNvPr id="2" name="文本框 1"/>
          <p:cNvSpPr txBox="1"/>
          <p:nvPr/>
        </p:nvSpPr>
        <p:spPr>
          <a:xfrm>
            <a:off x="7771247" y="801600"/>
            <a:ext cx="2616661" cy="1015663"/>
          </a:xfrm>
          <a:prstGeom prst="rect">
            <a:avLst/>
          </a:prstGeom>
          <a:noFill/>
        </p:spPr>
        <p:txBody>
          <a:bodyPr wrap="none" rtlCol="0">
            <a:spAutoFit/>
            <a:scene3d>
              <a:camera prst="orthographicFront"/>
              <a:lightRig rig="threePt" dir="t"/>
            </a:scene3d>
            <a:sp3d contourW="12700"/>
          </a:bodyPr>
          <a:lstStyle/>
          <a:p>
            <a:pPr defTabSz="914400">
              <a:defRPr/>
            </a:pPr>
            <a:r>
              <a:rPr kumimoji="1" lang="zh-CN" altLang="en-US"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黑体" panose="02010609060101010101" pitchFamily="49" charset="-122"/>
                <a:ea typeface="黑体" panose="02010609060101010101" pitchFamily="49" charset="-122"/>
                <a:cs typeface="+mn-ea"/>
                <a:sym typeface="+mn-lt"/>
              </a:rPr>
              <a:t>项</a:t>
            </a:r>
            <a:r>
              <a:rPr kumimoji="1" lang="zh-CN" altLang="en-US" sz="6000" b="1" spc="300" dirty="0" smtClean="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黑体" panose="02010609060101010101" pitchFamily="49" charset="-122"/>
                <a:ea typeface="黑体" panose="02010609060101010101" pitchFamily="49" charset="-122"/>
                <a:cs typeface="+mn-ea"/>
                <a:sym typeface="+mn-lt"/>
              </a:rPr>
              <a:t>目三</a:t>
            </a:r>
            <a:endParaRPr kumimoji="1" lang="en-US" altLang="zh-CN" sz="6000" b="1" spc="300" dirty="0">
              <a:gradFill flip="none" rotWithShape="1">
                <a:gsLst>
                  <a:gs pos="0">
                    <a:srgbClr val="0E5FB3">
                      <a:shade val="30000"/>
                      <a:satMod val="115000"/>
                    </a:srgbClr>
                  </a:gs>
                  <a:gs pos="50000">
                    <a:srgbClr val="0E5FB3">
                      <a:shade val="67500"/>
                      <a:satMod val="115000"/>
                    </a:srgbClr>
                  </a:gs>
                  <a:gs pos="100000">
                    <a:srgbClr val="0E5FB3">
                      <a:shade val="100000"/>
                      <a:satMod val="115000"/>
                    </a:srgbClr>
                  </a:gs>
                </a:gsLst>
                <a:lin ang="16200000" scaled="1"/>
                <a:tileRect/>
              </a:gradFill>
              <a:latin typeface="黑体" panose="02010609060101010101" pitchFamily="49" charset="-122"/>
              <a:ea typeface="黑体" panose="02010609060101010101" pitchFamily="49" charset="-122"/>
              <a:cs typeface="+mn-ea"/>
              <a:sym typeface="+mn-lt"/>
            </a:endParaRPr>
          </a:p>
        </p:txBody>
      </p:sp>
      <p:grpSp>
        <p:nvGrpSpPr>
          <p:cNvPr id="38" name="组合 37">
            <a:extLst>
              <a:ext uri="{FF2B5EF4-FFF2-40B4-BE49-F238E27FC236}">
                <a16:creationId xmlns="" xmlns:a16="http://schemas.microsoft.com/office/drawing/2014/main" id="{79596AE7-260B-CE3B-BC7C-A68ED2DCB380}"/>
              </a:ext>
            </a:extLst>
          </p:cNvPr>
          <p:cNvGrpSpPr/>
          <p:nvPr/>
        </p:nvGrpSpPr>
        <p:grpSpPr>
          <a:xfrm>
            <a:off x="4534129" y="2085826"/>
            <a:ext cx="8063195" cy="3210737"/>
            <a:chOff x="4534124" y="2085826"/>
            <a:chExt cx="8063195" cy="3210737"/>
          </a:xfrm>
        </p:grpSpPr>
        <p:grpSp>
          <p:nvGrpSpPr>
            <p:cNvPr id="36" name="组合 35">
              <a:extLst>
                <a:ext uri="{FF2B5EF4-FFF2-40B4-BE49-F238E27FC236}">
                  <a16:creationId xmlns="" xmlns:a16="http://schemas.microsoft.com/office/drawing/2014/main" id="{20DBDA80-1CA9-462F-1539-1E3605846E79}"/>
                </a:ext>
              </a:extLst>
            </p:cNvPr>
            <p:cNvGrpSpPr/>
            <p:nvPr/>
          </p:nvGrpSpPr>
          <p:grpSpPr>
            <a:xfrm>
              <a:off x="4534124" y="2085826"/>
              <a:ext cx="8063195" cy="3210737"/>
              <a:chOff x="4534124" y="2085826"/>
              <a:chExt cx="8063195" cy="3210737"/>
            </a:xfrm>
          </p:grpSpPr>
          <p:sp>
            <p:nvSpPr>
              <p:cNvPr id="25" name="平行四边形 24">
                <a:extLst>
                  <a:ext uri="{FF2B5EF4-FFF2-40B4-BE49-F238E27FC236}">
                    <a16:creationId xmlns="" xmlns:a16="http://schemas.microsoft.com/office/drawing/2014/main" id="{F99F99E5-991B-6479-C942-F701FA6B137A}"/>
                  </a:ext>
                </a:extLst>
              </p:cNvPr>
              <p:cNvSpPr/>
              <p:nvPr/>
            </p:nvSpPr>
            <p:spPr>
              <a:xfrm>
                <a:off x="4598567" y="2401469"/>
                <a:ext cx="7998752" cy="2592000"/>
              </a:xfrm>
              <a:prstGeom prst="parallelogram">
                <a:avLst>
                  <a:gd name="adj" fmla="val 32924"/>
                </a:avLst>
              </a:prstGeom>
              <a:solidFill>
                <a:srgbClr val="1C4F82">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srgbClr val="FFFFFF"/>
                  </a:solidFill>
                </a:endParaRPr>
              </a:p>
            </p:txBody>
          </p:sp>
          <p:sp>
            <p:nvSpPr>
              <p:cNvPr id="28" name="任意多边形: 形状 27"/>
              <p:cNvSpPr/>
              <p:nvPr/>
            </p:nvSpPr>
            <p:spPr>
              <a:xfrm>
                <a:off x="4534124" y="2132512"/>
                <a:ext cx="7458889" cy="3131299"/>
              </a:xfrm>
              <a:custGeom>
                <a:avLst/>
                <a:gdLst>
                  <a:gd name="connsiteX0" fmla="*/ 963469 w 6683760"/>
                  <a:gd name="connsiteY0" fmla="*/ 0 h 3131299"/>
                  <a:gd name="connsiteX1" fmla="*/ 6683760 w 6683760"/>
                  <a:gd name="connsiteY1" fmla="*/ 0 h 3131299"/>
                  <a:gd name="connsiteX2" fmla="*/ 6683760 w 6683760"/>
                  <a:gd name="connsiteY2" fmla="*/ 3131299 h 3131299"/>
                  <a:gd name="connsiteX3" fmla="*/ 0 w 6683760"/>
                  <a:gd name="connsiteY3" fmla="*/ 3131299 h 3131299"/>
                  <a:gd name="connsiteX4" fmla="*/ 72579 w 6683760"/>
                  <a:gd name="connsiteY4" fmla="*/ 2895419 h 3131299"/>
                  <a:gd name="connsiteX5" fmla="*/ 6447879 w 6683760"/>
                  <a:gd name="connsiteY5" fmla="*/ 2895419 h 3131299"/>
                  <a:gd name="connsiteX6" fmla="*/ 6447879 w 6683760"/>
                  <a:gd name="connsiteY6" fmla="*/ 235881 h 3131299"/>
                  <a:gd name="connsiteX7" fmla="*/ 890892 w 6683760"/>
                  <a:gd name="connsiteY7" fmla="*/ 235881 h 313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3760" h="3131299">
                    <a:moveTo>
                      <a:pt x="963469" y="0"/>
                    </a:moveTo>
                    <a:lnTo>
                      <a:pt x="6683760" y="0"/>
                    </a:lnTo>
                    <a:lnTo>
                      <a:pt x="6683760" y="3131299"/>
                    </a:lnTo>
                    <a:lnTo>
                      <a:pt x="0" y="3131299"/>
                    </a:lnTo>
                    <a:lnTo>
                      <a:pt x="72579" y="2895419"/>
                    </a:lnTo>
                    <a:lnTo>
                      <a:pt x="6447879" y="2895419"/>
                    </a:lnTo>
                    <a:lnTo>
                      <a:pt x="6447879" y="235881"/>
                    </a:lnTo>
                    <a:lnTo>
                      <a:pt x="890892" y="235881"/>
                    </a:lnTo>
                    <a:close/>
                  </a:path>
                </a:pathLst>
              </a:custGeom>
              <a:solidFill>
                <a:schemeClr val="accent2"/>
              </a:solidFill>
              <a:ln w="73689" cap="flat">
                <a:solidFill>
                  <a:schemeClr val="accent1"/>
                </a:solidFill>
                <a:prstDash val="solid"/>
                <a:miter/>
              </a:ln>
              <a:effectLst>
                <a:outerShdw blurRad="63500" algn="ctr" rotWithShape="0">
                  <a:prstClr val="black">
                    <a:alpha val="40000"/>
                  </a:prstClr>
                </a:outerShdw>
              </a:effectLst>
            </p:spPr>
            <p:txBody>
              <a:bodyPr rtlCol="0" anchor="ctr"/>
              <a:lstStyle/>
              <a:p>
                <a:pPr defTabSz="914400">
                  <a:defRPr/>
                </a:pPr>
                <a:endParaRPr lang="zh-CN" altLang="en-US">
                  <a:solidFill>
                    <a:prstClr val="black"/>
                  </a:solidFill>
                  <a:cs typeface="+mn-ea"/>
                  <a:sym typeface="+mn-lt"/>
                </a:endParaRPr>
              </a:p>
            </p:txBody>
          </p:sp>
          <p:sp>
            <p:nvSpPr>
              <p:cNvPr id="35" name="矩形 34">
                <a:extLst>
                  <a:ext uri="{FF2B5EF4-FFF2-40B4-BE49-F238E27FC236}">
                    <a16:creationId xmlns="" xmlns:a16="http://schemas.microsoft.com/office/drawing/2014/main" id="{E74DF837-46D1-D146-2762-F9AE4BD71F7E}"/>
                  </a:ext>
                </a:extLst>
              </p:cNvPr>
              <p:cNvSpPr/>
              <p:nvPr/>
            </p:nvSpPr>
            <p:spPr>
              <a:xfrm>
                <a:off x="12030563" y="2085826"/>
                <a:ext cx="393948" cy="3210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grpSp>
        <p:pic>
          <p:nvPicPr>
            <p:cNvPr id="30" name="图片 29">
              <a:extLst>
                <a:ext uri="{FF2B5EF4-FFF2-40B4-BE49-F238E27FC236}">
                  <a16:creationId xmlns="" xmlns:a16="http://schemas.microsoft.com/office/drawing/2014/main" id="{9FBA450D-7FA5-49E8-DAD5-E7D3CD83CFD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10527649" y="4997845"/>
              <a:ext cx="1142352" cy="298718"/>
            </a:xfrm>
            <a:prstGeom prst="rect">
              <a:avLst/>
            </a:prstGeom>
          </p:spPr>
        </p:pic>
      </p:grpSp>
      <p:grpSp>
        <p:nvGrpSpPr>
          <p:cNvPr id="40" name="组合 39">
            <a:extLst>
              <a:ext uri="{FF2B5EF4-FFF2-40B4-BE49-F238E27FC236}">
                <a16:creationId xmlns="" xmlns:a16="http://schemas.microsoft.com/office/drawing/2014/main" id="{7411D871-5B21-7F8D-D61C-B312A661CABE}"/>
              </a:ext>
            </a:extLst>
          </p:cNvPr>
          <p:cNvGrpSpPr/>
          <p:nvPr/>
        </p:nvGrpSpPr>
        <p:grpSpPr>
          <a:xfrm>
            <a:off x="9596416" y="6174149"/>
            <a:ext cx="2372205" cy="931022"/>
            <a:chOff x="8622168" y="6183259"/>
            <a:chExt cx="2372205" cy="931022"/>
          </a:xfrm>
        </p:grpSpPr>
        <p:pic>
          <p:nvPicPr>
            <p:cNvPr id="32" name="图片 31">
              <a:extLst>
                <a:ext uri="{FF2B5EF4-FFF2-40B4-BE49-F238E27FC236}">
                  <a16:creationId xmlns="" xmlns:a16="http://schemas.microsoft.com/office/drawing/2014/main" id="{97902BCE-85B2-EFEE-F0FF-C169253A668C}"/>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33" name="文本框 32">
              <a:extLst>
                <a:ext uri="{FF2B5EF4-FFF2-40B4-BE49-F238E27FC236}">
                  <a16:creationId xmlns="" xmlns:a16="http://schemas.microsoft.com/office/drawing/2014/main" id="{262940B4-6F5D-9F5D-CB13-F145BE9E26FB}"/>
                </a:ext>
              </a:extLst>
            </p:cNvPr>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hangingPunct="0"/>
              <a:r>
                <a:rPr lang="zh-CN" altLang="en-US" sz="1200" dirty="0">
                  <a:solidFill>
                    <a:srgbClr val="0E5FB3"/>
                  </a:solidFill>
                  <a:latin typeface="黑体" panose="02010609060101010101" pitchFamily="49" charset="-122"/>
                  <a:ea typeface="黑体" panose="02010609060101010101" pitchFamily="49" charset="-122"/>
                  <a:sym typeface="Calibri"/>
                </a:rPr>
                <a:t>合作企业与技术支持：</a:t>
              </a:r>
            </a:p>
          </p:txBody>
        </p:sp>
      </p:grpSp>
      <p:sp>
        <p:nvSpPr>
          <p:cNvPr id="15" name="文本框 25"/>
          <p:cNvSpPr txBox="1"/>
          <p:nvPr/>
        </p:nvSpPr>
        <p:spPr>
          <a:xfrm>
            <a:off x="4288774" y="3154394"/>
            <a:ext cx="8432721" cy="110799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1" lang="zh-CN" altLang="en-US" sz="6600" b="1" i="1" spc="300" dirty="0" smtClean="0">
                <a:solidFill>
                  <a:srgbClr val="FFFFFF"/>
                </a:solidFill>
                <a:latin typeface="黑体" panose="02010609060101010101" pitchFamily="49" charset="-122"/>
                <a:ea typeface="黑体" panose="02010609060101010101" pitchFamily="49" charset="-122"/>
                <a:cs typeface="+mn-ea"/>
                <a:sym typeface="+mn-lt"/>
              </a:rPr>
              <a:t>实施入库作业</a:t>
            </a:r>
            <a:endParaRPr kumimoji="1" lang="zh-CN" altLang="en-US" sz="6600" b="1" i="1" spc="300" dirty="0">
              <a:solidFill>
                <a:srgbClr val="FFFFFF"/>
              </a:solidFill>
              <a:latin typeface="黑体" panose="02010609060101010101" pitchFamily="49" charset="-122"/>
              <a:ea typeface="黑体" panose="02010609060101010101" pitchFamily="49" charset="-122"/>
              <a:cs typeface="+mn-ea"/>
              <a:sym typeface="+mn-lt"/>
            </a:endParaRPr>
          </a:p>
        </p:txBody>
      </p:sp>
    </p:spTree>
    <p:extLst>
      <p:ext uri="{BB962C8B-B14F-4D97-AF65-F5344CB8AC3E}">
        <p14:creationId xmlns:p14="http://schemas.microsoft.com/office/powerpoint/2010/main" val="1437094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par>
                                <p:cTn id="8" presetID="22" presetClass="entr" presetSubtype="2" fill="hold"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1000"/>
                                        <p:tgtEl>
                                          <p:spTgt spid="38"/>
                                        </p:tgtEl>
                                      </p:cBhvr>
                                    </p:animEffect>
                                  </p:childTnLst>
                                </p:cTn>
                              </p:par>
                            </p:childTnLst>
                          </p:cTn>
                        </p:par>
                        <p:par>
                          <p:cTn id="11" fill="hold">
                            <p:stCondLst>
                              <p:cond delay="1250"/>
                            </p:stCondLst>
                            <p:childTnLst>
                              <p:par>
                                <p:cTn id="12" presetID="53" presetClass="entr" presetSubtype="16"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6" grpId="0" bldLvl="0" animBg="1"/>
      <p:bldP spid="22" grpId="0" bldLvl="0" animBg="1"/>
      <p:bldP spid="24" grpId="0" bldLvl="0" animBg="1"/>
      <p:bldP spid="26" grpId="0" bldLvl="0" animBg="1"/>
      <p:bldP spid="39" grpId="0" bldLvl="0" animBg="1"/>
      <p:bldP spid="41" grpId="0" bldLvl="0" animBg="1"/>
      <p:bldP spid="2"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10</a:t>
            </a:fld>
            <a:endParaRPr lang="zh-CN" altLang="en-US"/>
          </a:p>
        </p:txBody>
      </p:sp>
      <p:sp>
        <p:nvSpPr>
          <p:cNvPr id="19" name="文本框 18"/>
          <p:cNvSpPr txBox="1"/>
          <p:nvPr/>
        </p:nvSpPr>
        <p:spPr>
          <a:xfrm>
            <a:off x="832485" y="1005209"/>
            <a:ext cx="986790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（3）仓库设备及存储方式。</a:t>
            </a:r>
          </a:p>
        </p:txBody>
      </p:sp>
      <p:sp>
        <p:nvSpPr>
          <p:cNvPr id="14" name="文本框 13"/>
          <p:cNvSpPr txBox="1"/>
          <p:nvPr/>
        </p:nvSpPr>
        <p:spPr>
          <a:xfrm>
            <a:off x="7212967" y="5840730"/>
            <a:ext cx="3139440" cy="506730"/>
          </a:xfrm>
          <a:prstGeom prst="rect">
            <a:avLst/>
          </a:prstGeom>
          <a:noFill/>
        </p:spPr>
        <p:txBody>
          <a:bodyPr wrap="square" rtlCol="0" anchor="t">
            <a:spAutoFit/>
          </a:bodyPr>
          <a:lstStyle/>
          <a:p>
            <a:pPr indent="0" algn="just" fontAlgn="auto">
              <a:lnSpc>
                <a:spcPct val="150000"/>
              </a:lnSpc>
            </a:pPr>
            <a:r>
              <a:rPr b="1" dirty="0">
                <a:solidFill>
                  <a:srgbClr val="1B2F47"/>
                </a:solidFill>
                <a:latin typeface="微软雅黑" panose="020B0503020204020204" pitchFamily="34" charset="-122"/>
                <a:ea typeface="微软雅黑" panose="020B0503020204020204" pitchFamily="34" charset="-122"/>
                <a:sym typeface="+mn-ea"/>
              </a:rPr>
              <a:t>图 3-4   仓库设备及货物存储</a:t>
            </a:r>
          </a:p>
        </p:txBody>
      </p:sp>
      <p:pic>
        <p:nvPicPr>
          <p:cNvPr id="13" name="图片 12" descr="%)U894V)(RJX9MTB2MH`}DF"/>
          <p:cNvPicPr>
            <a:picLocks noChangeAspect="1"/>
          </p:cNvPicPr>
          <p:nvPr/>
        </p:nvPicPr>
        <p:blipFill>
          <a:blip r:embed="rId3"/>
          <a:stretch>
            <a:fillRect/>
          </a:stretch>
        </p:blipFill>
        <p:spPr>
          <a:xfrm>
            <a:off x="5901692" y="1811020"/>
            <a:ext cx="5761990" cy="3929380"/>
          </a:xfrm>
          <a:prstGeom prst="rect">
            <a:avLst/>
          </a:prstGeom>
        </p:spPr>
      </p:pic>
      <p:sp>
        <p:nvSpPr>
          <p:cNvPr id="9" name="矩形 8"/>
          <p:cNvSpPr/>
          <p:nvPr/>
        </p:nvSpPr>
        <p:spPr>
          <a:xfrm>
            <a:off x="7128513"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11</a:t>
            </a:fld>
            <a:endParaRPr lang="zh-CN" altLang="en-US"/>
          </a:p>
        </p:txBody>
      </p:sp>
      <p:sp>
        <p:nvSpPr>
          <p:cNvPr id="3" name="文本框 2"/>
          <p:cNvSpPr txBox="1"/>
          <p:nvPr/>
        </p:nvSpPr>
        <p:spPr>
          <a:xfrm>
            <a:off x="898527" y="1184279"/>
            <a:ext cx="4582160"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3.编制入库作业计划</a:t>
            </a:r>
          </a:p>
        </p:txBody>
      </p:sp>
      <p:sp>
        <p:nvSpPr>
          <p:cNvPr id="4" name="文本框 3"/>
          <p:cNvSpPr txBox="1"/>
          <p:nvPr/>
        </p:nvSpPr>
        <p:spPr>
          <a:xfrm>
            <a:off x="898527" y="1607188"/>
            <a:ext cx="10445115" cy="4965065"/>
          </a:xfrm>
          <a:prstGeom prst="rect">
            <a:avLst/>
          </a:prstGeom>
          <a:noFill/>
        </p:spPr>
        <p:txBody>
          <a:bodyPr wrap="square" rtlCol="0" anchor="t">
            <a:spAutoFit/>
          </a:bodyPr>
          <a:lstStyle/>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入库作业计划是存货人发货和仓库部门进行入库前准备的依据，是指仓库部门在接受物品之前根 据本部门和存货人等内外部实际情况，权衡存货人的需求和仓库存储的可能性，通过科学分析入库货 物的品种、规格、数量、包装状态、包装体积、到货时间、物品存期、物品理化特性和保管要求以及 仓库存储能力、设备条件，编制的物品作业计划，并将作业计划下达到各相应的作业人员。</a:t>
            </a:r>
          </a:p>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入库作业计划包括以下内容。</a:t>
            </a:r>
          </a:p>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（1）了解货物入库的时间、数量、包装形式、规格。</a:t>
            </a:r>
          </a:p>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（2）计划货物所需占用的仓容大小。</a:t>
            </a:r>
          </a:p>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（3）预测车辆到达的时间及送货车型。</a:t>
            </a:r>
          </a:p>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（4）为了方便装卸搬运，计划车辆的停放位置。</a:t>
            </a:r>
          </a:p>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（5）计划货物的临时存放地点。</a:t>
            </a:r>
          </a:p>
          <a:p>
            <a:pPr indent="528955" algn="just" fontAlgn="auto">
              <a:lnSpc>
                <a:spcPct val="160000"/>
              </a:lnSpc>
              <a:buNone/>
            </a:pPr>
            <a:r>
              <a:rPr lang="zh-CN" altLang="en-US" dirty="0">
                <a:latin typeface="微软雅黑" panose="020B0503020204020204" pitchFamily="34" charset="-122"/>
                <a:ea typeface="微软雅黑" panose="020B0503020204020204" pitchFamily="34" charset="-122"/>
                <a:sym typeface="+mn-ea"/>
              </a:rPr>
              <a:t>（6）确定入库作业的相关部门。</a:t>
            </a:r>
          </a:p>
        </p:txBody>
      </p:sp>
      <p:pic>
        <p:nvPicPr>
          <p:cNvPr id="15" name="图片 14" descr="cd2c4bfeb4386699-ac5e1a71a45fef1c-02421e79dafd405423553a0a03864382"/>
          <p:cNvPicPr>
            <a:picLocks noChangeAspect="1"/>
          </p:cNvPicPr>
          <p:nvPr/>
        </p:nvPicPr>
        <p:blipFill>
          <a:blip r:embed="rId2"/>
          <a:stretch>
            <a:fillRect/>
          </a:stretch>
        </p:blipFill>
        <p:spPr>
          <a:xfrm>
            <a:off x="7310122" y="3721100"/>
            <a:ext cx="3927475" cy="2729230"/>
          </a:xfrm>
          <a:prstGeom prst="rect">
            <a:avLst/>
          </a:prstGeom>
        </p:spPr>
      </p:pic>
      <p:sp>
        <p:nvSpPr>
          <p:cNvPr id="9" name="矩形 8"/>
          <p:cNvSpPr/>
          <p:nvPr/>
        </p:nvSpPr>
        <p:spPr>
          <a:xfrm>
            <a:off x="7128513"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4110" y="866775"/>
            <a:ext cx="10114915" cy="866140"/>
          </a:xfrm>
        </p:spPr>
        <p:txBody>
          <a:bodyPr/>
          <a:lstStyle/>
          <a:p>
            <a:pPr algn="ctr">
              <a:lnSpc>
                <a:spcPct val="150000"/>
              </a:lnSpc>
            </a:pPr>
            <a:r>
              <a:rPr lang="zh-CN" altLang="en-US" sz="2800" b="1" dirty="0">
                <a:solidFill>
                  <a:srgbClr val="1B2F47"/>
                </a:solidFill>
                <a:latin typeface="微软雅黑" panose="020B0503020204020204" pitchFamily="34" charset="-122"/>
                <a:ea typeface="微软雅黑" panose="020B0503020204020204" pitchFamily="34" charset="-122"/>
                <a:cs typeface="黑体" panose="02010600030101010101" charset="-122"/>
                <a:sym typeface="+mn-ea"/>
              </a:rPr>
              <a:t>三、入库前准备</a:t>
            </a: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12</a:t>
            </a:fld>
            <a:endParaRPr lang="zh-CN" altLang="en-US"/>
          </a:p>
        </p:txBody>
      </p:sp>
      <p:grpSp>
        <p:nvGrpSpPr>
          <p:cNvPr id="15" name="组合 14"/>
          <p:cNvGrpSpPr/>
          <p:nvPr/>
        </p:nvGrpSpPr>
        <p:grpSpPr>
          <a:xfrm>
            <a:off x="1046483" y="1877695"/>
            <a:ext cx="10115550" cy="1720850"/>
            <a:chOff x="1694" y="1969"/>
            <a:chExt cx="15930" cy="2710"/>
          </a:xfrm>
        </p:grpSpPr>
        <p:sp>
          <p:nvSpPr>
            <p:cNvPr id="100" name="文本框 99"/>
            <p:cNvSpPr txBox="1"/>
            <p:nvPr/>
          </p:nvSpPr>
          <p:spPr>
            <a:xfrm>
              <a:off x="1768" y="1969"/>
              <a:ext cx="15782" cy="2615"/>
            </a:xfrm>
            <a:prstGeom prst="rect">
              <a:avLst/>
            </a:prstGeom>
            <a:noFill/>
            <a:ln w="9525">
              <a:noFill/>
            </a:ln>
          </p:spPr>
          <p:txBody>
            <a:bodyPr wrap="square">
              <a:spAutoFit/>
            </a:bodyPr>
            <a:lstStyle/>
            <a:p>
              <a:pPr marL="0" indent="304800" algn="just" fontAlgn="auto">
                <a:lnSpc>
                  <a:spcPct val="170000"/>
                </a:lnSpc>
              </a:pPr>
              <a:r>
                <a:rPr lang="en-US" altLang="zh-CN" sz="2000" b="0" u="none">
                  <a:latin typeface="微软雅黑" panose="020B0503020204020204" pitchFamily="34" charset="-122"/>
                  <a:ea typeface="微软雅黑" panose="020B0503020204020204" pitchFamily="34" charset="-122"/>
                  <a:cs typeface="宋体" panose="02010600030101010101" pitchFamily="2" charset="-122"/>
                </a:rPr>
                <a:t>  </a:t>
              </a:r>
              <a:r>
                <a:rPr sz="2000" b="0" u="none">
                  <a:latin typeface="微软雅黑" panose="020B0503020204020204" pitchFamily="34" charset="-122"/>
                  <a:ea typeface="微软雅黑" panose="020B0503020204020204" pitchFamily="34" charset="-122"/>
                  <a:cs typeface="宋体" panose="02010600030101010101" pitchFamily="2" charset="-122"/>
                </a:rPr>
                <a:t>仓库业务部门根据仓储合同、入库单或入库计划、商品情况、仓库情况、设备情况，制订仓储计划， 并将任务下达到各相应的作业单位、管理部门。仓库相关部门应对货物入库做好相关准备工作，具体 工作如下。</a:t>
              </a:r>
            </a:p>
          </p:txBody>
        </p:sp>
        <p:sp>
          <p:nvSpPr>
            <p:cNvPr id="23" name="矩形 4"/>
            <p:cNvSpPr>
              <a:spLocks noChangeArrowheads="1"/>
            </p:cNvSpPr>
            <p:nvPr/>
          </p:nvSpPr>
          <p:spPr bwMode="auto">
            <a:xfrm>
              <a:off x="1694" y="2014"/>
              <a:ext cx="15930" cy="2665"/>
            </a:xfrm>
            <a:prstGeom prst="rect">
              <a:avLst/>
            </a:prstGeom>
            <a:noFill/>
            <a:ln w="22225" cap="sq">
              <a:gradFill>
                <a:gsLst>
                  <a:gs pos="50000">
                    <a:srgbClr val="E74127"/>
                  </a:gs>
                  <a:gs pos="1000">
                    <a:srgbClr val="449BB5"/>
                  </a:gs>
                  <a:gs pos="100000">
                    <a:srgbClr val="FFB757"/>
                  </a:gs>
                </a:gsLst>
                <a:lin ang="0" scaled="0"/>
              </a:gradFill>
              <a:prstDash val="lgDashDot"/>
              <a:miter lim="800000"/>
            </a:ln>
          </p:spPr>
          <p:txBody>
            <a:bodyPr wrap="square" lIns="0" tIns="0" rIns="0" bIns="0">
              <a:spAutoFit/>
            </a:bodyPr>
            <a:lstStyle/>
            <a:p>
              <a:pPr indent="457200" algn="just" fontAlgn="auto">
                <a:lnSpc>
                  <a:spcPct val="150000"/>
                </a:lnSpc>
                <a:spcBef>
                  <a:spcPts val="0"/>
                </a:spcBef>
                <a:spcAft>
                  <a:spcPts val="0"/>
                </a:spcAft>
                <a:buFont typeface="Arial" panose="020B0604020202020204" pitchFamily="34" charset="0"/>
                <a:buNone/>
              </a:pPr>
              <a:endParaRPr altLang="zh-CN" sz="2000" dirty="0">
                <a:solidFill>
                  <a:srgbClr val="173C5D"/>
                </a:solidFill>
                <a:latin typeface="微软雅黑" panose="020B0503020204020204" pitchFamily="34" charset="-122"/>
                <a:ea typeface="微软雅黑" panose="020B0503020204020204" pitchFamily="34" charset="-122"/>
                <a:sym typeface="+mn-ea"/>
              </a:endParaRPr>
            </a:p>
            <a:p>
              <a:pPr indent="457200" algn="just">
                <a:lnSpc>
                  <a:spcPct val="400000"/>
                </a:lnSpc>
                <a:spcBef>
                  <a:spcPts val="0"/>
                </a:spcBef>
                <a:spcAft>
                  <a:spcPts val="0"/>
                </a:spcAft>
                <a:buFont typeface="Arial" panose="020B0604020202020204" pitchFamily="34" charset="0"/>
                <a:buNone/>
              </a:pPr>
              <a:endParaRPr altLang="zh-CN" sz="2000" dirty="0">
                <a:solidFill>
                  <a:srgbClr val="173C5D"/>
                </a:solidFill>
                <a:latin typeface="微软雅黑" panose="020B0503020204020204" pitchFamily="34" charset="-122"/>
                <a:ea typeface="微软雅黑" panose="020B0503020204020204" pitchFamily="34" charset="-122"/>
                <a:sym typeface="+mn-ea"/>
              </a:endParaRPr>
            </a:p>
          </p:txBody>
        </p:sp>
      </p:grpSp>
      <p:sp>
        <p:nvSpPr>
          <p:cNvPr id="12" name="文本框 11"/>
          <p:cNvSpPr txBox="1"/>
          <p:nvPr/>
        </p:nvSpPr>
        <p:spPr>
          <a:xfrm>
            <a:off x="1046480" y="3928749"/>
            <a:ext cx="4920615"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1.加强日常业务联系</a:t>
            </a:r>
          </a:p>
        </p:txBody>
      </p:sp>
      <p:sp>
        <p:nvSpPr>
          <p:cNvPr id="13" name="文本框 12"/>
          <p:cNvSpPr txBox="1"/>
          <p:nvPr/>
        </p:nvSpPr>
        <p:spPr>
          <a:xfrm>
            <a:off x="1046480" y="4377690"/>
            <a:ext cx="10201910" cy="2061210"/>
          </a:xfrm>
          <a:prstGeom prst="rect">
            <a:avLst/>
          </a:prstGeom>
          <a:noFill/>
        </p:spPr>
        <p:txBody>
          <a:bodyPr wrap="square" rtlCol="0" anchor="t">
            <a:spAutoFit/>
          </a:bodyPr>
          <a:lstStyle/>
          <a:p>
            <a:pPr indent="528955" algn="just" fontAlgn="auto">
              <a:lnSpc>
                <a:spcPct val="160000"/>
              </a:lnSpc>
              <a:buNone/>
            </a:pPr>
            <a:r>
              <a:rPr lang="zh-CN" altLang="en-US" sz="2000">
                <a:latin typeface="微软雅黑" panose="020B0503020204020204" pitchFamily="34" charset="-122"/>
                <a:ea typeface="微软雅黑" panose="020B0503020204020204" pitchFamily="34" charset="-122"/>
                <a:sym typeface="+mn-ea"/>
              </a:rPr>
              <a:t>仓库根据储存情况，经常与存货单位、仓库主管部门、生产厂或运输部门联系，了解即将到库商 品情况，掌握入库商品的品种、类别、数量和到库时间，据此精确安排入库的准备事项。一般来说， 商品入库、存货单位或仓库主管部门要提前（至少一天）通知仓库，以便仓库做好接货的各项准备工作， 仓库对主管部门安排储存的商品不得挑剔。</a:t>
            </a:r>
          </a:p>
        </p:txBody>
      </p:sp>
      <p:sp>
        <p:nvSpPr>
          <p:cNvPr id="10" name="矩形 9"/>
          <p:cNvSpPr/>
          <p:nvPr/>
        </p:nvSpPr>
        <p:spPr>
          <a:xfrm>
            <a:off x="7128513"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13</a:t>
            </a:fld>
            <a:endParaRPr lang="zh-CN" altLang="en-US"/>
          </a:p>
        </p:txBody>
      </p:sp>
      <p:sp>
        <p:nvSpPr>
          <p:cNvPr id="12" name="文本框 11"/>
          <p:cNvSpPr txBox="1"/>
          <p:nvPr/>
        </p:nvSpPr>
        <p:spPr>
          <a:xfrm>
            <a:off x="995047" y="1216664"/>
            <a:ext cx="4920615"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2.要妥善安排仓容</a:t>
            </a:r>
          </a:p>
        </p:txBody>
      </p:sp>
      <p:sp>
        <p:nvSpPr>
          <p:cNvPr id="13" name="文本框 12"/>
          <p:cNvSpPr txBox="1"/>
          <p:nvPr/>
        </p:nvSpPr>
        <p:spPr>
          <a:xfrm>
            <a:off x="995047" y="1665609"/>
            <a:ext cx="10201910" cy="2553335"/>
          </a:xfrm>
          <a:prstGeom prst="rect">
            <a:avLst/>
          </a:prstGeom>
          <a:noFill/>
        </p:spPr>
        <p:txBody>
          <a:bodyPr wrap="square" rtlCol="0" anchor="t">
            <a:spAutoFit/>
          </a:bodyPr>
          <a:lstStyle/>
          <a:p>
            <a:pPr indent="528955" algn="just" fontAlgn="auto">
              <a:lnSpc>
                <a:spcPct val="200000"/>
              </a:lnSpc>
              <a:buNone/>
            </a:pPr>
            <a:r>
              <a:rPr lang="zh-CN" altLang="en-US" sz="2000">
                <a:latin typeface="微软雅黑" panose="020B0503020204020204" pitchFamily="34" charset="-122"/>
                <a:ea typeface="微软雅黑" panose="020B0503020204020204" pitchFamily="34" charset="-122"/>
                <a:sym typeface="+mn-ea"/>
              </a:rPr>
              <a:t>当接到进货单后，在确认无误时，应根据入库商品的性能、数量、类别，结合分类保管的要求，核算所需的货位面积（仓容）大小，确定存放位置以及必要的验收场地。对于新商品或不熟悉的商品入库， 要事先向存货单位详细了解商品的性质、特点、保管方法和有关注意事项，以便商品入库后做好保管 养护工作。</a:t>
            </a:r>
          </a:p>
        </p:txBody>
      </p:sp>
      <p:sp>
        <p:nvSpPr>
          <p:cNvPr id="4" name="文本框 3"/>
          <p:cNvSpPr txBox="1"/>
          <p:nvPr/>
        </p:nvSpPr>
        <p:spPr>
          <a:xfrm>
            <a:off x="995047" y="4549144"/>
            <a:ext cx="4920615"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3.合理组织人力</a:t>
            </a:r>
          </a:p>
        </p:txBody>
      </p:sp>
      <p:sp>
        <p:nvSpPr>
          <p:cNvPr id="11" name="文本框 10"/>
          <p:cNvSpPr txBox="1"/>
          <p:nvPr/>
        </p:nvSpPr>
        <p:spPr>
          <a:xfrm>
            <a:off x="995047" y="4998085"/>
            <a:ext cx="10201910" cy="1322070"/>
          </a:xfrm>
          <a:prstGeom prst="rect">
            <a:avLst/>
          </a:prstGeom>
          <a:noFill/>
        </p:spPr>
        <p:txBody>
          <a:bodyPr wrap="square" rtlCol="0" anchor="t">
            <a:spAutoFit/>
          </a:bodyPr>
          <a:lstStyle/>
          <a:p>
            <a:pPr indent="528955" algn="just" fontAlgn="auto">
              <a:lnSpc>
                <a:spcPct val="200000"/>
              </a:lnSpc>
              <a:buNone/>
            </a:pPr>
            <a:r>
              <a:rPr lang="zh-CN" altLang="en-US" sz="2000">
                <a:latin typeface="微软雅黑" panose="020B0503020204020204" pitchFamily="34" charset="-122"/>
                <a:ea typeface="微软雅黑" panose="020B0503020204020204" pitchFamily="34" charset="-122"/>
                <a:sym typeface="+mn-ea"/>
              </a:rPr>
              <a:t>根据商品进出库的数量和时间，做好收货人员和搬运、堆码等劳动力的安排工作。采用机械操作 的要定人、定机，事先安排作业序列，做好准备。</a:t>
            </a:r>
          </a:p>
        </p:txBody>
      </p:sp>
      <p:sp>
        <p:nvSpPr>
          <p:cNvPr id="9" name="矩形 8"/>
          <p:cNvSpPr/>
          <p:nvPr/>
        </p:nvSpPr>
        <p:spPr>
          <a:xfrm>
            <a:off x="7128513"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14</a:t>
            </a:fld>
            <a:endParaRPr lang="zh-CN" altLang="en-US"/>
          </a:p>
        </p:txBody>
      </p:sp>
      <p:sp>
        <p:nvSpPr>
          <p:cNvPr id="12" name="文本框 11"/>
          <p:cNvSpPr txBox="1"/>
          <p:nvPr/>
        </p:nvSpPr>
        <p:spPr>
          <a:xfrm>
            <a:off x="995047" y="1254764"/>
            <a:ext cx="4920615"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4.准备验收和装卸搬运的机具</a:t>
            </a:r>
          </a:p>
        </p:txBody>
      </p:sp>
      <p:sp>
        <p:nvSpPr>
          <p:cNvPr id="13" name="文本框 12"/>
          <p:cNvSpPr txBox="1"/>
          <p:nvPr/>
        </p:nvSpPr>
        <p:spPr>
          <a:xfrm>
            <a:off x="995047" y="1703705"/>
            <a:ext cx="10201910" cy="1938020"/>
          </a:xfrm>
          <a:prstGeom prst="rect">
            <a:avLst/>
          </a:prstGeom>
          <a:noFill/>
        </p:spPr>
        <p:txBody>
          <a:bodyPr wrap="square" rtlCol="0" anchor="t">
            <a:spAutoFit/>
          </a:bodyPr>
          <a:lstStyle/>
          <a:p>
            <a:pPr indent="528955" algn="just" fontAlgn="auto">
              <a:lnSpc>
                <a:spcPct val="200000"/>
              </a:lnSpc>
              <a:buNone/>
            </a:pPr>
            <a:r>
              <a:rPr lang="zh-CN" altLang="en-US" sz="2000">
                <a:latin typeface="微软雅黑" panose="020B0503020204020204" pitchFamily="34" charset="-122"/>
                <a:ea typeface="微软雅黑" panose="020B0503020204020204" pitchFamily="34" charset="-122"/>
                <a:sym typeface="+mn-ea"/>
              </a:rPr>
              <a:t>为保证入库作业的顺利进行，根据入库商品验收内容和方法，以及商品的包装和重量，准备齐全 各种点验商品数量、质量、包装和装卸、堆码所需的点数、称量、测试机具等所有用具。要做到事先检查， 保证准确有效。</a:t>
            </a:r>
          </a:p>
        </p:txBody>
      </p:sp>
      <p:sp>
        <p:nvSpPr>
          <p:cNvPr id="4" name="文本框 3"/>
          <p:cNvSpPr txBox="1"/>
          <p:nvPr/>
        </p:nvSpPr>
        <p:spPr>
          <a:xfrm>
            <a:off x="995047" y="3932559"/>
            <a:ext cx="4920615"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5.准备苫垫、劳保用品</a:t>
            </a:r>
          </a:p>
        </p:txBody>
      </p:sp>
      <p:sp>
        <p:nvSpPr>
          <p:cNvPr id="11" name="文本框 10"/>
          <p:cNvSpPr txBox="1"/>
          <p:nvPr/>
        </p:nvSpPr>
        <p:spPr>
          <a:xfrm>
            <a:off x="995047" y="4381500"/>
            <a:ext cx="10201910" cy="1938020"/>
          </a:xfrm>
          <a:prstGeom prst="rect">
            <a:avLst/>
          </a:prstGeom>
          <a:noFill/>
        </p:spPr>
        <p:txBody>
          <a:bodyPr wrap="square" rtlCol="0" anchor="t">
            <a:spAutoFit/>
          </a:bodyPr>
          <a:lstStyle/>
          <a:p>
            <a:pPr indent="528955" algn="just" fontAlgn="auto">
              <a:lnSpc>
                <a:spcPct val="200000"/>
              </a:lnSpc>
              <a:buNone/>
            </a:pPr>
            <a:r>
              <a:rPr lang="zh-CN" altLang="en-US" sz="2000">
                <a:latin typeface="微软雅黑" panose="020B0503020204020204" pitchFamily="34" charset="-122"/>
                <a:ea typeface="微软雅黑" panose="020B0503020204020204" pitchFamily="34" charset="-122"/>
                <a:sym typeface="+mn-ea"/>
              </a:rPr>
              <a:t>根据入库商品的性能、数量和储存场所的条件，核算所需苫垫用品的数量，据此备足所需的数量。 尤其对于底层仓间和露天场地存放商品，更应注意苫垫用品的选择和准备。同时根据需要准备好劳动 保护用品。</a:t>
            </a:r>
          </a:p>
        </p:txBody>
      </p:sp>
      <p:sp>
        <p:nvSpPr>
          <p:cNvPr id="9" name="矩形 8"/>
          <p:cNvSpPr/>
          <p:nvPr/>
        </p:nvSpPr>
        <p:spPr>
          <a:xfrm>
            <a:off x="7128513"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4"/>
          <p:cNvSpPr txBox="1"/>
          <p:nvPr/>
        </p:nvSpPr>
        <p:spPr>
          <a:xfrm>
            <a:off x="705631" y="2194740"/>
            <a:ext cx="10637929" cy="923330"/>
          </a:xfrm>
          <a:prstGeom prst="rect">
            <a:avLst/>
          </a:prstGeom>
          <a:ln w="12700">
            <a:miter lim="400000"/>
          </a:ln>
        </p:spPr>
        <p:txBody>
          <a:bodyPr wrap="square" lIns="45719" rIns="45719">
            <a:spAutoFit/>
          </a:bodyPr>
          <a:lstStyle>
            <a:lvl1pPr algn="ctr">
              <a:defRPr sz="7200" b="1">
                <a:solidFill>
                  <a:schemeClr val="accent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defTabSz="914400">
              <a:defRPr/>
            </a:pPr>
            <a:r>
              <a:rPr lang="zh-CN" altLang="en-US" sz="5400" smtClean="0">
                <a:solidFill>
                  <a:prstClr val="white"/>
                </a:solidFill>
              </a:rPr>
              <a:t>谢谢观看</a:t>
            </a:r>
            <a:endParaRPr sz="5400" dirty="0">
              <a:solidFill>
                <a:prstClr val="white"/>
              </a:solidFill>
            </a:endParaRPr>
          </a:p>
        </p:txBody>
      </p:sp>
      <p:grpSp>
        <p:nvGrpSpPr>
          <p:cNvPr id="9" name="组合 4"/>
          <p:cNvGrpSpPr/>
          <p:nvPr/>
        </p:nvGrpSpPr>
        <p:grpSpPr>
          <a:xfrm>
            <a:off x="2381346" y="3414856"/>
            <a:ext cx="7417555" cy="79655"/>
            <a:chOff x="0" y="0"/>
            <a:chExt cx="6377317" cy="81800"/>
          </a:xfrm>
          <a:solidFill>
            <a:schemeClr val="bg1"/>
          </a:solidFill>
        </p:grpSpPr>
        <p:sp>
          <p:nvSpPr>
            <p:cNvPr id="10"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defTabSz="914400">
                <a:defRPr/>
              </a:pPr>
              <a:endParaRPr>
                <a:solidFill>
                  <a:srgbClr val="002060"/>
                </a:solidFill>
                <a:cs typeface="Calibri"/>
                <a:sym typeface="Calibri"/>
              </a:endParaRPr>
            </a:p>
          </p:txBody>
        </p:sp>
        <p:sp>
          <p:nvSpPr>
            <p:cNvPr id="11"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defTabSz="914400">
                <a:defRPr>
                  <a:solidFill>
                    <a:srgbClr val="FFFFFF"/>
                  </a:solidFill>
                </a:defRPr>
              </a:pPr>
              <a:endParaRPr>
                <a:solidFill>
                  <a:srgbClr val="002060"/>
                </a:solidFill>
                <a:cs typeface="Calibri"/>
                <a:sym typeface="Calibri"/>
              </a:endParaRPr>
            </a:p>
          </p:txBody>
        </p:sp>
        <p:sp>
          <p:nvSpPr>
            <p:cNvPr id="12"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defTabSz="914400">
                <a:defRPr>
                  <a:solidFill>
                    <a:srgbClr val="FFFFFF"/>
                  </a:solidFill>
                </a:defRPr>
              </a:pPr>
              <a:endParaRPr>
                <a:solidFill>
                  <a:srgbClr val="002060"/>
                </a:solidFill>
                <a:cs typeface="Calibri"/>
                <a:sym typeface="Calibri"/>
              </a:endParaRPr>
            </a:p>
          </p:txBody>
        </p:sp>
      </p:grpSp>
      <p:grpSp>
        <p:nvGrpSpPr>
          <p:cNvPr id="13" name="组合 14"/>
          <p:cNvGrpSpPr/>
          <p:nvPr/>
        </p:nvGrpSpPr>
        <p:grpSpPr>
          <a:xfrm>
            <a:off x="2381344" y="3922485"/>
            <a:ext cx="7417552" cy="95945"/>
            <a:chOff x="0" y="0"/>
            <a:chExt cx="6377317" cy="81800"/>
          </a:xfrm>
          <a:solidFill>
            <a:srgbClr val="FFFFFF"/>
          </a:solidFill>
        </p:grpSpPr>
        <p:sp>
          <p:nvSpPr>
            <p:cNvPr id="14" name="直接连接符 15"/>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defTabSz="914400">
                <a:defRPr/>
              </a:pPr>
              <a:endParaRPr>
                <a:solidFill>
                  <a:srgbClr val="002060"/>
                </a:solidFill>
                <a:cs typeface="Calibri"/>
                <a:sym typeface="Calibri"/>
              </a:endParaRPr>
            </a:p>
          </p:txBody>
        </p:sp>
        <p:sp>
          <p:nvSpPr>
            <p:cNvPr id="15" name="椭圆 16"/>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defTabSz="914400">
                <a:defRPr>
                  <a:solidFill>
                    <a:srgbClr val="FFFFFF"/>
                  </a:solidFill>
                </a:defRPr>
              </a:pPr>
              <a:endParaRPr>
                <a:solidFill>
                  <a:srgbClr val="002060"/>
                </a:solidFill>
                <a:cs typeface="Calibri"/>
                <a:sym typeface="Calibri"/>
              </a:endParaRPr>
            </a:p>
          </p:txBody>
        </p:sp>
        <p:sp>
          <p:nvSpPr>
            <p:cNvPr id="16" name="椭圆 17"/>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defTabSz="914400">
                <a:defRPr>
                  <a:solidFill>
                    <a:srgbClr val="FFFFFF"/>
                  </a:solidFill>
                </a:defRPr>
              </a:pPr>
              <a:endParaRPr>
                <a:solidFill>
                  <a:srgbClr val="002060"/>
                </a:solidFill>
                <a:cs typeface="Calibri"/>
                <a:sym typeface="Calibri"/>
              </a:endParaRPr>
            </a:p>
          </p:txBody>
        </p:sp>
      </p:grpSp>
      <p:grpSp>
        <p:nvGrpSpPr>
          <p:cNvPr id="17" name="组合 4"/>
          <p:cNvGrpSpPr/>
          <p:nvPr/>
        </p:nvGrpSpPr>
        <p:grpSpPr>
          <a:xfrm>
            <a:off x="3174" y="798308"/>
            <a:ext cx="12185653" cy="146572"/>
            <a:chOff x="0" y="0"/>
            <a:chExt cx="6377317" cy="81800"/>
          </a:xfrm>
          <a:solidFill>
            <a:srgbClr val="FFFFFF"/>
          </a:solidFill>
        </p:grpSpPr>
        <p:sp>
          <p:nvSpPr>
            <p:cNvPr id="18" name="直接连接符 2"/>
            <p:cNvSpPr/>
            <p:nvPr/>
          </p:nvSpPr>
          <p:spPr>
            <a:xfrm>
              <a:off x="64495" y="40899"/>
              <a:ext cx="6236047" cy="1"/>
            </a:xfrm>
            <a:prstGeom prst="line">
              <a:avLst/>
            </a:prstGeom>
            <a:grpFill/>
            <a:ln w="6350" cap="flat">
              <a:solidFill>
                <a:schemeClr val="bg1"/>
              </a:solidFill>
              <a:prstDash val="solid"/>
              <a:miter lim="800000"/>
            </a:ln>
            <a:effectLst/>
          </p:spPr>
          <p:txBody>
            <a:bodyPr wrap="square" lIns="45719" tIns="45719" rIns="45719" bIns="45719" numCol="1" anchor="t">
              <a:noAutofit/>
            </a:bodyPr>
            <a:lstStyle/>
            <a:p>
              <a:pPr defTabSz="914400">
                <a:defRPr/>
              </a:pPr>
              <a:endParaRPr>
                <a:solidFill>
                  <a:srgbClr val="000000"/>
                </a:solidFill>
                <a:cs typeface="Calibri"/>
                <a:sym typeface="Calibri"/>
              </a:endParaRPr>
            </a:p>
          </p:txBody>
        </p:sp>
        <p:sp>
          <p:nvSpPr>
            <p:cNvPr id="19" name="椭圆 3"/>
            <p:cNvSpPr/>
            <p:nvPr/>
          </p:nvSpPr>
          <p:spPr>
            <a:xfrm>
              <a:off x="6295517" y="0"/>
              <a:ext cx="81801" cy="81801"/>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defTabSz="914400">
                <a:defRPr>
                  <a:solidFill>
                    <a:srgbClr val="FFFFFF"/>
                  </a:solidFill>
                </a:defRPr>
              </a:pPr>
              <a:endParaRPr>
                <a:solidFill>
                  <a:srgbClr val="FFFFFF"/>
                </a:solidFill>
                <a:cs typeface="Calibri"/>
                <a:sym typeface="Calibri"/>
              </a:endParaRPr>
            </a:p>
          </p:txBody>
        </p:sp>
        <p:sp>
          <p:nvSpPr>
            <p:cNvPr id="20" name="椭圆 12"/>
            <p:cNvSpPr/>
            <p:nvPr/>
          </p:nvSpPr>
          <p:spPr>
            <a:xfrm>
              <a:off x="-1" y="7767"/>
              <a:ext cx="69521" cy="66266"/>
            </a:xfrm>
            <a:prstGeom prst="ellipse">
              <a:avLst/>
            </a:prstGeom>
            <a:grpFill/>
            <a:ln w="12700" cap="flat">
              <a:solidFill>
                <a:schemeClr val="bg1"/>
              </a:solidFill>
              <a:miter lim="400000"/>
            </a:ln>
            <a:effectLst/>
          </p:spPr>
          <p:txBody>
            <a:bodyPr wrap="square" lIns="45719" tIns="45719" rIns="45719" bIns="45719" numCol="1" anchor="ctr">
              <a:noAutofit/>
            </a:bodyPr>
            <a:lstStyle/>
            <a:p>
              <a:pPr algn="ctr" defTabSz="914400">
                <a:defRPr>
                  <a:solidFill>
                    <a:srgbClr val="FFFFFF"/>
                  </a:solidFill>
                </a:defRPr>
              </a:pPr>
              <a:endParaRPr>
                <a:solidFill>
                  <a:srgbClr val="FFFFFF"/>
                </a:solidFill>
                <a:cs typeface="Calibri"/>
                <a:sym typeface="Calibri"/>
              </a:endParaRPr>
            </a:p>
          </p:txBody>
        </p:sp>
      </p:grpSp>
      <p:sp>
        <p:nvSpPr>
          <p:cNvPr id="21" name="文本框 20"/>
          <p:cNvSpPr txBox="1"/>
          <p:nvPr/>
        </p:nvSpPr>
        <p:spPr>
          <a:xfrm>
            <a:off x="8682950" y="390025"/>
            <a:ext cx="321019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a:defRPr/>
            </a:pPr>
            <a:r>
              <a:rPr lang="zh-CN" altLang="en-US" sz="2400" b="1" i="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alibri"/>
                <a:sym typeface="Calibri"/>
              </a:rPr>
              <a:t>数智</a:t>
            </a:r>
            <a:r>
              <a:rPr lang="zh-CN" altLang="en-US" sz="2400" b="1" i="1"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alibri"/>
                <a:sym typeface="Calibri"/>
              </a:rPr>
              <a:t>化仓</a:t>
            </a:r>
            <a:r>
              <a:rPr lang="zh-CN" altLang="en-US" sz="2400" b="1" i="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alibri"/>
                <a:sym typeface="Calibri"/>
              </a:rPr>
              <a:t>储管</a:t>
            </a:r>
            <a:r>
              <a:rPr lang="zh-CN" altLang="en-US" sz="2400" b="1" i="1" dirty="0" smtClean="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alibri"/>
                <a:sym typeface="Calibri"/>
              </a:rPr>
              <a:t>理</a:t>
            </a:r>
            <a:endParaRPr lang="en-US" altLang="zh-CN" sz="2400" b="1" i="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Calibri"/>
              <a:sym typeface="Calibri"/>
            </a:endParaRPr>
          </a:p>
        </p:txBody>
      </p:sp>
      <p:sp>
        <p:nvSpPr>
          <p:cNvPr id="22" name="文本框 21"/>
          <p:cNvSpPr txBox="1"/>
          <p:nvPr/>
        </p:nvSpPr>
        <p:spPr>
          <a:xfrm>
            <a:off x="2381346" y="3484814"/>
            <a:ext cx="7322411"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400">
              <a:defRPr/>
            </a:pPr>
            <a:r>
              <a:rPr lang="zh-CN" altLang="en-US" sz="2400" dirty="0">
                <a:solidFill>
                  <a:prstClr val="white"/>
                </a:solidFill>
                <a:latin typeface="微软雅黑" panose="020B0503020204020204" charset="-122"/>
                <a:ea typeface="微软雅黑" panose="020B0503020204020204" charset="-122"/>
                <a:cs typeface="Calibri"/>
                <a:sym typeface="Calibri"/>
              </a:rPr>
              <a:t>下</a:t>
            </a:r>
            <a:r>
              <a:rPr lang="zh-CN" altLang="en-US" sz="2400" dirty="0" smtClean="0">
                <a:solidFill>
                  <a:prstClr val="white"/>
                </a:solidFill>
                <a:latin typeface="微软雅黑" panose="020B0503020204020204" charset="-122"/>
                <a:ea typeface="微软雅黑" panose="020B0503020204020204" charset="-122"/>
                <a:cs typeface="Calibri"/>
                <a:sym typeface="Calibri"/>
              </a:rPr>
              <a:t>一任务 ：  </a:t>
            </a:r>
            <a:r>
              <a:rPr lang="zh-CN" altLang="en-US" sz="2400" dirty="0">
                <a:solidFill>
                  <a:prstClr val="white"/>
                </a:solidFill>
                <a:latin typeface="微软雅黑" panose="020B0503020204020204" charset="-122"/>
                <a:ea typeface="微软雅黑" panose="020B0503020204020204" charset="-122"/>
                <a:cs typeface="Calibri"/>
                <a:sym typeface="Calibri"/>
              </a:rPr>
              <a:t>采购</a:t>
            </a:r>
            <a:r>
              <a:rPr lang="zh-CN" altLang="en-US" sz="2400" dirty="0" smtClean="0">
                <a:solidFill>
                  <a:prstClr val="white"/>
                </a:solidFill>
                <a:latin typeface="微软雅黑" panose="020B0503020204020204" charset="-122"/>
                <a:ea typeface="微软雅黑" panose="020B0503020204020204" charset="-122"/>
                <a:cs typeface="Calibri"/>
                <a:sym typeface="Calibri"/>
              </a:rPr>
              <a:t>收货作业</a:t>
            </a:r>
            <a:endParaRPr lang="zh-CN" altLang="en-US" sz="2400" dirty="0">
              <a:solidFill>
                <a:prstClr val="white"/>
              </a:solidFill>
              <a:latin typeface="微软雅黑" panose="020B0503020204020204" charset="-122"/>
              <a:ea typeface="微软雅黑" panose="020B0503020204020204" charset="-122"/>
              <a:cs typeface="Calibri"/>
              <a:sym typeface="Calibri"/>
            </a:endParaRPr>
          </a:p>
        </p:txBody>
      </p:sp>
    </p:spTree>
    <p:extLst>
      <p:ext uri="{BB962C8B-B14F-4D97-AF65-F5344CB8AC3E}">
        <p14:creationId xmlns:p14="http://schemas.microsoft.com/office/powerpoint/2010/main" val="2494368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indefinite" fill="hold"/>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indefinite" fill="hold"/>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par>
                          <p:cTn id="13" fill="hold">
                            <p:stCondLst>
                              <p:cond delay="0"/>
                            </p:stCondLst>
                            <p:childTnLst>
                              <p:par>
                                <p:cTn id="14" presetID="22" presetClass="entr" presetSubtype="2" fill="hold" grpId="0" nodeType="afterEffect">
                                  <p:stCondLst>
                                    <p:cond delay="0"/>
                                  </p:stCondLst>
                                  <p:childTnLst>
                                    <p:set>
                                      <p:cBhvr>
                                        <p:cTn id="15" dur="indefinite" fill="hold"/>
                                        <p:tgtEl>
                                          <p:spTgt spid="13"/>
                                        </p:tgtEl>
                                        <p:attrNameLst>
                                          <p:attrName>style.visibility</p:attrName>
                                        </p:attrNameLst>
                                      </p:cBhvr>
                                      <p:to>
                                        <p:strVal val="visible"/>
                                      </p:to>
                                    </p:set>
                                    <p:animEffect transition="in" filter="wipe(right)">
                                      <p:cBhvr>
                                        <p:cTn id="16" dur="1000"/>
                                        <p:tgtEl>
                                          <p:spTgt spid="13"/>
                                        </p:tgtEl>
                                      </p:cBhvr>
                                    </p:animEffec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indefinite" fill="hold"/>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3" grpId="0" animBg="1" advAuto="0"/>
      <p:bldP spid="1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3" name="图片"/>
          <p:cNvPicPr>
            <a:picLocks noChangeAspect="1"/>
          </p:cNvPicPr>
          <p:nvPr/>
        </p:nvPicPr>
        <p:blipFill>
          <a:blip r:embed="rId3">
            <a:extLst>
              <a:ext uri="{28A0092B-C50C-407E-A947-70E740481C1C}">
                <a14:useLocalDpi xmlns:a14="http://schemas.microsoft.com/office/drawing/2010/main" val="0"/>
              </a:ext>
            </a:extLst>
          </a:blip>
          <a:srcRect l="9947" r="9947"/>
          <a:stretch/>
        </p:blipFill>
        <p:spPr>
          <a:xfrm>
            <a:off x="-1" y="0"/>
            <a:ext cx="7623461" cy="6858000"/>
          </a:xfrm>
          <a:prstGeom prst="rect">
            <a:avLst/>
          </a:prstGeom>
        </p:spPr>
      </p:pic>
      <p:sp>
        <p:nvSpPr>
          <p:cNvPr id="4" name="矩形 3">
            <a:extLst>
              <a:ext uri="{FF2B5EF4-FFF2-40B4-BE49-F238E27FC236}">
                <a16:creationId xmlns:a16="http://schemas.microsoft.com/office/drawing/2014/main" xmlns="" id="{A2B34504-4679-0786-5754-684C1D2BE811}"/>
              </a:ext>
            </a:extLst>
          </p:cNvPr>
          <p:cNvSpPr/>
          <p:nvPr/>
        </p:nvSpPr>
        <p:spPr>
          <a:xfrm>
            <a:off x="8" y="-19230"/>
            <a:ext cx="12157631" cy="6877231"/>
          </a:xfrm>
          <a:prstGeom prst="rect">
            <a:avLst/>
          </a:prstGeom>
          <a:solidFill>
            <a:srgbClr val="0E387F">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panose="020F0502020204030204"/>
              <a:ea typeface="微软雅黑" panose="020B0503020204020204" pitchFamily="34" charset="-122"/>
            </a:endParaRPr>
          </a:p>
        </p:txBody>
      </p:sp>
      <p:sp>
        <p:nvSpPr>
          <p:cNvPr id="20" name="任意多边形"/>
          <p:cNvSpPr/>
          <p:nvPr/>
        </p:nvSpPr>
        <p:spPr>
          <a:xfrm rot="16200000">
            <a:off x="3177486" y="1728237"/>
            <a:ext cx="685800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71BB1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4" name="任意多边形"/>
          <p:cNvSpPr/>
          <p:nvPr/>
        </p:nvSpPr>
        <p:spPr>
          <a:xfrm rot="16200000">
            <a:off x="3465464" y="1728237"/>
            <a:ext cx="6858000" cy="3401526"/>
          </a:xfrm>
          <a:custGeom>
            <a:avLst/>
            <a:gdLst>
              <a:gd name="connsiteX0" fmla="*/ 4238271 w 12204400"/>
              <a:gd name="connsiteY0" fmla="*/ 0 h 3000194"/>
              <a:gd name="connsiteX1" fmla="*/ 12181892 w 12204400"/>
              <a:gd name="connsiteY1" fmla="*/ 2366387 h 3000194"/>
              <a:gd name="connsiteX2" fmla="*/ 12204400 w 12204400"/>
              <a:gd name="connsiteY2" fmla="*/ 2382933 h 3000194"/>
              <a:gd name="connsiteX3" fmla="*/ 12204400 w 12204400"/>
              <a:gd name="connsiteY3" fmla="*/ 3000194 h 3000194"/>
              <a:gd name="connsiteX4" fmla="*/ 0 w 12204400"/>
              <a:gd name="connsiteY4" fmla="*/ 3000194 h 3000194"/>
              <a:gd name="connsiteX5" fmla="*/ 0 w 12204400"/>
              <a:gd name="connsiteY5" fmla="*/ 606289 h 3000194"/>
              <a:gd name="connsiteX6" fmla="*/ 176143 w 12204400"/>
              <a:gd name="connsiteY6" fmla="*/ 552740 h 3000194"/>
              <a:gd name="connsiteX7" fmla="*/ 4238271 w 12204400"/>
              <a:gd name="connsiteY7" fmla="*/ 0 h 300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400" h="3000194">
                <a:moveTo>
                  <a:pt x="4238271" y="0"/>
                </a:moveTo>
                <a:cubicBezTo>
                  <a:pt x="7296780" y="0"/>
                  <a:pt x="10083837" y="896110"/>
                  <a:pt x="12181892" y="2366387"/>
                </a:cubicBezTo>
                <a:lnTo>
                  <a:pt x="12204400" y="2382933"/>
                </a:lnTo>
                <a:lnTo>
                  <a:pt x="12204400" y="3000194"/>
                </a:lnTo>
                <a:lnTo>
                  <a:pt x="0" y="3000194"/>
                </a:lnTo>
                <a:lnTo>
                  <a:pt x="0" y="606289"/>
                </a:lnTo>
                <a:lnTo>
                  <a:pt x="176143" y="552740"/>
                </a:lnTo>
                <a:cubicBezTo>
                  <a:pt x="1442779" y="195153"/>
                  <a:pt x="2810967" y="0"/>
                  <a:pt x="4238271" y="0"/>
                </a:cubicBezTo>
                <a:close/>
              </a:path>
            </a:pathLst>
          </a:custGeom>
          <a:solidFill>
            <a:srgbClr val="1C4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5" name="任意多边形"/>
          <p:cNvSpPr/>
          <p:nvPr/>
        </p:nvSpPr>
        <p:spPr>
          <a:xfrm rot="16200000">
            <a:off x="5561434" y="227430"/>
            <a:ext cx="6858001" cy="6403147"/>
          </a:xfrm>
          <a:custGeom>
            <a:avLst/>
            <a:gdLst>
              <a:gd name="connsiteX0" fmla="*/ 6858001 w 6858001"/>
              <a:gd name="connsiteY0" fmla="*/ 2228989 h 6403147"/>
              <a:gd name="connsiteX1" fmla="*/ 6858001 w 6858001"/>
              <a:gd name="connsiteY1" fmla="*/ 2774314 h 6403147"/>
              <a:gd name="connsiteX2" fmla="*/ 6858001 w 6858001"/>
              <a:gd name="connsiteY2" fmla="*/ 2806373 h 6403147"/>
              <a:gd name="connsiteX3" fmla="*/ 6858001 w 6858001"/>
              <a:gd name="connsiteY3" fmla="*/ 6403147 h 6403147"/>
              <a:gd name="connsiteX4" fmla="*/ 0 w 6858001"/>
              <a:gd name="connsiteY4" fmla="*/ 6403146 h 6403147"/>
              <a:gd name="connsiteX5" fmla="*/ 0 w 6858001"/>
              <a:gd name="connsiteY5" fmla="*/ 2774314 h 6403147"/>
              <a:gd name="connsiteX6" fmla="*/ 2 w 6858001"/>
              <a:gd name="connsiteY6" fmla="*/ 2774314 h 6403147"/>
              <a:gd name="connsiteX7" fmla="*/ 2 w 6858001"/>
              <a:gd name="connsiteY7" fmla="*/ 567121 h 6403147"/>
              <a:gd name="connsiteX8" fmla="*/ 98982 w 6858001"/>
              <a:gd name="connsiteY8" fmla="*/ 517031 h 6403147"/>
              <a:gd name="connsiteX9" fmla="*/ 2381607 w 6858001"/>
              <a:gd name="connsiteY9" fmla="*/ 0 h 6403147"/>
              <a:gd name="connsiteX10" fmla="*/ 6845353 w 6858001"/>
              <a:gd name="connsiteY10" fmla="*/ 2213512 h 640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58001" h="6403147">
                <a:moveTo>
                  <a:pt x="6858001" y="2228989"/>
                </a:moveTo>
                <a:lnTo>
                  <a:pt x="6858001" y="2774314"/>
                </a:lnTo>
                <a:lnTo>
                  <a:pt x="6858001" y="2806373"/>
                </a:lnTo>
                <a:lnTo>
                  <a:pt x="6858001" y="6403147"/>
                </a:lnTo>
                <a:lnTo>
                  <a:pt x="0" y="6403146"/>
                </a:lnTo>
                <a:lnTo>
                  <a:pt x="0" y="2774314"/>
                </a:lnTo>
                <a:lnTo>
                  <a:pt x="2" y="2774314"/>
                </a:lnTo>
                <a:lnTo>
                  <a:pt x="2" y="567121"/>
                </a:lnTo>
                <a:lnTo>
                  <a:pt x="98982" y="517031"/>
                </a:lnTo>
                <a:cubicBezTo>
                  <a:pt x="810741" y="182545"/>
                  <a:pt x="1579564" y="0"/>
                  <a:pt x="2381607" y="0"/>
                </a:cubicBezTo>
                <a:cubicBezTo>
                  <a:pt x="4100270" y="0"/>
                  <a:pt x="5666396" y="838219"/>
                  <a:pt x="6845353" y="22135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defRPr/>
            </a:pPr>
            <a:endParaRPr lang="zh-CN" altLang="en-US" sz="1600" dirty="0">
              <a:solidFill>
                <a:srgbClr val="FFFFFF"/>
              </a:solidFill>
            </a:endParaRPr>
          </a:p>
        </p:txBody>
      </p:sp>
      <p:sp>
        <p:nvSpPr>
          <p:cNvPr id="26" name="椭圆"/>
          <p:cNvSpPr/>
          <p:nvPr/>
        </p:nvSpPr>
        <p:spPr>
          <a:xfrm>
            <a:off x="5055685" y="1210139"/>
            <a:ext cx="1814536" cy="1814536"/>
          </a:xfrm>
          <a:prstGeom prst="ellipse">
            <a:avLst/>
          </a:prstGeom>
          <a:solidFill>
            <a:schemeClr val="accent1"/>
          </a:soli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sz="1600">
              <a:solidFill>
                <a:srgbClr val="FFFFFF"/>
              </a:solidFill>
            </a:endParaRPr>
          </a:p>
        </p:txBody>
      </p:sp>
      <p:sp>
        <p:nvSpPr>
          <p:cNvPr id="28" name="文字"/>
          <p:cNvSpPr/>
          <p:nvPr/>
        </p:nvSpPr>
        <p:spPr>
          <a:xfrm>
            <a:off x="8108673" y="2957660"/>
            <a:ext cx="2233304" cy="461665"/>
          </a:xfrm>
          <a:prstGeom prst="rect">
            <a:avLst/>
          </a:prstGeom>
          <a:noFill/>
        </p:spPr>
        <p:txBody>
          <a:bodyPr wrap="none">
            <a:spAutoFit/>
          </a:bodyPr>
          <a:lstStyle/>
          <a:p>
            <a:pPr defTabSz="914400">
              <a:defRPr/>
            </a:pPr>
            <a:r>
              <a:rPr lang="zh-CN" altLang="en-US" sz="2400" b="1" spc="250" dirty="0" smtClean="0">
                <a:solidFill>
                  <a:srgbClr val="000000"/>
                </a:solidFill>
                <a:latin typeface="黑体" panose="02010609060101010101" pitchFamily="49" charset="-122"/>
                <a:ea typeface="黑体" panose="02010609060101010101" pitchFamily="49" charset="-122"/>
              </a:rPr>
              <a:t>采购收货作业</a:t>
            </a:r>
            <a:endParaRPr lang="zh-CN" altLang="en-US" sz="2400" b="1" spc="250" dirty="0">
              <a:solidFill>
                <a:srgbClr val="000000"/>
              </a:solidFill>
              <a:latin typeface="黑体" panose="02010609060101010101" pitchFamily="49" charset="-122"/>
              <a:ea typeface="黑体" panose="02010609060101010101" pitchFamily="49" charset="-122"/>
            </a:endParaRPr>
          </a:p>
        </p:txBody>
      </p:sp>
      <p:sp>
        <p:nvSpPr>
          <p:cNvPr id="29" name="文本"/>
          <p:cNvSpPr/>
          <p:nvPr/>
        </p:nvSpPr>
        <p:spPr>
          <a:xfrm>
            <a:off x="8093742" y="3955855"/>
            <a:ext cx="2916183" cy="461665"/>
          </a:xfrm>
          <a:prstGeom prst="rect">
            <a:avLst/>
          </a:prstGeom>
          <a:noFill/>
        </p:spPr>
        <p:txBody>
          <a:bodyPr wrap="none">
            <a:spAutoFit/>
          </a:bodyPr>
          <a:lstStyle/>
          <a:p>
            <a:pPr defTabSz="914400">
              <a:defRPr/>
            </a:pPr>
            <a:r>
              <a:rPr lang="zh-CN" altLang="en-US" sz="2400" b="1" spc="250" dirty="0" smtClean="0">
                <a:latin typeface="黑体" panose="02010609060101010101" pitchFamily="49" charset="-122"/>
                <a:ea typeface="黑体" panose="02010609060101010101" pitchFamily="49" charset="-122"/>
              </a:rPr>
              <a:t>销售退货收货作业</a:t>
            </a:r>
            <a:endParaRPr lang="zh-CN" altLang="en-US" sz="2400" b="1" spc="250" dirty="0">
              <a:latin typeface="黑体" panose="02010609060101010101" pitchFamily="49" charset="-122"/>
              <a:ea typeface="黑体" panose="02010609060101010101" pitchFamily="49" charset="-122"/>
            </a:endParaRPr>
          </a:p>
        </p:txBody>
      </p:sp>
      <p:sp>
        <p:nvSpPr>
          <p:cNvPr id="35" name="文本框"/>
          <p:cNvSpPr>
            <a:spLocks noChangeAspect="1"/>
          </p:cNvSpPr>
          <p:nvPr/>
        </p:nvSpPr>
        <p:spPr>
          <a:xfrm>
            <a:off x="7313002" y="3921398"/>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defTabSz="914400">
              <a:defRPr/>
            </a:pPr>
            <a:r>
              <a:rPr lang="en-US" altLang="zh-CN" sz="2400" i="1" dirty="0" smtClean="0">
                <a:solidFill>
                  <a:srgbClr val="FFFFFF"/>
                </a:solidFill>
                <a:latin typeface="黑体" panose="02010609060101010101" pitchFamily="49" charset="-122"/>
                <a:ea typeface="黑体" panose="02010609060101010101" pitchFamily="49" charset="-122"/>
                <a:cs typeface="Arial" panose="020B0604020202020204" pitchFamily="34" charset="0"/>
              </a:rPr>
              <a:t>3</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6" name="文本框"/>
          <p:cNvSpPr>
            <a:spLocks noChangeAspect="1"/>
          </p:cNvSpPr>
          <p:nvPr/>
        </p:nvSpPr>
        <p:spPr>
          <a:xfrm>
            <a:off x="7290543" y="2888746"/>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defTabSz="914400">
              <a:defRPr/>
            </a:pPr>
            <a:r>
              <a:rPr lang="en-US" altLang="zh-CN" sz="2400" i="1" dirty="0" smtClean="0">
                <a:solidFill>
                  <a:srgbClr val="FFFFFF"/>
                </a:solidFill>
                <a:latin typeface="黑体" panose="02010609060101010101" pitchFamily="49" charset="-122"/>
                <a:ea typeface="黑体" panose="02010609060101010101" pitchFamily="49" charset="-122"/>
                <a:cs typeface="Arial" panose="020B0604020202020204" pitchFamily="34" charset="0"/>
              </a:rPr>
              <a:t>2</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7" name="文本框"/>
          <p:cNvSpPr>
            <a:spLocks noChangeAspect="1"/>
          </p:cNvSpPr>
          <p:nvPr/>
        </p:nvSpPr>
        <p:spPr>
          <a:xfrm>
            <a:off x="7257036" y="1875010"/>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defTabSz="914400">
              <a:defRPr/>
            </a:pPr>
            <a:r>
              <a:rPr lang="en-US" altLang="zh-CN" sz="2400" i="1" dirty="0" smtClean="0">
                <a:solidFill>
                  <a:srgbClr val="FFFFFF"/>
                </a:solidFill>
                <a:latin typeface="黑体" panose="02010609060101010101" pitchFamily="49" charset="-122"/>
                <a:ea typeface="黑体" panose="02010609060101010101" pitchFamily="49" charset="-122"/>
                <a:cs typeface="Arial" panose="020B0604020202020204" pitchFamily="34" charset="0"/>
              </a:rPr>
              <a:t>1</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sp>
        <p:nvSpPr>
          <p:cNvPr id="38" name="文本"/>
          <p:cNvSpPr/>
          <p:nvPr/>
        </p:nvSpPr>
        <p:spPr>
          <a:xfrm>
            <a:off x="5382729" y="2256320"/>
            <a:ext cx="1160465" cy="387798"/>
          </a:xfrm>
          <a:prstGeom prst="rect">
            <a:avLst/>
          </a:prstGeom>
        </p:spPr>
        <p:txBody>
          <a:bodyPr wrap="none" lIns="144000">
            <a:spAutoFit/>
          </a:bodyPr>
          <a:lstStyle/>
          <a:p>
            <a:pPr algn="ctr" defTabSz="914400">
              <a:lnSpc>
                <a:spcPct val="120000"/>
              </a:lnSpc>
              <a:defRPr/>
            </a:pPr>
            <a:r>
              <a:rPr lang="en-US" altLang="zh-CN" sz="1600" kern="0" spc="100" dirty="0">
                <a:solidFill>
                  <a:srgbClr val="DDDDDD"/>
                </a:solidFill>
                <a:ea typeface="+mj-ea"/>
              </a:rPr>
              <a:t>Contents</a:t>
            </a:r>
            <a:endParaRPr lang="en-US" altLang="ko-KR" sz="1600" kern="0" spc="100" dirty="0">
              <a:solidFill>
                <a:srgbClr val="DDDDDD"/>
              </a:solidFill>
              <a:ea typeface="+mj-ea"/>
            </a:endParaRPr>
          </a:p>
        </p:txBody>
      </p:sp>
      <p:sp>
        <p:nvSpPr>
          <p:cNvPr id="39" name="标题"/>
          <p:cNvSpPr txBox="1">
            <a:spLocks noChangeArrowheads="1"/>
          </p:cNvSpPr>
          <p:nvPr/>
        </p:nvSpPr>
        <p:spPr bwMode="auto">
          <a:xfrm>
            <a:off x="5280921" y="1522530"/>
            <a:ext cx="1364064" cy="830997"/>
          </a:xfrm>
          <a:prstGeom prst="rect">
            <a:avLst/>
          </a:prstGeom>
          <a:noFill/>
          <a:ln>
            <a:noFill/>
          </a:ln>
        </p:spPr>
        <p:txBody>
          <a:bodyPr wrap="none" lIns="90000" rIns="90000" anchor="ctr" anchorCtr="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zh-CN" altLang="en-US" sz="4000" b="1" spc="600" dirty="0">
                <a:solidFill>
                  <a:srgbClr val="FFFFFF"/>
                </a:solidFill>
                <a:latin typeface="思源黑体 CN"/>
                <a:ea typeface="+mj-ea"/>
              </a:rPr>
              <a:t>目录</a:t>
            </a:r>
            <a:endParaRPr lang="en-US" altLang="zh-CN" sz="4000" b="1" spc="600" dirty="0">
              <a:solidFill>
                <a:srgbClr val="FFFFFF"/>
              </a:solidFill>
              <a:latin typeface="思源黑体 CN"/>
              <a:ea typeface="+mj-ea"/>
            </a:endParaRPr>
          </a:p>
        </p:txBody>
      </p:sp>
      <p:pic>
        <p:nvPicPr>
          <p:cNvPr id="8" name="图片 7">
            <a:extLst>
              <a:ext uri="{FF2B5EF4-FFF2-40B4-BE49-F238E27FC236}">
                <a16:creationId xmlns:a16="http://schemas.microsoft.com/office/drawing/2014/main" xmlns="" id="{7F5A4EE8-9FF2-91A3-AA6C-B7BB6DD4C2DB}"/>
              </a:ext>
            </a:extLst>
          </p:cNvPr>
          <p:cNvPicPr>
            <a:picLocks noChangeAspect="1"/>
          </p:cNvPicPr>
          <p:nvPr/>
        </p:nvPicPr>
        <p:blipFill>
          <a:blip>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8" y="6285"/>
            <a:ext cx="1142352" cy="298718"/>
          </a:xfrm>
          <a:prstGeom prst="rect">
            <a:avLst/>
          </a:prstGeom>
        </p:spPr>
      </p:pic>
      <p:sp>
        <p:nvSpPr>
          <p:cNvPr id="11" name="文本">
            <a:extLst>
              <a:ext uri="{FF2B5EF4-FFF2-40B4-BE49-F238E27FC236}">
                <a16:creationId xmlns:a16="http://schemas.microsoft.com/office/drawing/2014/main" xmlns="" id="{F590F945-C8CF-92E1-22AE-50292E25CDF5}"/>
              </a:ext>
            </a:extLst>
          </p:cNvPr>
          <p:cNvSpPr/>
          <p:nvPr/>
        </p:nvSpPr>
        <p:spPr>
          <a:xfrm>
            <a:off x="8184584" y="5070772"/>
            <a:ext cx="2232141" cy="461665"/>
          </a:xfrm>
          <a:prstGeom prst="rect">
            <a:avLst/>
          </a:prstGeom>
          <a:noFill/>
        </p:spPr>
        <p:txBody>
          <a:bodyPr wrap="none">
            <a:spAutoFit/>
          </a:bodyPr>
          <a:lstStyle/>
          <a:p>
            <a:pPr defTabSz="914400">
              <a:defRPr/>
            </a:pPr>
            <a:r>
              <a:rPr lang="zh-CN" altLang="en-US" sz="2400" b="1" spc="250" dirty="0" smtClean="0">
                <a:solidFill>
                  <a:srgbClr val="000000"/>
                </a:solidFill>
                <a:latin typeface="黑体" panose="02010609060101010101" pitchFamily="49" charset="-122"/>
                <a:ea typeface="黑体" panose="02010609060101010101" pitchFamily="49" charset="-122"/>
              </a:rPr>
              <a:t>货物上架作业</a:t>
            </a:r>
            <a:endParaRPr lang="zh-CN" altLang="en-US" sz="2400" b="1" spc="250" dirty="0">
              <a:solidFill>
                <a:srgbClr val="000000"/>
              </a:solidFill>
              <a:latin typeface="黑体" panose="02010609060101010101" pitchFamily="49" charset="-122"/>
              <a:ea typeface="黑体" panose="02010609060101010101" pitchFamily="49" charset="-122"/>
            </a:endParaRPr>
          </a:p>
        </p:txBody>
      </p:sp>
      <p:sp>
        <p:nvSpPr>
          <p:cNvPr id="12" name="文本框">
            <a:extLst>
              <a:ext uri="{FF2B5EF4-FFF2-40B4-BE49-F238E27FC236}">
                <a16:creationId xmlns:a16="http://schemas.microsoft.com/office/drawing/2014/main" xmlns="" id="{F2C34975-89F5-33D5-9C6A-29242F302087}"/>
              </a:ext>
            </a:extLst>
          </p:cNvPr>
          <p:cNvSpPr>
            <a:spLocks noChangeAspect="1"/>
          </p:cNvSpPr>
          <p:nvPr/>
        </p:nvSpPr>
        <p:spPr>
          <a:xfrm>
            <a:off x="7313002" y="5036314"/>
            <a:ext cx="530579" cy="530579"/>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none" lIns="72000" rtlCol="0" anchor="ctr"/>
          <a:lstStyle/>
          <a:p>
            <a:pPr algn="ctr" defTabSz="914400">
              <a:defRPr/>
            </a:pPr>
            <a:r>
              <a:rPr lang="en-US" altLang="zh-CN" sz="2400" i="1" dirty="0" smtClean="0">
                <a:solidFill>
                  <a:srgbClr val="FFFFFF"/>
                </a:solidFill>
                <a:latin typeface="黑体" panose="02010609060101010101" pitchFamily="49" charset="-122"/>
                <a:ea typeface="黑体" panose="02010609060101010101" pitchFamily="49" charset="-122"/>
                <a:cs typeface="Arial" panose="020B0604020202020204" pitchFamily="34" charset="0"/>
              </a:rPr>
              <a:t>4</a:t>
            </a:r>
            <a:endParaRPr lang="zh-CN" altLang="en-US" sz="2400" i="1" dirty="0">
              <a:solidFill>
                <a:srgbClr val="FFFFFF"/>
              </a:solidFill>
              <a:latin typeface="黑体" panose="02010609060101010101" pitchFamily="49" charset="-122"/>
              <a:ea typeface="黑体" panose="02010609060101010101" pitchFamily="49" charset="-122"/>
              <a:cs typeface="Arial" panose="020B0604020202020204" pitchFamily="34" charset="0"/>
            </a:endParaRPr>
          </a:p>
        </p:txBody>
      </p:sp>
      <p:grpSp>
        <p:nvGrpSpPr>
          <p:cNvPr id="2" name="组合 1">
            <a:extLst>
              <a:ext uri="{FF2B5EF4-FFF2-40B4-BE49-F238E27FC236}">
                <a16:creationId xmlns:a16="http://schemas.microsoft.com/office/drawing/2014/main" xmlns="" id="{6E9EF55B-A238-B9BC-648C-DEAD80407497}"/>
              </a:ext>
            </a:extLst>
          </p:cNvPr>
          <p:cNvGrpSpPr/>
          <p:nvPr/>
        </p:nvGrpSpPr>
        <p:grpSpPr>
          <a:xfrm>
            <a:off x="9596419" y="6164524"/>
            <a:ext cx="2372205" cy="931022"/>
            <a:chOff x="8622168" y="6183259"/>
            <a:chExt cx="2372205" cy="931022"/>
          </a:xfrm>
        </p:grpSpPr>
        <p:pic>
          <p:nvPicPr>
            <p:cNvPr id="9" name="图片 8">
              <a:extLst>
                <a:ext uri="{FF2B5EF4-FFF2-40B4-BE49-F238E27FC236}">
                  <a16:creationId xmlns:a16="http://schemas.microsoft.com/office/drawing/2014/main" xmlns="" id="{5B862A61-6252-A0B2-BCCB-9902F79CB050}"/>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124629" y="6183259"/>
              <a:ext cx="869744" cy="931022"/>
            </a:xfrm>
            <a:prstGeom prst="rect">
              <a:avLst/>
            </a:prstGeom>
          </p:spPr>
        </p:pic>
        <p:sp>
          <p:nvSpPr>
            <p:cNvPr id="10" name="文本框 9">
              <a:extLst>
                <a:ext uri="{FF2B5EF4-FFF2-40B4-BE49-F238E27FC236}">
                  <a16:creationId xmlns:a16="http://schemas.microsoft.com/office/drawing/2014/main" xmlns="" id="{4AB11A68-38D2-2A85-739C-22BEA4EEE726}"/>
                </a:ext>
              </a:extLst>
            </p:cNvPr>
            <p:cNvSpPr txBox="1"/>
            <p:nvPr/>
          </p:nvSpPr>
          <p:spPr>
            <a:xfrm>
              <a:off x="8622168" y="6498532"/>
              <a:ext cx="214375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hangingPunct="0"/>
              <a:r>
                <a:rPr lang="zh-CN" altLang="en-US" sz="1200" dirty="0">
                  <a:solidFill>
                    <a:srgbClr val="014864"/>
                  </a:solidFill>
                  <a:latin typeface="黑体" panose="02010609060101010101" pitchFamily="49" charset="-122"/>
                  <a:ea typeface="黑体" panose="02010609060101010101" pitchFamily="49" charset="-122"/>
                  <a:sym typeface="Calibri"/>
                </a:rPr>
                <a:t>合作企业与技术支持：</a:t>
              </a:r>
            </a:p>
          </p:txBody>
        </p:sp>
      </p:grpSp>
      <p:sp>
        <p:nvSpPr>
          <p:cNvPr id="22" name="文本"/>
          <p:cNvSpPr/>
          <p:nvPr/>
        </p:nvSpPr>
        <p:spPr>
          <a:xfrm>
            <a:off x="8093740" y="1938029"/>
            <a:ext cx="2233304" cy="461665"/>
          </a:xfrm>
          <a:prstGeom prst="rect">
            <a:avLst/>
          </a:prstGeom>
          <a:solidFill>
            <a:srgbClr val="71BB17"/>
          </a:solidFill>
        </p:spPr>
        <p:txBody>
          <a:bodyPr wrap="none">
            <a:spAutoFit/>
          </a:bodyPr>
          <a:lstStyle/>
          <a:p>
            <a:pPr defTabSz="914400">
              <a:defRPr/>
            </a:pPr>
            <a:r>
              <a:rPr lang="zh-CN" altLang="en-US" sz="2400" b="1" spc="250" dirty="0" smtClean="0">
                <a:solidFill>
                  <a:srgbClr val="FFFFFF"/>
                </a:solidFill>
                <a:latin typeface="黑体" panose="02010609060101010101" pitchFamily="49" charset="-122"/>
                <a:ea typeface="黑体" panose="02010609060101010101" pitchFamily="49" charset="-122"/>
              </a:rPr>
              <a:t>入库作业准备</a:t>
            </a:r>
            <a:endParaRPr lang="zh-CN" altLang="en-US" sz="2400" b="1" spc="250" dirty="0">
              <a:solidFill>
                <a:srgbClr val="FFFF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06863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outVertical)">
                                      <p:cBhvr>
                                        <p:cTn id="30" dur="500"/>
                                        <p:tgtEl>
                                          <p:spTgt spid="39"/>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par>
                          <p:cTn id="35" fill="hold">
                            <p:stCondLst>
                              <p:cond delay="3000"/>
                            </p:stCondLst>
                            <p:childTnLst>
                              <p:par>
                                <p:cTn id="36" presetID="23" presetClass="entr" presetSubtype="16"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childTnLst>
                                </p:cTn>
                              </p:par>
                            </p:childTnLst>
                          </p:cTn>
                        </p:par>
                        <p:par>
                          <p:cTn id="40" fill="hold">
                            <p:stCondLst>
                              <p:cond delay="3500"/>
                            </p:stCondLst>
                            <p:childTnLst>
                              <p:par>
                                <p:cTn id="41" presetID="2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5500"/>
                            </p:stCondLst>
                            <p:childTnLst>
                              <p:par>
                                <p:cTn id="59" presetID="23" presetClass="entr" presetSubtype="16"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par>
                                <p:cTn id="67" presetID="53" presetClass="entr" presetSubtype="16" fill="hold" nodeType="with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500" fill="hold"/>
                                        <p:tgtEl>
                                          <p:spTgt spid="2"/>
                                        </p:tgtEl>
                                        <p:attrNameLst>
                                          <p:attrName>ppt_w</p:attrName>
                                        </p:attrNameLst>
                                      </p:cBhvr>
                                      <p:tavLst>
                                        <p:tav tm="0">
                                          <p:val>
                                            <p:fltVal val="0"/>
                                          </p:val>
                                        </p:tav>
                                        <p:tav tm="100000">
                                          <p:val>
                                            <p:strVal val="#ppt_w"/>
                                          </p:val>
                                        </p:tav>
                                      </p:tavLst>
                                    </p:anim>
                                    <p:anim calcmode="lin" valueType="num">
                                      <p:cBhvr>
                                        <p:cTn id="70" dur="500" fill="hold"/>
                                        <p:tgtEl>
                                          <p:spTgt spid="2"/>
                                        </p:tgtEl>
                                        <p:attrNameLst>
                                          <p:attrName>ppt_h</p:attrName>
                                        </p:attrNameLst>
                                      </p:cBhvr>
                                      <p:tavLst>
                                        <p:tav tm="0">
                                          <p:val>
                                            <p:fltVal val="0"/>
                                          </p:val>
                                        </p:tav>
                                        <p:tav tm="100000">
                                          <p:val>
                                            <p:strVal val="#ppt_h"/>
                                          </p:val>
                                        </p:tav>
                                      </p:tavLst>
                                    </p:anim>
                                    <p:animEffect transition="in" filter="fade">
                                      <p:cBhvr>
                                        <p:cTn id="71" dur="500"/>
                                        <p:tgtEl>
                                          <p:spTgt spid="2"/>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bldLvl="0" animBg="1"/>
      <p:bldP spid="24" grpId="0" bldLvl="0" animBg="1"/>
      <p:bldP spid="26" grpId="0" bldLvl="0" animBg="1"/>
      <p:bldP spid="28" grpId="0"/>
      <p:bldP spid="29" grpId="0"/>
      <p:bldP spid="35" grpId="0" bldLvl="0" animBg="1"/>
      <p:bldP spid="36" grpId="0" bldLvl="0" animBg="1"/>
      <p:bldP spid="37" grpId="0" bldLvl="0" animBg="1"/>
      <p:bldP spid="38" grpId="0"/>
      <p:bldP spid="39" grpId="0"/>
      <p:bldP spid="11" grpId="0"/>
      <p:bldP spid="12" grpId="0" bldLvl="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6645" y="733425"/>
            <a:ext cx="10114915" cy="866140"/>
          </a:xfrm>
        </p:spPr>
        <p:txBody>
          <a:bodyPr/>
          <a:lstStyle/>
          <a:p>
            <a:pPr algn="ctr">
              <a:lnSpc>
                <a:spcPct val="150000"/>
              </a:lnSpc>
            </a:pPr>
            <a:r>
              <a:rPr lang="zh-CN" altLang="en-US" sz="2800" b="1" dirty="0">
                <a:solidFill>
                  <a:srgbClr val="1B2F47"/>
                </a:solidFill>
                <a:latin typeface="微软雅黑" panose="020B0503020204020204" pitchFamily="34" charset="-122"/>
                <a:ea typeface="微软雅黑" panose="020B0503020204020204" pitchFamily="34" charset="-122"/>
                <a:cs typeface="黑体" panose="02010600030101010101" charset="-122"/>
                <a:sym typeface="+mn-ea"/>
              </a:rPr>
              <a:t>一、入库申请</a:t>
            </a: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003300" y="1905004"/>
            <a:ext cx="3916680" cy="430887"/>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1.入库申请认知</a:t>
            </a:r>
          </a:p>
        </p:txBody>
      </p:sp>
      <p:sp>
        <p:nvSpPr>
          <p:cNvPr id="4" name="文本框 3"/>
          <p:cNvSpPr txBox="1"/>
          <p:nvPr/>
        </p:nvSpPr>
        <p:spPr>
          <a:xfrm>
            <a:off x="1003302" y="2374265"/>
            <a:ext cx="5535930" cy="4076700"/>
          </a:xfrm>
          <a:prstGeom prst="rect">
            <a:avLst/>
          </a:prstGeom>
          <a:noFill/>
        </p:spPr>
        <p:txBody>
          <a:bodyPr wrap="square" rtlCol="0" anchor="t">
            <a:spAutoFit/>
          </a:bodyPr>
          <a:lstStyle/>
          <a:p>
            <a:pPr indent="528955" algn="just" fontAlgn="auto">
              <a:lnSpc>
                <a:spcPct val="180000"/>
              </a:lnSpc>
              <a:buNone/>
            </a:pPr>
            <a:r>
              <a:rPr lang="zh-CN" altLang="en-US" dirty="0">
                <a:latin typeface="微软雅黑" panose="020B0503020204020204" pitchFamily="34" charset="-122"/>
                <a:ea typeface="微软雅黑" panose="020B0503020204020204" pitchFamily="34" charset="-122"/>
                <a:sym typeface="+mn-ea"/>
              </a:rPr>
              <a:t>入库申请是生成作业计划的基础和依据，是存货人（供应商）对仓储服务产生需求，并向仓储企 业发出需求通知，仓储企业接到申请后，对此项业务进行评估并结合仓储企业自身业务状况做出反应： 或拒绝该项业务，并做出合理解释，以求客户谅解；或接受此项业务，制订入库作业计划，并分别传递 给存货人和仓库部门，做好各项准备工作。</a:t>
            </a:r>
          </a:p>
          <a:p>
            <a:pPr indent="528955" algn="just" fontAlgn="auto">
              <a:lnSpc>
                <a:spcPct val="180000"/>
              </a:lnSpc>
              <a:buNone/>
            </a:pPr>
            <a:r>
              <a:rPr lang="zh-CN" altLang="en-US" dirty="0">
                <a:latin typeface="微软雅黑" panose="020B0503020204020204" pitchFamily="34" charset="-122"/>
                <a:ea typeface="微软雅黑" panose="020B0503020204020204" pitchFamily="34" charset="-122"/>
                <a:sym typeface="+mn-ea"/>
              </a:rPr>
              <a:t>入库申请流程如图 3-1 所示。</a:t>
            </a:r>
          </a:p>
        </p:txBody>
      </p:sp>
      <p:pic>
        <p:nvPicPr>
          <p:cNvPr id="11" name="图片 10" descr="(@`F8A~TT{HST_52KY79VRI"/>
          <p:cNvPicPr>
            <a:picLocks noChangeAspect="1"/>
          </p:cNvPicPr>
          <p:nvPr/>
        </p:nvPicPr>
        <p:blipFill>
          <a:blip r:embed="rId2"/>
          <a:stretch>
            <a:fillRect/>
          </a:stretch>
        </p:blipFill>
        <p:spPr>
          <a:xfrm>
            <a:off x="7218680" y="1616714"/>
            <a:ext cx="3624580" cy="4521835"/>
          </a:xfrm>
          <a:prstGeom prst="rect">
            <a:avLst/>
          </a:prstGeom>
        </p:spPr>
      </p:pic>
      <p:sp>
        <p:nvSpPr>
          <p:cNvPr id="12" name="文本框 11"/>
          <p:cNvSpPr txBox="1"/>
          <p:nvPr/>
        </p:nvSpPr>
        <p:spPr>
          <a:xfrm>
            <a:off x="7807960" y="6103620"/>
            <a:ext cx="2446020" cy="506730"/>
          </a:xfrm>
          <a:prstGeom prst="rect">
            <a:avLst/>
          </a:prstGeom>
          <a:noFill/>
        </p:spPr>
        <p:txBody>
          <a:bodyPr wrap="square" rtlCol="0" anchor="t">
            <a:spAutoFit/>
          </a:bodyPr>
          <a:lstStyle/>
          <a:p>
            <a:pPr indent="0" algn="just" fontAlgn="auto">
              <a:lnSpc>
                <a:spcPct val="150000"/>
              </a:lnSpc>
            </a:pPr>
            <a:r>
              <a:rPr b="1" dirty="0">
                <a:solidFill>
                  <a:srgbClr val="1B2F47"/>
                </a:solidFill>
                <a:latin typeface="微软雅黑" panose="020B0503020204020204" pitchFamily="34" charset="-122"/>
                <a:ea typeface="微软雅黑" panose="020B0503020204020204" pitchFamily="34" charset="-122"/>
                <a:sym typeface="+mn-ea"/>
              </a:rPr>
              <a:t>图 3-1   入库申请流程</a:t>
            </a:r>
          </a:p>
        </p:txBody>
      </p:sp>
      <p:pic>
        <p:nvPicPr>
          <p:cNvPr id="14" name="图片 13">
            <a:extLst>
              <a:ext uri="{FF2B5EF4-FFF2-40B4-BE49-F238E27FC236}">
                <a16:creationId xmlns:a16="http://schemas.microsoft.com/office/drawing/2014/main" xmlns="" id="{58F92046-3FED-455A-8BB3-869C8CCB3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21" y="30931"/>
            <a:ext cx="413439" cy="370436"/>
          </a:xfrm>
          <a:prstGeom prst="rect">
            <a:avLst/>
          </a:prstGeom>
        </p:spPr>
      </p:pic>
      <p:sp>
        <p:nvSpPr>
          <p:cNvPr id="15" name="矩形 14"/>
          <p:cNvSpPr/>
          <p:nvPr/>
        </p:nvSpPr>
        <p:spPr>
          <a:xfrm>
            <a:off x="7128513"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888365" y="1277624"/>
            <a:ext cx="3916680"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2.入库通知单</a:t>
            </a:r>
          </a:p>
        </p:txBody>
      </p:sp>
      <p:sp>
        <p:nvSpPr>
          <p:cNvPr id="4" name="文本框 3"/>
          <p:cNvSpPr txBox="1"/>
          <p:nvPr/>
        </p:nvSpPr>
        <p:spPr>
          <a:xfrm>
            <a:off x="888367" y="1689735"/>
            <a:ext cx="10417175" cy="2861310"/>
          </a:xfrm>
          <a:prstGeom prst="rect">
            <a:avLst/>
          </a:prstGeom>
          <a:noFill/>
        </p:spPr>
        <p:txBody>
          <a:bodyPr wrap="square" rtlCol="0" anchor="t">
            <a:spAutoFit/>
          </a:bodyPr>
          <a:lstStyle/>
          <a:p>
            <a:pPr indent="528955" algn="just" fontAlgn="auto">
              <a:lnSpc>
                <a:spcPct val="180000"/>
              </a:lnSpc>
              <a:buNone/>
            </a:pPr>
            <a:r>
              <a:rPr lang="zh-CN" altLang="en-US" sz="2000" dirty="0">
                <a:latin typeface="微软雅黑" panose="020B0503020204020204" pitchFamily="34" charset="-122"/>
                <a:ea typeface="微软雅黑" panose="020B0503020204020204" pitchFamily="34" charset="-122"/>
                <a:sym typeface="+mn-ea"/>
              </a:rPr>
              <a:t>入库通知单是存货人给仓库的一个客户委托，即存货人 向仓储企业提出入库申请的书面形式。一般入库通知单是货 主或货主委托方为入库任务下达单位，根据仓储协议，在一批货物由司机送达仓库前下达给仓库，仅仅起到预报入库信息的作用。</a:t>
            </a:r>
          </a:p>
          <a:p>
            <a:pPr indent="528955" algn="just" fontAlgn="auto">
              <a:lnSpc>
                <a:spcPct val="180000"/>
              </a:lnSpc>
              <a:buNone/>
            </a:pPr>
            <a:r>
              <a:rPr lang="zh-CN" altLang="en-US" sz="2000" dirty="0">
                <a:latin typeface="微软雅黑" panose="020B0503020204020204" pitchFamily="34" charset="-122"/>
                <a:ea typeface="微软雅黑" panose="020B0503020204020204" pitchFamily="34" charset="-122"/>
                <a:sym typeface="+mn-ea"/>
              </a:rPr>
              <a:t>入库通知单的内容一般根据用途不同，可包括编号、日 期、订单号、供应商、存货人、物品编号、物品属性、物品件数、 物品重量、包装材质及规格、存放要求等信息。</a:t>
            </a:r>
          </a:p>
        </p:txBody>
      </p:sp>
      <p:sp>
        <p:nvSpPr>
          <p:cNvPr id="22" name="矩形 21"/>
          <p:cNvSpPr/>
          <p:nvPr/>
        </p:nvSpPr>
        <p:spPr>
          <a:xfrm>
            <a:off x="7128513"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8545" y="909955"/>
            <a:ext cx="10114915" cy="866140"/>
          </a:xfrm>
        </p:spPr>
        <p:txBody>
          <a:bodyPr/>
          <a:lstStyle/>
          <a:p>
            <a:pPr algn="ctr">
              <a:lnSpc>
                <a:spcPct val="150000"/>
              </a:lnSpc>
            </a:pPr>
            <a:r>
              <a:rPr lang="zh-CN" altLang="en-US" sz="2800" b="1" dirty="0">
                <a:solidFill>
                  <a:srgbClr val="1B2F47"/>
                </a:solidFill>
                <a:latin typeface="微软雅黑" panose="020B0503020204020204" pitchFamily="34" charset="-122"/>
                <a:ea typeface="微软雅黑" panose="020B0503020204020204" pitchFamily="34" charset="-122"/>
                <a:cs typeface="黑体" panose="02010600030101010101" charset="-122"/>
                <a:sym typeface="+mn-ea"/>
              </a:rPr>
              <a:t>二、入库作业计划的编制</a:t>
            </a:r>
          </a:p>
        </p:txBody>
      </p:sp>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74725" y="2197739"/>
            <a:ext cx="4582160"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1.入库作业计划编制的作用</a:t>
            </a:r>
          </a:p>
        </p:txBody>
      </p:sp>
      <p:sp>
        <p:nvSpPr>
          <p:cNvPr id="4" name="文本框 3"/>
          <p:cNvSpPr txBox="1"/>
          <p:nvPr/>
        </p:nvSpPr>
        <p:spPr>
          <a:xfrm>
            <a:off x="974725" y="2698119"/>
            <a:ext cx="10187940" cy="3169285"/>
          </a:xfrm>
          <a:prstGeom prst="rect">
            <a:avLst/>
          </a:prstGeom>
          <a:noFill/>
        </p:spPr>
        <p:txBody>
          <a:bodyPr wrap="square" rtlCol="0" anchor="t">
            <a:spAutoFit/>
          </a:bodyPr>
          <a:lstStyle/>
          <a:p>
            <a:pPr indent="528955" algn="just" fontAlgn="auto">
              <a:lnSpc>
                <a:spcPct val="200000"/>
              </a:lnSpc>
              <a:buNone/>
            </a:pPr>
            <a:r>
              <a:rPr lang="zh-CN" altLang="en-US" sz="2000" dirty="0">
                <a:latin typeface="微软雅黑" panose="020B0503020204020204" pitchFamily="34" charset="-122"/>
                <a:ea typeface="微软雅黑" panose="020B0503020204020204" pitchFamily="34" charset="-122"/>
                <a:sym typeface="+mn-ea"/>
              </a:rPr>
              <a:t>入库作业计划是指仓库部门在接受物品之前根据本部门和存货人等内外部实际情况，权衡存货人 的需求和仓库存储的可能性，通过科学分析，提出在未来一定时期内仓库要达到的目标和实现目标的 方法。</a:t>
            </a:r>
          </a:p>
          <a:p>
            <a:pPr indent="528955" algn="just" fontAlgn="auto">
              <a:lnSpc>
                <a:spcPct val="200000"/>
              </a:lnSpc>
              <a:buNone/>
            </a:pPr>
            <a:r>
              <a:rPr lang="zh-CN" altLang="en-US" sz="2000" dirty="0">
                <a:latin typeface="微软雅黑" panose="020B0503020204020204" pitchFamily="34" charset="-122"/>
                <a:ea typeface="微软雅黑" panose="020B0503020204020204" pitchFamily="34" charset="-122"/>
                <a:sym typeface="+mn-ea"/>
              </a:rPr>
              <a:t>为仓储业务活动制订计划有利于将整个仓储业务活动有机地结合起来，科学、合理地安排好仓储 业务。因此，货物的仓储入库计划具有以下作用。</a:t>
            </a:r>
          </a:p>
        </p:txBody>
      </p:sp>
      <p:sp>
        <p:nvSpPr>
          <p:cNvPr id="9" name="矩形 8"/>
          <p:cNvSpPr/>
          <p:nvPr/>
        </p:nvSpPr>
        <p:spPr>
          <a:xfrm>
            <a:off x="7128513"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6</a:t>
            </a:fld>
            <a:endParaRPr lang="zh-CN" altLang="en-US"/>
          </a:p>
        </p:txBody>
      </p:sp>
      <p:sp>
        <p:nvSpPr>
          <p:cNvPr id="19" name="文本框 18"/>
          <p:cNvSpPr txBox="1"/>
          <p:nvPr/>
        </p:nvSpPr>
        <p:spPr>
          <a:xfrm>
            <a:off x="975360" y="1124589"/>
            <a:ext cx="986790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（1）能合理安排仓容，提高仓容利用率。</a:t>
            </a:r>
          </a:p>
        </p:txBody>
      </p:sp>
      <p:sp>
        <p:nvSpPr>
          <p:cNvPr id="12" name="文本框 11"/>
          <p:cNvSpPr txBox="1"/>
          <p:nvPr/>
        </p:nvSpPr>
        <p:spPr>
          <a:xfrm>
            <a:off x="975362" y="1652270"/>
            <a:ext cx="10220325" cy="1938020"/>
          </a:xfrm>
          <a:prstGeom prst="rect">
            <a:avLst/>
          </a:prstGeom>
          <a:noFill/>
        </p:spPr>
        <p:txBody>
          <a:bodyPr wrap="square" rtlCol="0" anchor="t">
            <a:spAutoFit/>
          </a:bodyPr>
          <a:lstStyle/>
          <a:p>
            <a:pPr indent="528955" algn="just" fontAlgn="auto">
              <a:lnSpc>
                <a:spcPct val="200000"/>
              </a:lnSpc>
              <a:buNone/>
            </a:pPr>
            <a:r>
              <a:rPr lang="zh-CN" altLang="en-US" sz="2000">
                <a:latin typeface="微软雅黑" panose="020B0503020204020204" pitchFamily="34" charset="-122"/>
                <a:ea typeface="微软雅黑" panose="020B0503020204020204" pitchFamily="34" charset="-122"/>
                <a:sym typeface="+mn-ea"/>
              </a:rPr>
              <a:t>采用事先计划的方式预先掌握准备存入库场的货物品种、数量、包装、体积等情况，便能对如何 安排这些货物做好充分的准备，使库场能根据货物的入库时间，腾出满足货物储存要求的库场空间， 以使有限的库场容量得到合理的调度。</a:t>
            </a:r>
          </a:p>
        </p:txBody>
      </p:sp>
      <p:sp>
        <p:nvSpPr>
          <p:cNvPr id="13" name="文本框 12"/>
          <p:cNvSpPr txBox="1"/>
          <p:nvPr/>
        </p:nvSpPr>
        <p:spPr>
          <a:xfrm>
            <a:off x="975360" y="3763646"/>
            <a:ext cx="986790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（2）便于人员、设备的合理调配。</a:t>
            </a:r>
          </a:p>
        </p:txBody>
      </p:sp>
      <p:sp>
        <p:nvSpPr>
          <p:cNvPr id="14" name="文本框 13"/>
          <p:cNvSpPr txBox="1"/>
          <p:nvPr/>
        </p:nvSpPr>
        <p:spPr>
          <a:xfrm>
            <a:off x="975362" y="4291330"/>
            <a:ext cx="10220325" cy="1938020"/>
          </a:xfrm>
          <a:prstGeom prst="rect">
            <a:avLst/>
          </a:prstGeom>
          <a:noFill/>
        </p:spPr>
        <p:txBody>
          <a:bodyPr wrap="square" rtlCol="0" anchor="t">
            <a:spAutoFit/>
          </a:bodyPr>
          <a:lstStyle/>
          <a:p>
            <a:pPr indent="528955" algn="just" fontAlgn="auto">
              <a:lnSpc>
                <a:spcPct val="200000"/>
              </a:lnSpc>
              <a:buNone/>
            </a:pPr>
            <a:r>
              <a:rPr lang="zh-CN" altLang="en-US" sz="2000">
                <a:latin typeface="微软雅黑" panose="020B0503020204020204" pitchFamily="34" charset="-122"/>
                <a:ea typeface="微软雅黑" panose="020B0503020204020204" pitchFamily="34" charset="-122"/>
                <a:sym typeface="+mn-ea"/>
              </a:rPr>
              <a:t>借助于入库作业计划，能方便地了解未来一段时间内货物进出库场时所需组织的生产作业，根据 这些作业的要求，管理者有时间事先筹划好对各生产环节的劳动力、设备和其他资源的安排，使企业 资源能得到充分合理的利用，并发挥最佳效能。</a:t>
            </a:r>
          </a:p>
        </p:txBody>
      </p:sp>
      <p:sp>
        <p:nvSpPr>
          <p:cNvPr id="15" name="矩形 14"/>
          <p:cNvSpPr/>
          <p:nvPr/>
        </p:nvSpPr>
        <p:spPr>
          <a:xfrm>
            <a:off x="11344275" y="584200"/>
            <a:ext cx="75565" cy="2807970"/>
          </a:xfrm>
          <a:prstGeom prst="rect">
            <a:avLst/>
          </a:prstGeom>
          <a:gradFill>
            <a:gsLst>
              <a:gs pos="100000">
                <a:schemeClr val="accent1">
                  <a:lumMod val="5000"/>
                  <a:lumOff val="95000"/>
                </a:schemeClr>
              </a:gs>
              <a:gs pos="89000">
                <a:schemeClr val="accent1">
                  <a:lumMod val="45000"/>
                  <a:lumOff val="55000"/>
                </a:schemeClr>
              </a:gs>
              <a:gs pos="0">
                <a:srgbClr val="2A577E"/>
              </a:gs>
              <a:gs pos="100000">
                <a:schemeClr val="accent1">
                  <a:lumMod val="30000"/>
                  <a:lumOff val="70000"/>
                </a:schemeClr>
              </a:gs>
            </a:gsLst>
            <a:lin ang="5400000" scaled="0"/>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矩形 15"/>
          <p:cNvSpPr/>
          <p:nvPr/>
        </p:nvSpPr>
        <p:spPr>
          <a:xfrm rot="5400000" flipH="1">
            <a:off x="10419082" y="-477520"/>
            <a:ext cx="75565" cy="2807970"/>
          </a:xfrm>
          <a:prstGeom prst="rect">
            <a:avLst/>
          </a:prstGeom>
          <a:gradFill>
            <a:gsLst>
              <a:gs pos="100000">
                <a:schemeClr val="accent1">
                  <a:lumMod val="5000"/>
                  <a:lumOff val="95000"/>
                </a:schemeClr>
              </a:gs>
              <a:gs pos="89000">
                <a:schemeClr val="accent1">
                  <a:lumMod val="45000"/>
                  <a:lumOff val="55000"/>
                </a:schemeClr>
              </a:gs>
              <a:gs pos="0">
                <a:srgbClr val="2A577E"/>
              </a:gs>
              <a:gs pos="100000">
                <a:schemeClr val="accent1">
                  <a:lumMod val="30000"/>
                  <a:lumOff val="70000"/>
                </a:schemeClr>
              </a:gs>
            </a:gsLst>
            <a:lin ang="5400000" scaled="0"/>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0" name="矩形 9"/>
          <p:cNvSpPr/>
          <p:nvPr/>
        </p:nvSpPr>
        <p:spPr>
          <a:xfrm>
            <a:off x="7128513"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7</a:t>
            </a:fld>
            <a:endParaRPr lang="zh-CN" altLang="en-US"/>
          </a:p>
        </p:txBody>
      </p:sp>
      <p:sp>
        <p:nvSpPr>
          <p:cNvPr id="19" name="文本框 18"/>
          <p:cNvSpPr txBox="1"/>
          <p:nvPr/>
        </p:nvSpPr>
        <p:spPr>
          <a:xfrm>
            <a:off x="975360" y="1143639"/>
            <a:ext cx="986790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（3）有利于降低仓储费用。</a:t>
            </a:r>
          </a:p>
        </p:txBody>
      </p:sp>
      <p:sp>
        <p:nvSpPr>
          <p:cNvPr id="12" name="文本框 11"/>
          <p:cNvSpPr txBox="1"/>
          <p:nvPr/>
        </p:nvSpPr>
        <p:spPr>
          <a:xfrm>
            <a:off x="975360" y="1671324"/>
            <a:ext cx="6630670" cy="4399915"/>
          </a:xfrm>
          <a:prstGeom prst="rect">
            <a:avLst/>
          </a:prstGeom>
          <a:noFill/>
        </p:spPr>
        <p:txBody>
          <a:bodyPr wrap="square" rtlCol="0" anchor="t">
            <a:spAutoFit/>
          </a:bodyPr>
          <a:lstStyle/>
          <a:p>
            <a:pPr indent="528955" algn="just" fontAlgn="auto">
              <a:lnSpc>
                <a:spcPct val="200000"/>
              </a:lnSpc>
              <a:buNone/>
            </a:pPr>
            <a:r>
              <a:rPr lang="zh-CN" altLang="en-US" sz="2000">
                <a:latin typeface="微软雅黑" panose="020B0503020204020204" pitchFamily="34" charset="-122"/>
                <a:ea typeface="微软雅黑" panose="020B0503020204020204" pitchFamily="34" charset="-122"/>
                <a:sym typeface="+mn-ea"/>
              </a:rPr>
              <a:t>当仓储企业的资源得到合理使用时，便能减少因工作安排上的混乱所造成的种种浪费。而这种费 用的节约将能提高仓储企业在市场上的竞争能力。</a:t>
            </a:r>
          </a:p>
          <a:p>
            <a:pPr indent="528955" algn="just" fontAlgn="auto">
              <a:lnSpc>
                <a:spcPct val="200000"/>
              </a:lnSpc>
              <a:buNone/>
            </a:pPr>
            <a:r>
              <a:rPr lang="zh-CN" altLang="en-US" sz="2000">
                <a:latin typeface="微软雅黑" panose="020B0503020204020204" pitchFamily="34" charset="-122"/>
                <a:ea typeface="微软雅黑" panose="020B0503020204020204" pitchFamily="34" charset="-122"/>
                <a:sym typeface="+mn-ea"/>
              </a:rPr>
              <a:t>货物仓储计划编制的主要依据是货物的市场供需变化情况，客户向仓储企业提供的货物存储申报 计划以及库场存储能力和条件等。计划内容一般包括存储货物的种类、数量、包装、货主、入库时间 和出库时间以及储存要求。</a:t>
            </a:r>
          </a:p>
        </p:txBody>
      </p:sp>
      <p:sp>
        <p:nvSpPr>
          <p:cNvPr id="15" name="矩形 14"/>
          <p:cNvSpPr/>
          <p:nvPr/>
        </p:nvSpPr>
        <p:spPr>
          <a:xfrm>
            <a:off x="11344275" y="584200"/>
            <a:ext cx="75565" cy="2807970"/>
          </a:xfrm>
          <a:prstGeom prst="rect">
            <a:avLst/>
          </a:prstGeom>
          <a:gradFill>
            <a:gsLst>
              <a:gs pos="100000">
                <a:schemeClr val="accent1">
                  <a:lumMod val="5000"/>
                  <a:lumOff val="95000"/>
                </a:schemeClr>
              </a:gs>
              <a:gs pos="89000">
                <a:schemeClr val="accent1">
                  <a:lumMod val="45000"/>
                  <a:lumOff val="55000"/>
                </a:schemeClr>
              </a:gs>
              <a:gs pos="0">
                <a:srgbClr val="2A577E"/>
              </a:gs>
              <a:gs pos="100000">
                <a:schemeClr val="accent1">
                  <a:lumMod val="30000"/>
                  <a:lumOff val="70000"/>
                </a:schemeClr>
              </a:gs>
            </a:gsLst>
            <a:lin ang="5400000" scaled="0"/>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矩形 15"/>
          <p:cNvSpPr/>
          <p:nvPr/>
        </p:nvSpPr>
        <p:spPr>
          <a:xfrm rot="5400000" flipH="1">
            <a:off x="10419082" y="-477520"/>
            <a:ext cx="75565" cy="2807970"/>
          </a:xfrm>
          <a:prstGeom prst="rect">
            <a:avLst/>
          </a:prstGeom>
          <a:gradFill>
            <a:gsLst>
              <a:gs pos="100000">
                <a:schemeClr val="accent1">
                  <a:lumMod val="5000"/>
                  <a:lumOff val="95000"/>
                </a:schemeClr>
              </a:gs>
              <a:gs pos="89000">
                <a:schemeClr val="accent1">
                  <a:lumMod val="45000"/>
                  <a:lumOff val="55000"/>
                </a:schemeClr>
              </a:gs>
              <a:gs pos="0">
                <a:srgbClr val="2A577E"/>
              </a:gs>
              <a:gs pos="100000">
                <a:schemeClr val="accent1">
                  <a:lumMod val="30000"/>
                  <a:lumOff val="70000"/>
                </a:schemeClr>
              </a:gs>
            </a:gsLst>
            <a:lin ang="5400000" scaled="0"/>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11" name="图片 10" descr="cd2c4bfeb4386699-ac5e1a71a45fef1c-312621ff1885ccc0924e8ac42feb6236"/>
          <p:cNvPicPr>
            <a:picLocks noChangeAspect="1"/>
          </p:cNvPicPr>
          <p:nvPr/>
        </p:nvPicPr>
        <p:blipFill>
          <a:blip r:embed="rId3"/>
          <a:stretch>
            <a:fillRect/>
          </a:stretch>
        </p:blipFill>
        <p:spPr>
          <a:xfrm>
            <a:off x="8061325" y="2250440"/>
            <a:ext cx="2961640" cy="3545840"/>
          </a:xfrm>
          <a:prstGeom prst="rect">
            <a:avLst/>
          </a:prstGeom>
        </p:spPr>
      </p:pic>
      <p:sp>
        <p:nvSpPr>
          <p:cNvPr id="9" name="矩形 8"/>
          <p:cNvSpPr/>
          <p:nvPr/>
        </p:nvSpPr>
        <p:spPr>
          <a:xfrm>
            <a:off x="7128513"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HVH53~MX059SBKTZD67]OS0"/>
          <p:cNvPicPr>
            <a:picLocks noChangeAspect="1"/>
          </p:cNvPicPr>
          <p:nvPr/>
        </p:nvPicPr>
        <p:blipFill>
          <a:blip r:embed="rId2"/>
          <a:stretch>
            <a:fillRect/>
          </a:stretch>
        </p:blipFill>
        <p:spPr>
          <a:xfrm>
            <a:off x="3706115" y="1267795"/>
            <a:ext cx="4454525" cy="4539615"/>
          </a:xfrm>
          <a:prstGeom prst="rect">
            <a:avLst/>
          </a:prstGeom>
        </p:spPr>
      </p:pic>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12581" y="837900"/>
            <a:ext cx="4582160" cy="429895"/>
          </a:xfrm>
          <a:prstGeom prst="rect">
            <a:avLst/>
          </a:prstGeom>
          <a:solidFill>
            <a:schemeClr val="bg2"/>
          </a:solidFill>
        </p:spPr>
        <p:txBody>
          <a:bodyPr wrap="square" rtlCol="0">
            <a:spAutoFit/>
          </a:bodyPr>
          <a:lstStyle/>
          <a:p>
            <a:r>
              <a:rPr lang="zh-CN" altLang="en-US" sz="2200" b="1" dirty="0">
                <a:solidFill>
                  <a:srgbClr val="DB5558"/>
                </a:solidFill>
                <a:latin typeface="微软雅黑" panose="020B0503020204020204" pitchFamily="34" charset="-122"/>
                <a:ea typeface="微软雅黑" panose="020B0503020204020204" pitchFamily="34" charset="-122"/>
              </a:rPr>
              <a:t>  2.影响入库作业的因素</a:t>
            </a:r>
          </a:p>
        </p:txBody>
      </p:sp>
      <p:sp>
        <p:nvSpPr>
          <p:cNvPr id="14" name="文本框 13"/>
          <p:cNvSpPr txBox="1"/>
          <p:nvPr/>
        </p:nvSpPr>
        <p:spPr>
          <a:xfrm>
            <a:off x="4841317" y="5979795"/>
            <a:ext cx="2913380" cy="506730"/>
          </a:xfrm>
          <a:prstGeom prst="rect">
            <a:avLst/>
          </a:prstGeom>
          <a:noFill/>
        </p:spPr>
        <p:txBody>
          <a:bodyPr wrap="square" rtlCol="0" anchor="t">
            <a:spAutoFit/>
          </a:bodyPr>
          <a:lstStyle/>
          <a:p>
            <a:pPr indent="0" algn="just" fontAlgn="auto">
              <a:lnSpc>
                <a:spcPct val="150000"/>
              </a:lnSpc>
            </a:pPr>
            <a:r>
              <a:rPr b="1" dirty="0">
                <a:solidFill>
                  <a:srgbClr val="1B2F47"/>
                </a:solidFill>
                <a:latin typeface="微软雅黑" panose="020B0503020204020204" pitchFamily="34" charset="-122"/>
                <a:ea typeface="微软雅黑" panose="020B0503020204020204" pitchFamily="34" charset="-122"/>
                <a:sym typeface="+mn-ea"/>
              </a:rPr>
              <a:t>图 3-2   供应商的送货方式</a:t>
            </a:r>
          </a:p>
        </p:txBody>
      </p:sp>
      <p:sp>
        <p:nvSpPr>
          <p:cNvPr id="15" name="矩形 14"/>
          <p:cNvSpPr/>
          <p:nvPr/>
        </p:nvSpPr>
        <p:spPr>
          <a:xfrm>
            <a:off x="7128513"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653280" y="2044065"/>
            <a:ext cx="6690995" cy="3821430"/>
          </a:xfrm>
          <a:prstGeom prst="rect">
            <a:avLst/>
          </a:prstGeom>
        </p:spPr>
      </p:pic>
      <p:cxnSp>
        <p:nvCxnSpPr>
          <p:cNvPr id="7" name="直接连接符 6"/>
          <p:cNvCxnSpPr/>
          <p:nvPr userDrawn="1"/>
        </p:nvCxnSpPr>
        <p:spPr>
          <a:xfrm flipH="1">
            <a:off x="321652" y="6667500"/>
            <a:ext cx="11548404"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8" name="灯片编号占位符 7"/>
          <p:cNvSpPr>
            <a:spLocks noGrp="1"/>
          </p:cNvSpPr>
          <p:nvPr>
            <p:ph type="sldNum" sz="quarter" idx="12"/>
          </p:nvPr>
        </p:nvSpPr>
        <p:spPr/>
        <p:txBody>
          <a:bodyPr/>
          <a:lstStyle/>
          <a:p>
            <a:fld id="{51CE5C07-9C33-4F8C-BCBD-86A988EB5556}" type="slidenum">
              <a:rPr lang="zh-CN" altLang="en-US" smtClean="0"/>
              <a:t>9</a:t>
            </a:fld>
            <a:endParaRPr lang="zh-CN" altLang="en-US"/>
          </a:p>
        </p:txBody>
      </p:sp>
      <p:sp>
        <p:nvSpPr>
          <p:cNvPr id="19" name="文本框 18"/>
          <p:cNvSpPr txBox="1"/>
          <p:nvPr/>
        </p:nvSpPr>
        <p:spPr>
          <a:xfrm>
            <a:off x="918210" y="1129669"/>
            <a:ext cx="9867900" cy="553085"/>
          </a:xfrm>
          <a:prstGeom prst="rect">
            <a:avLst/>
          </a:prstGeom>
          <a:noFill/>
        </p:spPr>
        <p:txBody>
          <a:bodyPr wrap="square" rtlCol="0" anchor="t">
            <a:spAutoFit/>
          </a:bodyPr>
          <a:lstStyle/>
          <a:p>
            <a:pPr indent="457200" algn="just" fontAlgn="auto">
              <a:lnSpc>
                <a:spcPct val="150000"/>
              </a:lnSpc>
              <a:buNone/>
            </a:pPr>
            <a:r>
              <a:rPr lang="zh-CN" altLang="en-US" sz="2000" dirty="0">
                <a:solidFill>
                  <a:srgbClr val="10B1EC"/>
                </a:solidFill>
                <a:latin typeface="微软雅黑" panose="020B0503020204020204" pitchFamily="34" charset="-122"/>
                <a:ea typeface="微软雅黑" panose="020B0503020204020204" pitchFamily="34" charset="-122"/>
                <a:sym typeface="+mn-ea"/>
              </a:rPr>
              <a:t>（2）物品的种类、特性与数量。</a:t>
            </a:r>
          </a:p>
        </p:txBody>
      </p:sp>
      <p:sp>
        <p:nvSpPr>
          <p:cNvPr id="15" name="矩形 14"/>
          <p:cNvSpPr/>
          <p:nvPr/>
        </p:nvSpPr>
        <p:spPr>
          <a:xfrm>
            <a:off x="11344275" y="584200"/>
            <a:ext cx="75565" cy="2807970"/>
          </a:xfrm>
          <a:prstGeom prst="rect">
            <a:avLst/>
          </a:prstGeom>
          <a:gradFill>
            <a:gsLst>
              <a:gs pos="100000">
                <a:schemeClr val="accent1">
                  <a:lumMod val="5000"/>
                  <a:lumOff val="95000"/>
                </a:schemeClr>
              </a:gs>
              <a:gs pos="89000">
                <a:schemeClr val="accent1">
                  <a:lumMod val="45000"/>
                  <a:lumOff val="55000"/>
                </a:schemeClr>
              </a:gs>
              <a:gs pos="0">
                <a:srgbClr val="2A577E"/>
              </a:gs>
              <a:gs pos="100000">
                <a:schemeClr val="accent1">
                  <a:lumMod val="30000"/>
                  <a:lumOff val="70000"/>
                </a:schemeClr>
              </a:gs>
            </a:gsLst>
            <a:lin ang="5400000" scaled="0"/>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矩形 15"/>
          <p:cNvSpPr/>
          <p:nvPr/>
        </p:nvSpPr>
        <p:spPr>
          <a:xfrm rot="5400000" flipH="1">
            <a:off x="10419082" y="-477520"/>
            <a:ext cx="75565" cy="2807970"/>
          </a:xfrm>
          <a:prstGeom prst="rect">
            <a:avLst/>
          </a:prstGeom>
          <a:gradFill>
            <a:gsLst>
              <a:gs pos="100000">
                <a:schemeClr val="accent1">
                  <a:lumMod val="5000"/>
                  <a:lumOff val="95000"/>
                </a:schemeClr>
              </a:gs>
              <a:gs pos="89000">
                <a:schemeClr val="accent1">
                  <a:lumMod val="45000"/>
                  <a:lumOff val="55000"/>
                </a:schemeClr>
              </a:gs>
              <a:gs pos="0">
                <a:srgbClr val="2A577E"/>
              </a:gs>
              <a:gs pos="100000">
                <a:schemeClr val="accent1">
                  <a:lumMod val="30000"/>
                  <a:lumOff val="70000"/>
                </a:schemeClr>
              </a:gs>
            </a:gsLst>
            <a:lin ang="5400000" scaled="0"/>
          </a:gradFill>
          <a:ln w="9525" cap="flat" cmpd="sng" algn="ctr">
            <a:no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4" name="文本框 13"/>
          <p:cNvSpPr txBox="1"/>
          <p:nvPr/>
        </p:nvSpPr>
        <p:spPr>
          <a:xfrm>
            <a:off x="6197602" y="6012815"/>
            <a:ext cx="3602355" cy="506730"/>
          </a:xfrm>
          <a:prstGeom prst="rect">
            <a:avLst/>
          </a:prstGeom>
          <a:noFill/>
        </p:spPr>
        <p:txBody>
          <a:bodyPr wrap="square" rtlCol="0" anchor="t">
            <a:spAutoFit/>
          </a:bodyPr>
          <a:lstStyle/>
          <a:p>
            <a:pPr indent="0" algn="just" fontAlgn="auto">
              <a:lnSpc>
                <a:spcPct val="150000"/>
              </a:lnSpc>
            </a:pPr>
            <a:r>
              <a:rPr b="1" dirty="0">
                <a:solidFill>
                  <a:srgbClr val="1B2F47"/>
                </a:solidFill>
                <a:latin typeface="微软雅黑" panose="020B0503020204020204" pitchFamily="34" charset="-122"/>
                <a:ea typeface="微软雅黑" panose="020B0503020204020204" pitchFamily="34" charset="-122"/>
                <a:sym typeface="+mn-ea"/>
              </a:rPr>
              <a:t>图 3-3   物品的种类、特性与数量</a:t>
            </a:r>
          </a:p>
        </p:txBody>
      </p:sp>
      <p:sp>
        <p:nvSpPr>
          <p:cNvPr id="10" name="矩形 9"/>
          <p:cNvSpPr/>
          <p:nvPr/>
        </p:nvSpPr>
        <p:spPr>
          <a:xfrm>
            <a:off x="7128513" y="-27384"/>
            <a:ext cx="1223363" cy="432048"/>
          </a:xfrm>
          <a:prstGeom prst="rect">
            <a:avLst/>
          </a:prstGeom>
          <a:solidFill>
            <a:srgbClr val="71B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zh-CN" altLang="en-US" dirty="0">
                <a:solidFill>
                  <a:prstClr val="white"/>
                </a:solidFill>
                <a:latin typeface="微软雅黑" pitchFamily="34" charset="-122"/>
                <a:ea typeface="微软雅黑" pitchFamily="34" charset="-122"/>
              </a:rPr>
              <a:t>探究学习</a:t>
            </a:r>
          </a:p>
        </p:txBody>
      </p:sp>
    </p:spTree>
  </p:cSld>
  <p:clrMapOvr>
    <a:masterClrMapping/>
  </p:clrMapOvr>
  <p:transition>
    <p:random/>
  </p:transition>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0E5FB3"/>
      </a:accent1>
      <a:accent2>
        <a:srgbClr val="0E5FB3"/>
      </a:accent2>
      <a:accent3>
        <a:srgbClr val="0E5FB3"/>
      </a:accent3>
      <a:accent4>
        <a:srgbClr val="0E5FB3"/>
      </a:accent4>
      <a:accent5>
        <a:srgbClr val="5B9BD5"/>
      </a:accent5>
      <a:accent6>
        <a:srgbClr val="70AD47"/>
      </a:accent6>
      <a:hlink>
        <a:srgbClr val="0563C1"/>
      </a:hlink>
      <a:folHlink>
        <a:srgbClr val="954F72"/>
      </a:folHlink>
    </a:clrScheme>
    <a:fontScheme name="b54eb1fc">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ww.99ppt.com">
  <a:themeElements>
    <a:clrScheme name="Office">
      <a:dk1>
        <a:srgbClr val="000000"/>
      </a:dk1>
      <a:lt1>
        <a:srgbClr val="FFFFFF"/>
      </a:lt1>
      <a:dk2>
        <a:srgbClr val="778495"/>
      </a:dk2>
      <a:lt2>
        <a:srgbClr val="F0F0F0"/>
      </a:lt2>
      <a:accent1>
        <a:srgbClr val="009FDE"/>
      </a:accent1>
      <a:accent2>
        <a:srgbClr val="0677C7"/>
      </a:accent2>
      <a:accent3>
        <a:srgbClr val="13668E"/>
      </a:accent3>
      <a:accent4>
        <a:srgbClr val="014864"/>
      </a:accent4>
      <a:accent5>
        <a:srgbClr val="B2B2B2"/>
      </a:accent5>
      <a:accent6>
        <a:srgbClr val="DDDDDD"/>
      </a:accent6>
      <a:hlink>
        <a:srgbClr val="009FDE"/>
      </a:hlink>
      <a:folHlink>
        <a:srgbClr val="BFBFBF"/>
      </a:folHlink>
    </a:clrScheme>
    <a:fontScheme name="bqlcq2vg">
      <a:majorFont>
        <a:latin typeface="思源黑体 CN"/>
        <a:ea typeface="思源黑体 CN"/>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2092</Words>
  <Application>Microsoft Office PowerPoint</Application>
  <PresentationFormat>自定义</PresentationFormat>
  <Paragraphs>84</Paragraphs>
  <Slides>15</Slides>
  <Notes>7</Notes>
  <HiddenSlides>0</HiddenSlides>
  <MMClips>0</MMClips>
  <ScaleCrop>false</ScaleCrop>
  <HeadingPairs>
    <vt:vector size="4" baseType="variant">
      <vt:variant>
        <vt:lpstr>主题</vt:lpstr>
      </vt:variant>
      <vt:variant>
        <vt:i4>4</vt:i4>
      </vt:variant>
      <vt:variant>
        <vt:lpstr>幻灯片标题</vt:lpstr>
      </vt:variant>
      <vt:variant>
        <vt:i4>15</vt:i4>
      </vt:variant>
    </vt:vector>
  </HeadingPairs>
  <TitlesOfParts>
    <vt:vector size="19" baseType="lpstr">
      <vt:lpstr>Office 主题</vt:lpstr>
      <vt:lpstr>Office 主题​​</vt:lpstr>
      <vt:lpstr>2_Office 主题</vt:lpstr>
      <vt:lpstr>1_www.99ppt.com</vt:lpstr>
      <vt:lpstr>PowerPoint 演示文稿</vt:lpstr>
      <vt:lpstr>PowerPoint 演示文稿</vt:lpstr>
      <vt:lpstr>一、入库申请</vt:lpstr>
      <vt:lpstr>PowerPoint 演示文稿</vt:lpstr>
      <vt:lpstr>二、入库作业计划的编制</vt:lpstr>
      <vt:lpstr>PowerPoint 演示文稿</vt:lpstr>
      <vt:lpstr>PowerPoint 演示文稿</vt:lpstr>
      <vt:lpstr>PowerPoint 演示文稿</vt:lpstr>
      <vt:lpstr>PowerPoint 演示文稿</vt:lpstr>
      <vt:lpstr>PowerPoint 演示文稿</vt:lpstr>
      <vt:lpstr>PowerPoint 演示文稿</vt:lpstr>
      <vt:lpstr>三、入库前准备</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xb21cn</cp:lastModifiedBy>
  <cp:revision>233</cp:revision>
  <dcterms:created xsi:type="dcterms:W3CDTF">2016-11-03T12:59:00Z</dcterms:created>
  <dcterms:modified xsi:type="dcterms:W3CDTF">2025-02-16T09:49:43Z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2052-10.1.0.6759</vt:lpwstr>
  </property>
</Properties>
</file>