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9" r:id="rId2"/>
    <p:sldMasterId id="2147483786" r:id="rId3"/>
    <p:sldMasterId id="2147483807" r:id="rId4"/>
    <p:sldMasterId id="2147483821" r:id="rId5"/>
    <p:sldMasterId id="2147483835" r:id="rId6"/>
  </p:sldMasterIdLst>
  <p:notesMasterIdLst>
    <p:notesMasterId r:id="rId47"/>
  </p:notesMasterIdLst>
  <p:sldIdLst>
    <p:sldId id="3763" r:id="rId7"/>
    <p:sldId id="3764" r:id="rId8"/>
    <p:sldId id="3436" r:id="rId9"/>
    <p:sldId id="3441" r:id="rId10"/>
    <p:sldId id="3442" r:id="rId11"/>
    <p:sldId id="3444" r:id="rId12"/>
    <p:sldId id="3446" r:id="rId13"/>
    <p:sldId id="3447" r:id="rId14"/>
    <p:sldId id="3448" r:id="rId15"/>
    <p:sldId id="3449" r:id="rId16"/>
    <p:sldId id="3793" r:id="rId17"/>
    <p:sldId id="3765" r:id="rId18"/>
    <p:sldId id="3766" r:id="rId19"/>
    <p:sldId id="3767" r:id="rId20"/>
    <p:sldId id="3768" r:id="rId21"/>
    <p:sldId id="3769" r:id="rId22"/>
    <p:sldId id="3770" r:id="rId23"/>
    <p:sldId id="3771" r:id="rId24"/>
    <p:sldId id="3772" r:id="rId25"/>
    <p:sldId id="3773" r:id="rId26"/>
    <p:sldId id="3774" r:id="rId27"/>
    <p:sldId id="3775" r:id="rId28"/>
    <p:sldId id="3776" r:id="rId29"/>
    <p:sldId id="3777" r:id="rId30"/>
    <p:sldId id="3778" r:id="rId31"/>
    <p:sldId id="3779" r:id="rId32"/>
    <p:sldId id="3780" r:id="rId33"/>
    <p:sldId id="3781" r:id="rId34"/>
    <p:sldId id="3782" r:id="rId35"/>
    <p:sldId id="3783" r:id="rId36"/>
    <p:sldId id="3792" r:id="rId37"/>
    <p:sldId id="3784" r:id="rId38"/>
    <p:sldId id="3785" r:id="rId39"/>
    <p:sldId id="3786" r:id="rId40"/>
    <p:sldId id="3787" r:id="rId41"/>
    <p:sldId id="3788" r:id="rId42"/>
    <p:sldId id="3789" r:id="rId43"/>
    <p:sldId id="3790" r:id="rId44"/>
    <p:sldId id="3791" r:id="rId45"/>
    <p:sldId id="3762" r:id="rId46"/>
  </p:sldIdLst>
  <p:sldSz cx="1219835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BB17"/>
    <a:srgbClr val="008CD2"/>
    <a:srgbClr val="DFF0F5"/>
    <a:srgbClr val="FFFFFF"/>
    <a:srgbClr val="632523"/>
    <a:srgbClr val="984807"/>
    <a:srgbClr val="D16309"/>
    <a:srgbClr val="FDE2CB"/>
    <a:srgbClr val="5C3F41"/>
    <a:srgbClr val="F9F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6366" autoAdjust="0"/>
  </p:normalViewPr>
  <p:slideViewPr>
    <p:cSldViewPr>
      <p:cViewPr varScale="1">
        <p:scale>
          <a:sx n="113" d="100"/>
          <a:sy n="113" d="100"/>
        </p:scale>
        <p:origin x="-264" y="-108"/>
      </p:cViewPr>
      <p:guideLst>
        <p:guide orient="horz" pos="2160"/>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4" d="100"/>
        <a:sy n="17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 Id="rId4" Type="http://schemas.openxmlformats.org/officeDocument/2006/relationships/image" Target="../media/image16.jpeg"/></Relationships>
</file>

<file path=ppt/diagrams/_rels/data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 Id="rId4" Type="http://schemas.openxmlformats.org/officeDocument/2006/relationships/image" Target="../media/image16.jpeg"/></Relationships>
</file>

<file path=ppt/diagrams/_rels/data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diagrams/_rels/data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 Id="rId4" Type="http://schemas.openxmlformats.org/officeDocument/2006/relationships/image" Target="../media/image16.jpeg"/></Relationships>
</file>

<file path=ppt/diagrams/_rels/data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diagrams/_rels/data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967BD-B0C9-45D7-9898-B25BD1FF08EE}"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zh-CN" altLang="en-US"/>
        </a:p>
      </dgm:t>
    </dgm:pt>
    <dgm:pt modelId="{881D9A23-61C3-4802-A6F9-36BA4171BA3A}">
      <dgm:prSet phldrT="[文本]" phldr="1"/>
      <dgm:spPr>
        <a:solidFill>
          <a:srgbClr val="FF9900"/>
        </a:solidFill>
        <a:ln>
          <a:solidFill>
            <a:srgbClr val="FF9900"/>
          </a:solidFill>
        </a:ln>
      </dgm:spPr>
      <dgm:t>
        <a:bodyPr/>
        <a:lstStyle/>
        <a:p>
          <a:endParaRPr lang="zh-CN" altLang="en-US"/>
        </a:p>
      </dgm:t>
    </dgm:pt>
    <dgm:pt modelId="{820AD4A3-D7D3-4F03-BBFC-70F238A9B63A}" type="parTrans" cxnId="{7A194F94-B65A-4449-BD4F-074F71540871}">
      <dgm:prSet/>
      <dgm:spPr/>
      <dgm:t>
        <a:bodyPr/>
        <a:lstStyle/>
        <a:p>
          <a:endParaRPr lang="zh-CN" altLang="en-US"/>
        </a:p>
      </dgm:t>
    </dgm:pt>
    <dgm:pt modelId="{C57D4F62-B831-411D-AF98-3E7CC3710958}" type="sibTrans" cxnId="{7A194F94-B65A-4449-BD4F-074F71540871}">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FF9900"/>
          </a:solidFill>
        </a:ln>
      </dgm:spPr>
      <dgm:t>
        <a:bodyPr/>
        <a:lstStyle/>
        <a:p>
          <a:endParaRPr lang="zh-CN" altLang="en-US"/>
        </a:p>
      </dgm:t>
    </dgm:pt>
    <dgm:pt modelId="{0A83EB6F-D765-4604-BC9E-AA435333FB46}">
      <dgm:prSet phldrT="[文本]" phldr="1"/>
      <dgm:spPr>
        <a:solidFill>
          <a:srgbClr val="FFC671"/>
        </a:solidFill>
        <a:ln>
          <a:solidFill>
            <a:srgbClr val="FFC671"/>
          </a:solidFill>
        </a:ln>
      </dgm:spPr>
      <dgm:t>
        <a:bodyPr/>
        <a:lstStyle/>
        <a:p>
          <a:endParaRPr lang="zh-CN" altLang="en-US" dirty="0"/>
        </a:p>
      </dgm:t>
    </dgm:pt>
    <dgm:pt modelId="{4F1AED60-D5FC-47BC-AC1B-987B02F80704}" type="parTrans" cxnId="{FCBCDE33-2114-4A56-91F4-BEFEDC25C4F0}">
      <dgm:prSet/>
      <dgm:spPr/>
      <dgm:t>
        <a:bodyPr/>
        <a:lstStyle/>
        <a:p>
          <a:endParaRPr lang="zh-CN" altLang="en-US"/>
        </a:p>
      </dgm:t>
    </dgm:pt>
    <dgm:pt modelId="{037BD8CD-10D2-411C-8A8B-FAB5E01C02A7}" type="sibTrans" cxnId="{FCBCDE33-2114-4A56-91F4-BEFEDC25C4F0}">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FF170"/>
          </a:solidFill>
        </a:ln>
      </dgm:spPr>
      <dgm:t>
        <a:bodyPr/>
        <a:lstStyle/>
        <a:p>
          <a:endParaRPr lang="zh-CN" altLang="en-US"/>
        </a:p>
      </dgm:t>
    </dgm:pt>
    <dgm:pt modelId="{92EBE9A8-C2F3-4006-A7B3-BF0DA5F10204}">
      <dgm:prSet phldrT="[文本]" phldr="1"/>
      <dgm:spPr>
        <a:solidFill>
          <a:srgbClr val="FFB13B"/>
        </a:solidFill>
        <a:ln>
          <a:solidFill>
            <a:srgbClr val="FFB13B"/>
          </a:solidFill>
        </a:ln>
      </dgm:spPr>
      <dgm:t>
        <a:bodyPr/>
        <a:lstStyle/>
        <a:p>
          <a:endParaRPr lang="zh-CN" altLang="en-US" dirty="0"/>
        </a:p>
      </dgm:t>
    </dgm:pt>
    <dgm:pt modelId="{B3BB5D63-2648-4A66-AF08-35FEB6378788}" type="parTrans" cxnId="{664A5A13-CE96-4099-B7FC-41EE5AF33A91}">
      <dgm:prSet/>
      <dgm:spPr/>
      <dgm:t>
        <a:bodyPr/>
        <a:lstStyle/>
        <a:p>
          <a:endParaRPr lang="zh-CN" altLang="en-US"/>
        </a:p>
      </dgm:t>
    </dgm:pt>
    <dgm:pt modelId="{8FC49EF3-E174-4C48-BF44-ABE7CD219B72}" type="sibTrans" cxnId="{664A5A13-CE96-4099-B7FC-41EE5AF33A91}">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FB74C"/>
          </a:solidFill>
        </a:ln>
      </dgm:spPr>
      <dgm:t>
        <a:bodyPr/>
        <a:lstStyle/>
        <a:p>
          <a:endParaRPr lang="zh-CN" altLang="en-US"/>
        </a:p>
      </dgm:t>
    </dgm:pt>
    <dgm:pt modelId="{3A03492D-C81F-4D1B-8CEC-7A87E40AA99F}">
      <dgm:prSet phldrT="[文本]"/>
      <dgm:spPr>
        <a:solidFill>
          <a:srgbClr val="AAE600"/>
        </a:solidFill>
        <a:ln>
          <a:solidFill>
            <a:srgbClr val="AAE600"/>
          </a:solidFill>
        </a:ln>
      </dgm:spPr>
      <dgm:t>
        <a:bodyPr/>
        <a:lstStyle/>
        <a:p>
          <a:endParaRPr lang="zh-CN" altLang="en-US" dirty="0"/>
        </a:p>
      </dgm:t>
    </dgm:pt>
    <dgm:pt modelId="{8C89AF09-C29B-47EA-9D52-D12AC49EB6D0}" type="parTrans" cxnId="{09F5570D-7ECA-4587-8D8B-FCF8A4D43184}">
      <dgm:prSet/>
      <dgm:spPr/>
      <dgm:t>
        <a:bodyPr/>
        <a:lstStyle/>
        <a:p>
          <a:endParaRPr lang="zh-CN" altLang="en-US"/>
        </a:p>
      </dgm:t>
    </dgm:pt>
    <dgm:pt modelId="{C408EF2B-DBA8-4147-B6C5-388A3052F2C6}" type="sibTrans" cxnId="{09F5570D-7ECA-4587-8D8B-FCF8A4D43184}">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D2F278"/>
          </a:solidFill>
        </a:ln>
      </dgm:spPr>
      <dgm:t>
        <a:bodyPr/>
        <a:lstStyle/>
        <a:p>
          <a:endParaRPr lang="zh-CN" altLang="en-US"/>
        </a:p>
      </dgm:t>
    </dgm:pt>
    <dgm:pt modelId="{D078E962-CA1C-4F2D-BA41-A51C661DC151}">
      <dgm:prSet phldrT="[文本]"/>
      <dgm:spPr>
        <a:solidFill>
          <a:srgbClr val="E5F7B0"/>
        </a:solidFill>
        <a:ln>
          <a:solidFill>
            <a:srgbClr val="E5F7B0"/>
          </a:solidFill>
        </a:ln>
      </dgm:spPr>
      <dgm:t>
        <a:bodyPr/>
        <a:lstStyle/>
        <a:p>
          <a:endParaRPr lang="zh-CN" altLang="en-US" dirty="0"/>
        </a:p>
      </dgm:t>
    </dgm:pt>
    <dgm:pt modelId="{5EC18064-3F64-4796-856D-3150B59D72DB}" type="parTrans" cxnId="{E091E875-81EA-4E54-B1A3-5824E936E213}">
      <dgm:prSet/>
      <dgm:spPr/>
      <dgm:t>
        <a:bodyPr/>
        <a:lstStyle/>
        <a:p>
          <a:endParaRPr lang="zh-CN" altLang="en-US"/>
        </a:p>
      </dgm:t>
    </dgm:pt>
    <dgm:pt modelId="{EED1C866-21DD-4D7F-BD67-B381C0DF738B}" type="sibTrans" cxnId="{E091E875-81EA-4E54-B1A3-5824E936E213}">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42EEEAE7-3519-4490-B6A5-C2AE3D1FA724}">
      <dgm:prSet phldrT="[文本]"/>
      <dgm:spPr>
        <a:solidFill>
          <a:srgbClr val="D2F278"/>
        </a:solidFill>
        <a:ln>
          <a:solidFill>
            <a:srgbClr val="D2F278"/>
          </a:solidFill>
        </a:ln>
      </dgm:spPr>
      <dgm:t>
        <a:bodyPr/>
        <a:lstStyle/>
        <a:p>
          <a:endParaRPr lang="zh-CN" altLang="en-US" dirty="0"/>
        </a:p>
      </dgm:t>
    </dgm:pt>
    <dgm:pt modelId="{21A308CD-2B6D-4CE5-AA94-17AA4EB1AECF}" type="parTrans" cxnId="{EDE7A467-A02C-4456-8DB1-F681856D93B5}">
      <dgm:prSet/>
      <dgm:spPr/>
      <dgm:t>
        <a:bodyPr/>
        <a:lstStyle/>
        <a:p>
          <a:endParaRPr lang="zh-CN" altLang="en-US"/>
        </a:p>
      </dgm:t>
    </dgm:pt>
    <dgm:pt modelId="{164997F2-8EF1-40A9-A6B3-EB254B178EB7}" type="sibTrans" cxnId="{EDE7A467-A02C-4456-8DB1-F681856D93B5}">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AF378B52-AE65-4CED-9F85-3837D4D93BE0}" type="pres">
      <dgm:prSet presAssocID="{9EE967BD-B0C9-45D7-9898-B25BD1FF08EE}" presName="Name0" presStyleCnt="0">
        <dgm:presLayoutVars>
          <dgm:chMax val="21"/>
          <dgm:chPref val="21"/>
        </dgm:presLayoutVars>
      </dgm:prSet>
      <dgm:spPr/>
      <dgm:t>
        <a:bodyPr/>
        <a:lstStyle/>
        <a:p>
          <a:endParaRPr lang="zh-CN" altLang="en-US"/>
        </a:p>
      </dgm:t>
    </dgm:pt>
    <dgm:pt modelId="{E3C24B2E-1490-4371-B2AE-504D11BA5EA9}" type="pres">
      <dgm:prSet presAssocID="{881D9A23-61C3-4802-A6F9-36BA4171BA3A}" presName="text1" presStyleCnt="0"/>
      <dgm:spPr/>
    </dgm:pt>
    <dgm:pt modelId="{6F0A58D8-4850-4FAC-94F9-E32005297EA9}" type="pres">
      <dgm:prSet presAssocID="{881D9A23-61C3-4802-A6F9-36BA4171BA3A}" presName="textRepeatNode" presStyleLbl="alignNode1" presStyleIdx="0" presStyleCnt="6">
        <dgm:presLayoutVars>
          <dgm:chMax val="0"/>
          <dgm:chPref val="0"/>
          <dgm:bulletEnabled val="1"/>
        </dgm:presLayoutVars>
      </dgm:prSet>
      <dgm:spPr/>
      <dgm:t>
        <a:bodyPr/>
        <a:lstStyle/>
        <a:p>
          <a:endParaRPr lang="zh-CN" altLang="en-US"/>
        </a:p>
      </dgm:t>
    </dgm:pt>
    <dgm:pt modelId="{B92C7E18-628E-41BC-AB03-DA0C2A49A3FC}" type="pres">
      <dgm:prSet presAssocID="{881D9A23-61C3-4802-A6F9-36BA4171BA3A}" presName="textaccent1" presStyleCnt="0"/>
      <dgm:spPr/>
    </dgm:pt>
    <dgm:pt modelId="{994E642B-3B5D-41B7-9144-0851379724CF}" type="pres">
      <dgm:prSet presAssocID="{881D9A23-61C3-4802-A6F9-36BA4171BA3A}" presName="accentRepeatNode" presStyleLbl="solidAlignAcc1" presStyleIdx="0" presStyleCnt="12"/>
      <dgm:spPr>
        <a:ln>
          <a:solidFill>
            <a:srgbClr val="ABF10F"/>
          </a:solidFill>
        </a:ln>
      </dgm:spPr>
    </dgm:pt>
    <dgm:pt modelId="{C1B1E204-2DB9-4908-ADD6-8339C41F8175}" type="pres">
      <dgm:prSet presAssocID="{C57D4F62-B831-411D-AF98-3E7CC3710958}" presName="image1" presStyleCnt="0"/>
      <dgm:spPr/>
    </dgm:pt>
    <dgm:pt modelId="{8DC7AD04-9AE1-4590-A32F-0ABA2DB481A2}" type="pres">
      <dgm:prSet presAssocID="{C57D4F62-B831-411D-AF98-3E7CC3710958}" presName="imageRepeatNode" presStyleLbl="alignAcc1" presStyleIdx="0" presStyleCnt="6"/>
      <dgm:spPr/>
      <dgm:t>
        <a:bodyPr/>
        <a:lstStyle/>
        <a:p>
          <a:endParaRPr lang="zh-CN" altLang="en-US"/>
        </a:p>
      </dgm:t>
    </dgm:pt>
    <dgm:pt modelId="{589DD869-2E13-4F93-BC3D-D89FEA302A1F}" type="pres">
      <dgm:prSet presAssocID="{C57D4F62-B831-411D-AF98-3E7CC3710958}" presName="imageaccent1" presStyleCnt="0"/>
      <dgm:spPr/>
    </dgm:pt>
    <dgm:pt modelId="{A0157D45-BA16-4178-8C3E-7D5DAB36080E}" type="pres">
      <dgm:prSet presAssocID="{C57D4F62-B831-411D-AF98-3E7CC3710958}" presName="accentRepeatNode" presStyleLbl="solidAlignAcc1" presStyleIdx="1" presStyleCnt="12"/>
      <dgm:spPr/>
    </dgm:pt>
    <dgm:pt modelId="{7A57273A-9D0E-4DA4-9F11-EC8CCB6D7DFB}" type="pres">
      <dgm:prSet presAssocID="{0A83EB6F-D765-4604-BC9E-AA435333FB46}" presName="text2" presStyleCnt="0"/>
      <dgm:spPr/>
    </dgm:pt>
    <dgm:pt modelId="{5510F76D-0195-4E43-A6AF-B2A9145F2F5A}" type="pres">
      <dgm:prSet presAssocID="{0A83EB6F-D765-4604-BC9E-AA435333FB46}" presName="textRepeatNode" presStyleLbl="alignNode1" presStyleIdx="1" presStyleCnt="6">
        <dgm:presLayoutVars>
          <dgm:chMax val="0"/>
          <dgm:chPref val="0"/>
          <dgm:bulletEnabled val="1"/>
        </dgm:presLayoutVars>
      </dgm:prSet>
      <dgm:spPr/>
      <dgm:t>
        <a:bodyPr/>
        <a:lstStyle/>
        <a:p>
          <a:endParaRPr lang="zh-CN" altLang="en-US"/>
        </a:p>
      </dgm:t>
    </dgm:pt>
    <dgm:pt modelId="{C77C259B-0773-4E94-BE7E-B4CBE3DDCD41}" type="pres">
      <dgm:prSet presAssocID="{0A83EB6F-D765-4604-BC9E-AA435333FB46}" presName="textaccent2" presStyleCnt="0"/>
      <dgm:spPr/>
    </dgm:pt>
    <dgm:pt modelId="{690E7BC2-B39E-457F-8187-FD9B7767DC20}" type="pres">
      <dgm:prSet presAssocID="{0A83EB6F-D765-4604-BC9E-AA435333FB46}" presName="accentRepeatNode" presStyleLbl="solidAlignAcc1" presStyleIdx="2" presStyleCnt="12"/>
      <dgm:spPr>
        <a:ln>
          <a:solidFill>
            <a:srgbClr val="CFF170"/>
          </a:solidFill>
        </a:ln>
      </dgm:spPr>
    </dgm:pt>
    <dgm:pt modelId="{039946D8-F1A0-42DE-8A47-5A06C53A8D07}" type="pres">
      <dgm:prSet presAssocID="{037BD8CD-10D2-411C-8A8B-FAB5E01C02A7}" presName="image2" presStyleCnt="0"/>
      <dgm:spPr/>
    </dgm:pt>
    <dgm:pt modelId="{0AD0266E-AABA-4F04-B75C-538C8FD9DF34}" type="pres">
      <dgm:prSet presAssocID="{037BD8CD-10D2-411C-8A8B-FAB5E01C02A7}" presName="imageRepeatNode" presStyleLbl="alignAcc1" presStyleIdx="1" presStyleCnt="6"/>
      <dgm:spPr/>
      <dgm:t>
        <a:bodyPr/>
        <a:lstStyle/>
        <a:p>
          <a:endParaRPr lang="zh-CN" altLang="en-US"/>
        </a:p>
      </dgm:t>
    </dgm:pt>
    <dgm:pt modelId="{A70BE659-12EE-43C3-B0F4-9981858078BA}" type="pres">
      <dgm:prSet presAssocID="{037BD8CD-10D2-411C-8A8B-FAB5E01C02A7}" presName="imageaccent2" presStyleCnt="0"/>
      <dgm:spPr/>
    </dgm:pt>
    <dgm:pt modelId="{B7C26E8A-D17C-4E5B-A1C7-6E96F3EA3FBE}" type="pres">
      <dgm:prSet presAssocID="{037BD8CD-10D2-411C-8A8B-FAB5E01C02A7}" presName="accentRepeatNode" presStyleLbl="solidAlignAcc1" presStyleIdx="3" presStyleCnt="12"/>
      <dgm:spPr>
        <a:ln>
          <a:solidFill>
            <a:srgbClr val="FFCB7D"/>
          </a:solidFill>
        </a:ln>
      </dgm:spPr>
    </dgm:pt>
    <dgm:pt modelId="{00A4F1BD-BA73-42FB-834A-AC8E05B16F9C}" type="pres">
      <dgm:prSet presAssocID="{92EBE9A8-C2F3-4006-A7B3-BF0DA5F10204}" presName="text3" presStyleCnt="0"/>
      <dgm:spPr/>
    </dgm:pt>
    <dgm:pt modelId="{E97CD24A-13CD-45D7-8AA0-839C03EE180F}" type="pres">
      <dgm:prSet presAssocID="{92EBE9A8-C2F3-4006-A7B3-BF0DA5F10204}" presName="textRepeatNode" presStyleLbl="alignNode1" presStyleIdx="2" presStyleCnt="6">
        <dgm:presLayoutVars>
          <dgm:chMax val="0"/>
          <dgm:chPref val="0"/>
          <dgm:bulletEnabled val="1"/>
        </dgm:presLayoutVars>
      </dgm:prSet>
      <dgm:spPr/>
      <dgm:t>
        <a:bodyPr/>
        <a:lstStyle/>
        <a:p>
          <a:endParaRPr lang="zh-CN" altLang="en-US"/>
        </a:p>
      </dgm:t>
    </dgm:pt>
    <dgm:pt modelId="{F5D2B077-9122-4DAC-9810-9B403C949C64}" type="pres">
      <dgm:prSet presAssocID="{92EBE9A8-C2F3-4006-A7B3-BF0DA5F10204}" presName="textaccent3" presStyleCnt="0"/>
      <dgm:spPr/>
    </dgm:pt>
    <dgm:pt modelId="{4083BC50-49E5-4D44-89A7-FD14B5641891}" type="pres">
      <dgm:prSet presAssocID="{92EBE9A8-C2F3-4006-A7B3-BF0DA5F10204}" presName="accentRepeatNode" presStyleLbl="solidAlignAcc1" presStyleIdx="4" presStyleCnt="12"/>
      <dgm:spPr>
        <a:ln>
          <a:solidFill>
            <a:srgbClr val="D2F278"/>
          </a:solidFill>
        </a:ln>
      </dgm:spPr>
    </dgm:pt>
    <dgm:pt modelId="{2FFFD8EF-CD72-4A5C-A70B-22EE3990E981}" type="pres">
      <dgm:prSet presAssocID="{8FC49EF3-E174-4C48-BF44-ABE7CD219B72}" presName="image3" presStyleCnt="0"/>
      <dgm:spPr/>
    </dgm:pt>
    <dgm:pt modelId="{B069CB91-0BDE-48E5-9400-417750B62745}" type="pres">
      <dgm:prSet presAssocID="{8FC49EF3-E174-4C48-BF44-ABE7CD219B72}" presName="imageRepeatNode" presStyleLbl="alignAcc1" presStyleIdx="2" presStyleCnt="6"/>
      <dgm:spPr/>
      <dgm:t>
        <a:bodyPr/>
        <a:lstStyle/>
        <a:p>
          <a:endParaRPr lang="zh-CN" altLang="en-US"/>
        </a:p>
      </dgm:t>
    </dgm:pt>
    <dgm:pt modelId="{B3F3FC03-4F45-4BF4-AADD-8FD2BB66B507}" type="pres">
      <dgm:prSet presAssocID="{8FC49EF3-E174-4C48-BF44-ABE7CD219B72}" presName="imageaccent3" presStyleCnt="0"/>
      <dgm:spPr/>
    </dgm:pt>
    <dgm:pt modelId="{8D3C93DD-40E3-4440-882B-27A99C53BA45}" type="pres">
      <dgm:prSet presAssocID="{8FC49EF3-E174-4C48-BF44-ABE7CD219B72}" presName="accentRepeatNode" presStyleLbl="solidAlignAcc1" presStyleIdx="5" presStyleCnt="12"/>
      <dgm:spPr>
        <a:ln>
          <a:solidFill>
            <a:srgbClr val="CFF170"/>
          </a:solidFill>
        </a:ln>
      </dgm:spPr>
    </dgm:pt>
    <dgm:pt modelId="{80CFDE9F-531C-416B-B8B9-E02D0DCEBE98}" type="pres">
      <dgm:prSet presAssocID="{D078E962-CA1C-4F2D-BA41-A51C661DC151}" presName="text4" presStyleCnt="0"/>
      <dgm:spPr/>
    </dgm:pt>
    <dgm:pt modelId="{46516AA3-70F8-45E8-AA3F-0A66159623A5}" type="pres">
      <dgm:prSet presAssocID="{D078E962-CA1C-4F2D-BA41-A51C661DC151}" presName="textRepeatNode" presStyleLbl="alignNode1" presStyleIdx="3" presStyleCnt="6">
        <dgm:presLayoutVars>
          <dgm:chMax val="0"/>
          <dgm:chPref val="0"/>
          <dgm:bulletEnabled val="1"/>
        </dgm:presLayoutVars>
      </dgm:prSet>
      <dgm:spPr/>
      <dgm:t>
        <a:bodyPr/>
        <a:lstStyle/>
        <a:p>
          <a:endParaRPr lang="zh-CN" altLang="en-US"/>
        </a:p>
      </dgm:t>
    </dgm:pt>
    <dgm:pt modelId="{EF47093D-C6B4-402D-87BD-444674263125}" type="pres">
      <dgm:prSet presAssocID="{D078E962-CA1C-4F2D-BA41-A51C661DC151}" presName="textaccent4" presStyleCnt="0"/>
      <dgm:spPr/>
    </dgm:pt>
    <dgm:pt modelId="{C2CA6342-BEC0-4454-9EA7-B8E97BF7C230}" type="pres">
      <dgm:prSet presAssocID="{D078E962-CA1C-4F2D-BA41-A51C661DC151}" presName="accentRepeatNode" presStyleLbl="solidAlignAcc1" presStyleIdx="6" presStyleCnt="12"/>
      <dgm:spPr>
        <a:ln>
          <a:solidFill>
            <a:srgbClr val="C1ED45"/>
          </a:solidFill>
        </a:ln>
      </dgm:spPr>
    </dgm:pt>
    <dgm:pt modelId="{4E5A85B0-9D9D-4EE7-9EB6-895522741640}" type="pres">
      <dgm:prSet presAssocID="{EED1C866-21DD-4D7F-BD67-B381C0DF738B}" presName="image4" presStyleCnt="0"/>
      <dgm:spPr/>
    </dgm:pt>
    <dgm:pt modelId="{997B1205-ED77-4075-8609-4F60AC88EBE6}" type="pres">
      <dgm:prSet presAssocID="{EED1C866-21DD-4D7F-BD67-B381C0DF738B}" presName="imageRepeatNode" presStyleLbl="alignAcc1" presStyleIdx="3" presStyleCnt="6"/>
      <dgm:spPr/>
      <dgm:t>
        <a:bodyPr/>
        <a:lstStyle/>
        <a:p>
          <a:endParaRPr lang="zh-CN" altLang="en-US"/>
        </a:p>
      </dgm:t>
    </dgm:pt>
    <dgm:pt modelId="{F75BDED6-5F8F-4B86-9549-9A9760D30B14}" type="pres">
      <dgm:prSet presAssocID="{EED1C866-21DD-4D7F-BD67-B381C0DF738B}" presName="imageaccent4" presStyleCnt="0"/>
      <dgm:spPr/>
    </dgm:pt>
    <dgm:pt modelId="{349423DB-014C-427A-A57D-56777B252AC9}" type="pres">
      <dgm:prSet presAssocID="{EED1C866-21DD-4D7F-BD67-B381C0DF738B}" presName="accentRepeatNode" presStyleLbl="solidAlignAcc1" presStyleIdx="7" presStyleCnt="12"/>
      <dgm:spPr>
        <a:ln>
          <a:solidFill>
            <a:srgbClr val="FFB13B"/>
          </a:solidFill>
        </a:ln>
      </dgm:spPr>
    </dgm:pt>
    <dgm:pt modelId="{4A44915D-81ED-476E-A121-80B37FD3C584}" type="pres">
      <dgm:prSet presAssocID="{42EEEAE7-3519-4490-B6A5-C2AE3D1FA724}" presName="text5" presStyleCnt="0"/>
      <dgm:spPr/>
    </dgm:pt>
    <dgm:pt modelId="{2D2AFC53-865C-4AB0-BF5A-ED8FCB25A181}" type="pres">
      <dgm:prSet presAssocID="{42EEEAE7-3519-4490-B6A5-C2AE3D1FA724}" presName="textRepeatNode" presStyleLbl="alignNode1" presStyleIdx="4" presStyleCnt="6">
        <dgm:presLayoutVars>
          <dgm:chMax val="0"/>
          <dgm:chPref val="0"/>
          <dgm:bulletEnabled val="1"/>
        </dgm:presLayoutVars>
      </dgm:prSet>
      <dgm:spPr/>
      <dgm:t>
        <a:bodyPr/>
        <a:lstStyle/>
        <a:p>
          <a:endParaRPr lang="zh-CN" altLang="en-US"/>
        </a:p>
      </dgm:t>
    </dgm:pt>
    <dgm:pt modelId="{87ACC620-96E3-4687-95F4-7B33B46F6E35}" type="pres">
      <dgm:prSet presAssocID="{42EEEAE7-3519-4490-B6A5-C2AE3D1FA724}" presName="textaccent5" presStyleCnt="0"/>
      <dgm:spPr/>
    </dgm:pt>
    <dgm:pt modelId="{78F54532-AE28-41FC-8C37-859784E8201E}" type="pres">
      <dgm:prSet presAssocID="{42EEEAE7-3519-4490-B6A5-C2AE3D1FA724}" presName="accentRepeatNode" presStyleLbl="solidAlignAcc1" presStyleIdx="8" presStyleCnt="12"/>
      <dgm:spPr>
        <a:ln>
          <a:solidFill>
            <a:srgbClr val="CFF170"/>
          </a:solidFill>
        </a:ln>
      </dgm:spPr>
    </dgm:pt>
    <dgm:pt modelId="{CC3F2F4D-BE9F-494D-923D-988BD3A6AFE7}" type="pres">
      <dgm:prSet presAssocID="{164997F2-8EF1-40A9-A6B3-EB254B178EB7}" presName="image5" presStyleCnt="0"/>
      <dgm:spPr/>
    </dgm:pt>
    <dgm:pt modelId="{F58B0CBC-B0FE-40BB-BC30-B621E8E62935}" type="pres">
      <dgm:prSet presAssocID="{164997F2-8EF1-40A9-A6B3-EB254B178EB7}" presName="imageRepeatNode" presStyleLbl="alignAcc1" presStyleIdx="4" presStyleCnt="6"/>
      <dgm:spPr/>
      <dgm:t>
        <a:bodyPr/>
        <a:lstStyle/>
        <a:p>
          <a:endParaRPr lang="zh-CN" altLang="en-US"/>
        </a:p>
      </dgm:t>
    </dgm:pt>
    <dgm:pt modelId="{3C2F40F4-3EB2-4754-B6C9-4CB72E25140D}" type="pres">
      <dgm:prSet presAssocID="{164997F2-8EF1-40A9-A6B3-EB254B178EB7}" presName="imageaccent5" presStyleCnt="0"/>
      <dgm:spPr/>
    </dgm:pt>
    <dgm:pt modelId="{A35F8E81-652D-4E64-B7E1-D021EBDDDE26}" type="pres">
      <dgm:prSet presAssocID="{164997F2-8EF1-40A9-A6B3-EB254B178EB7}" presName="accentRepeatNode" presStyleLbl="solidAlignAcc1" presStyleIdx="9" presStyleCnt="12"/>
      <dgm:spPr>
        <a:ln>
          <a:solidFill>
            <a:srgbClr val="FFDBA7"/>
          </a:solidFill>
        </a:ln>
      </dgm:spPr>
    </dgm:pt>
    <dgm:pt modelId="{63B1646E-996B-4C7A-A722-6F06548FE00C}" type="pres">
      <dgm:prSet presAssocID="{3A03492D-C81F-4D1B-8CEC-7A87E40AA99F}" presName="text6" presStyleCnt="0"/>
      <dgm:spPr/>
    </dgm:pt>
    <dgm:pt modelId="{07F32EA3-47BA-4C0B-9E00-690C2647C369}" type="pres">
      <dgm:prSet presAssocID="{3A03492D-C81F-4D1B-8CEC-7A87E40AA99F}" presName="textRepeatNode" presStyleLbl="alignNode1" presStyleIdx="5" presStyleCnt="6">
        <dgm:presLayoutVars>
          <dgm:chMax val="0"/>
          <dgm:chPref val="0"/>
          <dgm:bulletEnabled val="1"/>
        </dgm:presLayoutVars>
      </dgm:prSet>
      <dgm:spPr/>
      <dgm:t>
        <a:bodyPr/>
        <a:lstStyle/>
        <a:p>
          <a:endParaRPr lang="zh-CN" altLang="en-US"/>
        </a:p>
      </dgm:t>
    </dgm:pt>
    <dgm:pt modelId="{46D4F4BA-8B7A-4B58-83F6-27276E2195C4}" type="pres">
      <dgm:prSet presAssocID="{3A03492D-C81F-4D1B-8CEC-7A87E40AA99F}" presName="textaccent6" presStyleCnt="0"/>
      <dgm:spPr/>
    </dgm:pt>
    <dgm:pt modelId="{88EE753B-446B-4C04-8DFB-850D25330C9C}" type="pres">
      <dgm:prSet presAssocID="{3A03492D-C81F-4D1B-8CEC-7A87E40AA99F}" presName="accentRepeatNode" presStyleLbl="solidAlignAcc1" presStyleIdx="10" presStyleCnt="12"/>
      <dgm:spPr>
        <a:ln>
          <a:solidFill>
            <a:srgbClr val="FFC671"/>
          </a:solidFill>
        </a:ln>
      </dgm:spPr>
    </dgm:pt>
    <dgm:pt modelId="{234C0410-3BB3-4CF1-B796-03626F1F037F}" type="pres">
      <dgm:prSet presAssocID="{C408EF2B-DBA8-4147-B6C5-388A3052F2C6}" presName="image6" presStyleCnt="0"/>
      <dgm:spPr/>
    </dgm:pt>
    <dgm:pt modelId="{5E56336C-7274-48DA-8DA1-2F0CD2576BCC}" type="pres">
      <dgm:prSet presAssocID="{C408EF2B-DBA8-4147-B6C5-388A3052F2C6}" presName="imageRepeatNode" presStyleLbl="alignAcc1" presStyleIdx="5" presStyleCnt="6"/>
      <dgm:spPr/>
      <dgm:t>
        <a:bodyPr/>
        <a:lstStyle/>
        <a:p>
          <a:endParaRPr lang="zh-CN" altLang="en-US"/>
        </a:p>
      </dgm:t>
    </dgm:pt>
    <dgm:pt modelId="{504ADC76-F669-4E21-8D5D-0555FE13159F}" type="pres">
      <dgm:prSet presAssocID="{C408EF2B-DBA8-4147-B6C5-388A3052F2C6}" presName="imageaccent6" presStyleCnt="0"/>
      <dgm:spPr/>
    </dgm:pt>
    <dgm:pt modelId="{A6C3501B-1DEB-4447-9789-0F48892D3A5D}" type="pres">
      <dgm:prSet presAssocID="{C408EF2B-DBA8-4147-B6C5-388A3052F2C6}" presName="accentRepeatNode" presStyleLbl="solidAlignAcc1" presStyleIdx="11" presStyleCnt="12"/>
      <dgm:spPr/>
    </dgm:pt>
  </dgm:ptLst>
  <dgm:cxnLst>
    <dgm:cxn modelId="{D0EEA982-85CF-471A-863F-65F4110F6402}" type="presOf" srcId="{164997F2-8EF1-40A9-A6B3-EB254B178EB7}" destId="{F58B0CBC-B0FE-40BB-BC30-B621E8E62935}" srcOrd="0" destOrd="0" presId="urn:microsoft.com/office/officeart/2008/layout/HexagonCluster"/>
    <dgm:cxn modelId="{09F5570D-7ECA-4587-8D8B-FCF8A4D43184}" srcId="{9EE967BD-B0C9-45D7-9898-B25BD1FF08EE}" destId="{3A03492D-C81F-4D1B-8CEC-7A87E40AA99F}" srcOrd="5" destOrd="0" parTransId="{8C89AF09-C29B-47EA-9D52-D12AC49EB6D0}" sibTransId="{C408EF2B-DBA8-4147-B6C5-388A3052F2C6}"/>
    <dgm:cxn modelId="{6C10F420-A782-43B4-93F7-6EE153CA3EEB}" type="presOf" srcId="{881D9A23-61C3-4802-A6F9-36BA4171BA3A}" destId="{6F0A58D8-4850-4FAC-94F9-E32005297EA9}" srcOrd="0" destOrd="0" presId="urn:microsoft.com/office/officeart/2008/layout/HexagonCluster"/>
    <dgm:cxn modelId="{AFD2D7D9-D40E-41E3-9C8F-50E28CA3D0AE}" type="presOf" srcId="{037BD8CD-10D2-411C-8A8B-FAB5E01C02A7}" destId="{0AD0266E-AABA-4F04-B75C-538C8FD9DF34}" srcOrd="0" destOrd="0" presId="urn:microsoft.com/office/officeart/2008/layout/HexagonCluster"/>
    <dgm:cxn modelId="{E091E875-81EA-4E54-B1A3-5824E936E213}" srcId="{9EE967BD-B0C9-45D7-9898-B25BD1FF08EE}" destId="{D078E962-CA1C-4F2D-BA41-A51C661DC151}" srcOrd="3" destOrd="0" parTransId="{5EC18064-3F64-4796-856D-3150B59D72DB}" sibTransId="{EED1C866-21DD-4D7F-BD67-B381C0DF738B}"/>
    <dgm:cxn modelId="{EC6086A6-52F0-4C2C-BC7E-192E57AE6D30}" type="presOf" srcId="{C57D4F62-B831-411D-AF98-3E7CC3710958}" destId="{8DC7AD04-9AE1-4590-A32F-0ABA2DB481A2}" srcOrd="0" destOrd="0" presId="urn:microsoft.com/office/officeart/2008/layout/HexagonCluster"/>
    <dgm:cxn modelId="{BCE20358-F5F5-4A7A-96F7-822DBC4D6F24}" type="presOf" srcId="{3A03492D-C81F-4D1B-8CEC-7A87E40AA99F}" destId="{07F32EA3-47BA-4C0B-9E00-690C2647C369}" srcOrd="0" destOrd="0" presId="urn:microsoft.com/office/officeart/2008/layout/HexagonCluster"/>
    <dgm:cxn modelId="{EDE7A467-A02C-4456-8DB1-F681856D93B5}" srcId="{9EE967BD-B0C9-45D7-9898-B25BD1FF08EE}" destId="{42EEEAE7-3519-4490-B6A5-C2AE3D1FA724}" srcOrd="4" destOrd="0" parTransId="{21A308CD-2B6D-4CE5-AA94-17AA4EB1AECF}" sibTransId="{164997F2-8EF1-40A9-A6B3-EB254B178EB7}"/>
    <dgm:cxn modelId="{9FBC8124-0338-45E9-8139-E0F165196116}" type="presOf" srcId="{D078E962-CA1C-4F2D-BA41-A51C661DC151}" destId="{46516AA3-70F8-45E8-AA3F-0A66159623A5}" srcOrd="0" destOrd="0" presId="urn:microsoft.com/office/officeart/2008/layout/HexagonCluster"/>
    <dgm:cxn modelId="{D28A03B8-230A-4B91-B2E6-A74BAFC02BC4}" type="presOf" srcId="{8FC49EF3-E174-4C48-BF44-ABE7CD219B72}" destId="{B069CB91-0BDE-48E5-9400-417750B62745}" srcOrd="0" destOrd="0" presId="urn:microsoft.com/office/officeart/2008/layout/HexagonCluster"/>
    <dgm:cxn modelId="{557FC0ED-3BAF-4A31-9495-F83E5A06186D}" type="presOf" srcId="{0A83EB6F-D765-4604-BC9E-AA435333FB46}" destId="{5510F76D-0195-4E43-A6AF-B2A9145F2F5A}" srcOrd="0" destOrd="0" presId="urn:microsoft.com/office/officeart/2008/layout/HexagonCluster"/>
    <dgm:cxn modelId="{FCBCDE33-2114-4A56-91F4-BEFEDC25C4F0}" srcId="{9EE967BD-B0C9-45D7-9898-B25BD1FF08EE}" destId="{0A83EB6F-D765-4604-BC9E-AA435333FB46}" srcOrd="1" destOrd="0" parTransId="{4F1AED60-D5FC-47BC-AC1B-987B02F80704}" sibTransId="{037BD8CD-10D2-411C-8A8B-FAB5E01C02A7}"/>
    <dgm:cxn modelId="{7A194F94-B65A-4449-BD4F-074F71540871}" srcId="{9EE967BD-B0C9-45D7-9898-B25BD1FF08EE}" destId="{881D9A23-61C3-4802-A6F9-36BA4171BA3A}" srcOrd="0" destOrd="0" parTransId="{820AD4A3-D7D3-4F03-BBFC-70F238A9B63A}" sibTransId="{C57D4F62-B831-411D-AF98-3E7CC3710958}"/>
    <dgm:cxn modelId="{07BF48D1-F1BE-47A0-A23A-B8302204E600}" type="presOf" srcId="{92EBE9A8-C2F3-4006-A7B3-BF0DA5F10204}" destId="{E97CD24A-13CD-45D7-8AA0-839C03EE180F}" srcOrd="0" destOrd="0" presId="urn:microsoft.com/office/officeart/2008/layout/HexagonCluster"/>
    <dgm:cxn modelId="{C6827FA6-C856-4868-9FF3-1328ED717DF2}" type="presOf" srcId="{C408EF2B-DBA8-4147-B6C5-388A3052F2C6}" destId="{5E56336C-7274-48DA-8DA1-2F0CD2576BCC}" srcOrd="0" destOrd="0" presId="urn:microsoft.com/office/officeart/2008/layout/HexagonCluster"/>
    <dgm:cxn modelId="{3B7C10D4-B0EA-4120-AE31-D7D53506BC5F}" type="presOf" srcId="{42EEEAE7-3519-4490-B6A5-C2AE3D1FA724}" destId="{2D2AFC53-865C-4AB0-BF5A-ED8FCB25A181}" srcOrd="0" destOrd="0" presId="urn:microsoft.com/office/officeart/2008/layout/HexagonCluster"/>
    <dgm:cxn modelId="{6A47DCAB-5722-4B90-B055-94F568A9F68F}" type="presOf" srcId="{EED1C866-21DD-4D7F-BD67-B381C0DF738B}" destId="{997B1205-ED77-4075-8609-4F60AC88EBE6}" srcOrd="0" destOrd="0" presId="urn:microsoft.com/office/officeart/2008/layout/HexagonCluster"/>
    <dgm:cxn modelId="{F6C1EDBE-5954-4404-9368-FE455D6F50C1}" type="presOf" srcId="{9EE967BD-B0C9-45D7-9898-B25BD1FF08EE}" destId="{AF378B52-AE65-4CED-9F85-3837D4D93BE0}" srcOrd="0" destOrd="0" presId="urn:microsoft.com/office/officeart/2008/layout/HexagonCluster"/>
    <dgm:cxn modelId="{664A5A13-CE96-4099-B7FC-41EE5AF33A91}" srcId="{9EE967BD-B0C9-45D7-9898-B25BD1FF08EE}" destId="{92EBE9A8-C2F3-4006-A7B3-BF0DA5F10204}" srcOrd="2" destOrd="0" parTransId="{B3BB5D63-2648-4A66-AF08-35FEB6378788}" sibTransId="{8FC49EF3-E174-4C48-BF44-ABE7CD219B72}"/>
    <dgm:cxn modelId="{CD0741C7-9C23-4736-947E-A1AD778CEFE0}" type="presParOf" srcId="{AF378B52-AE65-4CED-9F85-3837D4D93BE0}" destId="{E3C24B2E-1490-4371-B2AE-504D11BA5EA9}" srcOrd="0" destOrd="0" presId="urn:microsoft.com/office/officeart/2008/layout/HexagonCluster"/>
    <dgm:cxn modelId="{697CAEF7-15D7-4904-AAAD-8BA343779732}" type="presParOf" srcId="{E3C24B2E-1490-4371-B2AE-504D11BA5EA9}" destId="{6F0A58D8-4850-4FAC-94F9-E32005297EA9}" srcOrd="0" destOrd="0" presId="urn:microsoft.com/office/officeart/2008/layout/HexagonCluster"/>
    <dgm:cxn modelId="{61B68F7F-E682-4F7F-81BE-905BB6B1BFD5}" type="presParOf" srcId="{AF378B52-AE65-4CED-9F85-3837D4D93BE0}" destId="{B92C7E18-628E-41BC-AB03-DA0C2A49A3FC}" srcOrd="1" destOrd="0" presId="urn:microsoft.com/office/officeart/2008/layout/HexagonCluster"/>
    <dgm:cxn modelId="{B49725E3-49F3-4930-A24A-92D9C1822474}" type="presParOf" srcId="{B92C7E18-628E-41BC-AB03-DA0C2A49A3FC}" destId="{994E642B-3B5D-41B7-9144-0851379724CF}" srcOrd="0" destOrd="0" presId="urn:microsoft.com/office/officeart/2008/layout/HexagonCluster"/>
    <dgm:cxn modelId="{50622A43-D6C8-4668-92F2-F1A7C850B5D2}" type="presParOf" srcId="{AF378B52-AE65-4CED-9F85-3837D4D93BE0}" destId="{C1B1E204-2DB9-4908-ADD6-8339C41F8175}" srcOrd="2" destOrd="0" presId="urn:microsoft.com/office/officeart/2008/layout/HexagonCluster"/>
    <dgm:cxn modelId="{CA864E99-F9E7-4777-A3DC-D32CE5B6CE74}" type="presParOf" srcId="{C1B1E204-2DB9-4908-ADD6-8339C41F8175}" destId="{8DC7AD04-9AE1-4590-A32F-0ABA2DB481A2}" srcOrd="0" destOrd="0" presId="urn:microsoft.com/office/officeart/2008/layout/HexagonCluster"/>
    <dgm:cxn modelId="{F9A5C434-F6F2-41F8-BB7F-C626024110D3}" type="presParOf" srcId="{AF378B52-AE65-4CED-9F85-3837D4D93BE0}" destId="{589DD869-2E13-4F93-BC3D-D89FEA302A1F}" srcOrd="3" destOrd="0" presId="urn:microsoft.com/office/officeart/2008/layout/HexagonCluster"/>
    <dgm:cxn modelId="{1E655C53-C4FD-449A-BA0C-0E10C3BC5B86}" type="presParOf" srcId="{589DD869-2E13-4F93-BC3D-D89FEA302A1F}" destId="{A0157D45-BA16-4178-8C3E-7D5DAB36080E}" srcOrd="0" destOrd="0" presId="urn:microsoft.com/office/officeart/2008/layout/HexagonCluster"/>
    <dgm:cxn modelId="{B82F9E59-C0EA-4568-9EFD-A211C8912A6E}" type="presParOf" srcId="{AF378B52-AE65-4CED-9F85-3837D4D93BE0}" destId="{7A57273A-9D0E-4DA4-9F11-EC8CCB6D7DFB}" srcOrd="4" destOrd="0" presId="urn:microsoft.com/office/officeart/2008/layout/HexagonCluster"/>
    <dgm:cxn modelId="{8AF6D42C-4DEB-405C-A41C-BFBE48525E65}" type="presParOf" srcId="{7A57273A-9D0E-4DA4-9F11-EC8CCB6D7DFB}" destId="{5510F76D-0195-4E43-A6AF-B2A9145F2F5A}" srcOrd="0" destOrd="0" presId="urn:microsoft.com/office/officeart/2008/layout/HexagonCluster"/>
    <dgm:cxn modelId="{F3736CD6-7144-4D60-86C3-0DF0C3480205}" type="presParOf" srcId="{AF378B52-AE65-4CED-9F85-3837D4D93BE0}" destId="{C77C259B-0773-4E94-BE7E-B4CBE3DDCD41}" srcOrd="5" destOrd="0" presId="urn:microsoft.com/office/officeart/2008/layout/HexagonCluster"/>
    <dgm:cxn modelId="{EEFF8DC2-7C75-44A1-9CC7-E8DC406A7496}" type="presParOf" srcId="{C77C259B-0773-4E94-BE7E-B4CBE3DDCD41}" destId="{690E7BC2-B39E-457F-8187-FD9B7767DC20}" srcOrd="0" destOrd="0" presId="urn:microsoft.com/office/officeart/2008/layout/HexagonCluster"/>
    <dgm:cxn modelId="{E667199E-B8D5-426A-A8B9-4EF889FDD75A}" type="presParOf" srcId="{AF378B52-AE65-4CED-9F85-3837D4D93BE0}" destId="{039946D8-F1A0-42DE-8A47-5A06C53A8D07}" srcOrd="6" destOrd="0" presId="urn:microsoft.com/office/officeart/2008/layout/HexagonCluster"/>
    <dgm:cxn modelId="{C0BDD8F4-C1A4-4FFF-AE93-9ADC18464EDD}" type="presParOf" srcId="{039946D8-F1A0-42DE-8A47-5A06C53A8D07}" destId="{0AD0266E-AABA-4F04-B75C-538C8FD9DF34}" srcOrd="0" destOrd="0" presId="urn:microsoft.com/office/officeart/2008/layout/HexagonCluster"/>
    <dgm:cxn modelId="{06F40631-1B48-4378-BD93-D255F1B58227}" type="presParOf" srcId="{AF378B52-AE65-4CED-9F85-3837D4D93BE0}" destId="{A70BE659-12EE-43C3-B0F4-9981858078BA}" srcOrd="7" destOrd="0" presId="urn:microsoft.com/office/officeart/2008/layout/HexagonCluster"/>
    <dgm:cxn modelId="{C91B8D8C-48A7-41B2-AB5D-C3AB731CC93C}" type="presParOf" srcId="{A70BE659-12EE-43C3-B0F4-9981858078BA}" destId="{B7C26E8A-D17C-4E5B-A1C7-6E96F3EA3FBE}" srcOrd="0" destOrd="0" presId="urn:microsoft.com/office/officeart/2008/layout/HexagonCluster"/>
    <dgm:cxn modelId="{72F352AD-29FC-4E5B-AA59-C3563084DC3A}" type="presParOf" srcId="{AF378B52-AE65-4CED-9F85-3837D4D93BE0}" destId="{00A4F1BD-BA73-42FB-834A-AC8E05B16F9C}" srcOrd="8" destOrd="0" presId="urn:microsoft.com/office/officeart/2008/layout/HexagonCluster"/>
    <dgm:cxn modelId="{CC4010CC-9BA2-4F93-BA00-1C8F89E5F5B2}" type="presParOf" srcId="{00A4F1BD-BA73-42FB-834A-AC8E05B16F9C}" destId="{E97CD24A-13CD-45D7-8AA0-839C03EE180F}" srcOrd="0" destOrd="0" presId="urn:microsoft.com/office/officeart/2008/layout/HexagonCluster"/>
    <dgm:cxn modelId="{6C3FEFE8-344C-468C-AE40-B596966AB29C}" type="presParOf" srcId="{AF378B52-AE65-4CED-9F85-3837D4D93BE0}" destId="{F5D2B077-9122-4DAC-9810-9B403C949C64}" srcOrd="9" destOrd="0" presId="urn:microsoft.com/office/officeart/2008/layout/HexagonCluster"/>
    <dgm:cxn modelId="{9C4383B8-F8E3-4022-A4B1-1143AF022452}" type="presParOf" srcId="{F5D2B077-9122-4DAC-9810-9B403C949C64}" destId="{4083BC50-49E5-4D44-89A7-FD14B5641891}" srcOrd="0" destOrd="0" presId="urn:microsoft.com/office/officeart/2008/layout/HexagonCluster"/>
    <dgm:cxn modelId="{2641C8F2-158B-4A3A-A048-58E5E7DA6B5D}" type="presParOf" srcId="{AF378B52-AE65-4CED-9F85-3837D4D93BE0}" destId="{2FFFD8EF-CD72-4A5C-A70B-22EE3990E981}" srcOrd="10" destOrd="0" presId="urn:microsoft.com/office/officeart/2008/layout/HexagonCluster"/>
    <dgm:cxn modelId="{95B0F141-35DB-49EB-8176-EEC578629922}" type="presParOf" srcId="{2FFFD8EF-CD72-4A5C-A70B-22EE3990E981}" destId="{B069CB91-0BDE-48E5-9400-417750B62745}" srcOrd="0" destOrd="0" presId="urn:microsoft.com/office/officeart/2008/layout/HexagonCluster"/>
    <dgm:cxn modelId="{46FCD994-FB7E-4443-B0E9-33B506CB383B}" type="presParOf" srcId="{AF378B52-AE65-4CED-9F85-3837D4D93BE0}" destId="{B3F3FC03-4F45-4BF4-AADD-8FD2BB66B507}" srcOrd="11" destOrd="0" presId="urn:microsoft.com/office/officeart/2008/layout/HexagonCluster"/>
    <dgm:cxn modelId="{5EDB0C29-6E55-4FD0-A79E-B6DEDE4D9857}" type="presParOf" srcId="{B3F3FC03-4F45-4BF4-AADD-8FD2BB66B507}" destId="{8D3C93DD-40E3-4440-882B-27A99C53BA45}" srcOrd="0" destOrd="0" presId="urn:microsoft.com/office/officeart/2008/layout/HexagonCluster"/>
    <dgm:cxn modelId="{2A7D8FF5-EAB9-42E7-BBB5-C31DB586FCC7}" type="presParOf" srcId="{AF378B52-AE65-4CED-9F85-3837D4D93BE0}" destId="{80CFDE9F-531C-416B-B8B9-E02D0DCEBE98}" srcOrd="12" destOrd="0" presId="urn:microsoft.com/office/officeart/2008/layout/HexagonCluster"/>
    <dgm:cxn modelId="{6B9D7AFF-4B14-4DAD-A2A4-6D7AA26933A6}" type="presParOf" srcId="{80CFDE9F-531C-416B-B8B9-E02D0DCEBE98}" destId="{46516AA3-70F8-45E8-AA3F-0A66159623A5}" srcOrd="0" destOrd="0" presId="urn:microsoft.com/office/officeart/2008/layout/HexagonCluster"/>
    <dgm:cxn modelId="{539F58BB-9483-4350-8483-4AE580E4C521}" type="presParOf" srcId="{AF378B52-AE65-4CED-9F85-3837D4D93BE0}" destId="{EF47093D-C6B4-402D-87BD-444674263125}" srcOrd="13" destOrd="0" presId="urn:microsoft.com/office/officeart/2008/layout/HexagonCluster"/>
    <dgm:cxn modelId="{679E615A-B082-4660-83CE-68A4C8F11DE5}" type="presParOf" srcId="{EF47093D-C6B4-402D-87BD-444674263125}" destId="{C2CA6342-BEC0-4454-9EA7-B8E97BF7C230}" srcOrd="0" destOrd="0" presId="urn:microsoft.com/office/officeart/2008/layout/HexagonCluster"/>
    <dgm:cxn modelId="{48197905-C947-4B2C-A734-5C60E29893A4}" type="presParOf" srcId="{AF378B52-AE65-4CED-9F85-3837D4D93BE0}" destId="{4E5A85B0-9D9D-4EE7-9EB6-895522741640}" srcOrd="14" destOrd="0" presId="urn:microsoft.com/office/officeart/2008/layout/HexagonCluster"/>
    <dgm:cxn modelId="{91DD0974-B22B-47AA-8E49-B7DFE8E28AF4}" type="presParOf" srcId="{4E5A85B0-9D9D-4EE7-9EB6-895522741640}" destId="{997B1205-ED77-4075-8609-4F60AC88EBE6}" srcOrd="0" destOrd="0" presId="urn:microsoft.com/office/officeart/2008/layout/HexagonCluster"/>
    <dgm:cxn modelId="{34EE0F8B-8136-43D5-889E-C1C68D8262BA}" type="presParOf" srcId="{AF378B52-AE65-4CED-9F85-3837D4D93BE0}" destId="{F75BDED6-5F8F-4B86-9549-9A9760D30B14}" srcOrd="15" destOrd="0" presId="urn:microsoft.com/office/officeart/2008/layout/HexagonCluster"/>
    <dgm:cxn modelId="{C829A469-78D6-47B4-9942-00AE3E966F54}" type="presParOf" srcId="{F75BDED6-5F8F-4B86-9549-9A9760D30B14}" destId="{349423DB-014C-427A-A57D-56777B252AC9}" srcOrd="0" destOrd="0" presId="urn:microsoft.com/office/officeart/2008/layout/HexagonCluster"/>
    <dgm:cxn modelId="{C9CFA270-4875-4914-A85F-23A49CBAB1B4}" type="presParOf" srcId="{AF378B52-AE65-4CED-9F85-3837D4D93BE0}" destId="{4A44915D-81ED-476E-A121-80B37FD3C584}" srcOrd="16" destOrd="0" presId="urn:microsoft.com/office/officeart/2008/layout/HexagonCluster"/>
    <dgm:cxn modelId="{9CF9FC7B-7C3C-4D6F-A467-0696C6A742F8}" type="presParOf" srcId="{4A44915D-81ED-476E-A121-80B37FD3C584}" destId="{2D2AFC53-865C-4AB0-BF5A-ED8FCB25A181}" srcOrd="0" destOrd="0" presId="urn:microsoft.com/office/officeart/2008/layout/HexagonCluster"/>
    <dgm:cxn modelId="{5139DDF8-42B2-4AD9-9B52-2BBD71B40BBA}" type="presParOf" srcId="{AF378B52-AE65-4CED-9F85-3837D4D93BE0}" destId="{87ACC620-96E3-4687-95F4-7B33B46F6E35}" srcOrd="17" destOrd="0" presId="urn:microsoft.com/office/officeart/2008/layout/HexagonCluster"/>
    <dgm:cxn modelId="{E50961FC-8FEB-4CD7-9580-7A38013AE1A7}" type="presParOf" srcId="{87ACC620-96E3-4687-95F4-7B33B46F6E35}" destId="{78F54532-AE28-41FC-8C37-859784E8201E}" srcOrd="0" destOrd="0" presId="urn:microsoft.com/office/officeart/2008/layout/HexagonCluster"/>
    <dgm:cxn modelId="{F545FC8F-A8AA-4109-92E6-F387BEA94E6A}" type="presParOf" srcId="{AF378B52-AE65-4CED-9F85-3837D4D93BE0}" destId="{CC3F2F4D-BE9F-494D-923D-988BD3A6AFE7}" srcOrd="18" destOrd="0" presId="urn:microsoft.com/office/officeart/2008/layout/HexagonCluster"/>
    <dgm:cxn modelId="{76B0811C-A4AD-4DD1-9427-CD1162E391D3}" type="presParOf" srcId="{CC3F2F4D-BE9F-494D-923D-988BD3A6AFE7}" destId="{F58B0CBC-B0FE-40BB-BC30-B621E8E62935}" srcOrd="0" destOrd="0" presId="urn:microsoft.com/office/officeart/2008/layout/HexagonCluster"/>
    <dgm:cxn modelId="{FE707C23-D362-4D62-A4D5-9881596C21D0}" type="presParOf" srcId="{AF378B52-AE65-4CED-9F85-3837D4D93BE0}" destId="{3C2F40F4-3EB2-4754-B6C9-4CB72E25140D}" srcOrd="19" destOrd="0" presId="urn:microsoft.com/office/officeart/2008/layout/HexagonCluster"/>
    <dgm:cxn modelId="{4FDF72FA-8577-43FF-8D08-6A3B6310E008}" type="presParOf" srcId="{3C2F40F4-3EB2-4754-B6C9-4CB72E25140D}" destId="{A35F8E81-652D-4E64-B7E1-D021EBDDDE26}" srcOrd="0" destOrd="0" presId="urn:microsoft.com/office/officeart/2008/layout/HexagonCluster"/>
    <dgm:cxn modelId="{1CBDDE99-A842-4B09-93AA-0ADDD62470FC}" type="presParOf" srcId="{AF378B52-AE65-4CED-9F85-3837D4D93BE0}" destId="{63B1646E-996B-4C7A-A722-6F06548FE00C}" srcOrd="20" destOrd="0" presId="urn:microsoft.com/office/officeart/2008/layout/HexagonCluster"/>
    <dgm:cxn modelId="{92F9D812-FD68-4076-81E7-DC0D8518CE2A}" type="presParOf" srcId="{63B1646E-996B-4C7A-A722-6F06548FE00C}" destId="{07F32EA3-47BA-4C0B-9E00-690C2647C369}" srcOrd="0" destOrd="0" presId="urn:microsoft.com/office/officeart/2008/layout/HexagonCluster"/>
    <dgm:cxn modelId="{E0492740-B1F9-4D6B-A87D-91792DDA5F2B}" type="presParOf" srcId="{AF378B52-AE65-4CED-9F85-3837D4D93BE0}" destId="{46D4F4BA-8B7A-4B58-83F6-27276E2195C4}" srcOrd="21" destOrd="0" presId="urn:microsoft.com/office/officeart/2008/layout/HexagonCluster"/>
    <dgm:cxn modelId="{1975ACF9-2F13-460D-88E3-A27C313E9935}" type="presParOf" srcId="{46D4F4BA-8B7A-4B58-83F6-27276E2195C4}" destId="{88EE753B-446B-4C04-8DFB-850D25330C9C}" srcOrd="0" destOrd="0" presId="urn:microsoft.com/office/officeart/2008/layout/HexagonCluster"/>
    <dgm:cxn modelId="{28945615-BD2D-4FAB-8AFF-5C5014D43139}" type="presParOf" srcId="{AF378B52-AE65-4CED-9F85-3837D4D93BE0}" destId="{234C0410-3BB3-4CF1-B796-03626F1F037F}" srcOrd="22" destOrd="0" presId="urn:microsoft.com/office/officeart/2008/layout/HexagonCluster"/>
    <dgm:cxn modelId="{D38F5078-BD26-4233-8F37-BD72D2867465}" type="presParOf" srcId="{234C0410-3BB3-4CF1-B796-03626F1F037F}" destId="{5E56336C-7274-48DA-8DA1-2F0CD2576BCC}" srcOrd="0" destOrd="0" presId="urn:microsoft.com/office/officeart/2008/layout/HexagonCluster"/>
    <dgm:cxn modelId="{FAE8960D-FD97-4D9E-A1CC-5EA32F2BEE80}" type="presParOf" srcId="{AF378B52-AE65-4CED-9F85-3837D4D93BE0}" destId="{504ADC76-F669-4E21-8D5D-0555FE13159F}" srcOrd="23" destOrd="0" presId="urn:microsoft.com/office/officeart/2008/layout/HexagonCluster"/>
    <dgm:cxn modelId="{5DFD7B58-74D8-49CE-B34F-4DB6726FBCA1}" type="presParOf" srcId="{504ADC76-F669-4E21-8D5D-0555FE13159F}" destId="{A6C3501B-1DEB-4447-9789-0F48892D3A5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34E41-8549-4F50-9EC1-BE05C837035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E07E5AD3-4928-4B69-8524-28FA1071C0A2}">
      <dgm:prSet phldrT="[文本]" phldr="1"/>
      <dgm:spPr>
        <a:solidFill>
          <a:srgbClr val="FFDBAB"/>
        </a:solidFill>
        <a:ln>
          <a:noFill/>
        </a:ln>
      </dgm:spPr>
      <dgm:t>
        <a:bodyPr/>
        <a:lstStyle/>
        <a:p>
          <a:endParaRPr lang="zh-CN" altLang="en-US" dirty="0"/>
        </a:p>
      </dgm:t>
    </dgm:pt>
    <dgm:pt modelId="{91782D5F-F3AD-48DD-9467-8BD83BD5B99F}" type="parTrans" cxnId="{4391E427-197E-42B1-80BF-050D8B7D0A41}">
      <dgm:prSet/>
      <dgm:spPr/>
      <dgm:t>
        <a:bodyPr/>
        <a:lstStyle/>
        <a:p>
          <a:endParaRPr lang="zh-CN" altLang="en-US"/>
        </a:p>
      </dgm:t>
    </dgm:pt>
    <dgm:pt modelId="{DACFF7B5-0914-4858-8E91-48974FA259A2}" type="sibTrans" cxnId="{4391E427-197E-42B1-80BF-050D8B7D0A41}">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DBAB"/>
          </a:solidFill>
        </a:ln>
      </dgm:spPr>
      <dgm:t>
        <a:bodyPr/>
        <a:lstStyle/>
        <a:p>
          <a:endParaRPr lang="zh-CN" altLang="en-US"/>
        </a:p>
      </dgm:t>
    </dgm:pt>
    <dgm:pt modelId="{8ED5895E-E04E-4A08-855E-1791FFC6E5CF}">
      <dgm:prSet phldrT="[文本]" phldr="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rgbClr val="FFB553"/>
          </a:solidFill>
        </a:ln>
      </dgm:spPr>
      <dgm:t>
        <a:bodyPr/>
        <a:lstStyle/>
        <a:p>
          <a:endParaRPr lang="zh-CN" altLang="en-US" dirty="0"/>
        </a:p>
      </dgm:t>
    </dgm:pt>
    <dgm:pt modelId="{EA031C88-E7F1-4F0C-9827-A8FF5ACF9A24}" type="parTrans" cxnId="{351A130B-6C6A-47D4-8B51-B6EFAA829B17}">
      <dgm:prSet/>
      <dgm:spPr/>
      <dgm:t>
        <a:bodyPr/>
        <a:lstStyle/>
        <a:p>
          <a:endParaRPr lang="zh-CN" altLang="en-US"/>
        </a:p>
      </dgm:t>
    </dgm:pt>
    <dgm:pt modelId="{3FE257E4-A86C-4086-977D-583248D46116}" type="sibTrans" cxnId="{351A130B-6C6A-47D4-8B51-B6EFAA829B17}">
      <dgm:prSet/>
      <dgm:spPr>
        <a:solidFill>
          <a:srgbClr val="FFC271"/>
        </a:solidFill>
        <a:ln>
          <a:noFill/>
        </a:ln>
      </dgm:spPr>
      <dgm:t>
        <a:bodyPr/>
        <a:lstStyle/>
        <a:p>
          <a:endParaRPr lang="zh-CN" altLang="en-US"/>
        </a:p>
      </dgm:t>
    </dgm:pt>
    <dgm:pt modelId="{4ADAE3A0-592D-41B4-BCD0-F9C6A46766FE}">
      <dgm:prSet phldrT="[文本]" phldr="1"/>
      <dgm:spPr>
        <a:solidFill>
          <a:srgbClr val="FF9300"/>
        </a:solidFill>
        <a:ln>
          <a:noFill/>
        </a:ln>
      </dgm:spPr>
      <dgm:t>
        <a:bodyPr/>
        <a:lstStyle/>
        <a:p>
          <a:endParaRPr lang="zh-CN" altLang="en-US" dirty="0"/>
        </a:p>
      </dgm:t>
    </dgm:pt>
    <dgm:pt modelId="{63EDEB48-3B35-41D9-ADEB-25C8CA8F5690}" type="parTrans" cxnId="{011FB73A-659D-495D-AA6A-C5015C354028}">
      <dgm:prSet/>
      <dgm:spPr/>
      <dgm:t>
        <a:bodyPr/>
        <a:lstStyle/>
        <a:p>
          <a:endParaRPr lang="zh-CN" altLang="en-US"/>
        </a:p>
      </dgm:t>
    </dgm:pt>
    <dgm:pt modelId="{D80F03F9-2C99-4611-B143-0B8DD281B80F}" type="sibTrans" cxnId="{011FB73A-659D-495D-AA6A-C5015C354028}">
      <dgm:prSe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rgbClr val="FF9300"/>
          </a:solidFill>
        </a:ln>
      </dgm:spPr>
      <dgm:t>
        <a:bodyPr/>
        <a:lstStyle/>
        <a:p>
          <a:endParaRPr lang="zh-CN" altLang="en-US"/>
        </a:p>
      </dgm:t>
    </dgm:pt>
    <dgm:pt modelId="{E716A712-1870-4D5D-8B6A-B7FCE4D54B1D}">
      <dgm:prSet phldrT="[文本]"/>
      <dgm:spPr>
        <a:blipFill dpi="0" rotWithShape="0">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solidFill>
            <a:srgbClr val="FFAE43"/>
          </a:solidFill>
        </a:ln>
      </dgm:spPr>
      <dgm:t>
        <a:bodyPr/>
        <a:lstStyle/>
        <a:p>
          <a:endParaRPr lang="zh-CN" altLang="en-US" dirty="0"/>
        </a:p>
      </dgm:t>
    </dgm:pt>
    <dgm:pt modelId="{75A0D77D-AEAD-449D-BFBF-C9A5EAAD41AB}" type="sibTrans" cxnId="{5E841A6E-3021-4D57-8244-3B7126513489}">
      <dgm:prSet/>
      <dgm:spPr>
        <a:solidFill>
          <a:srgbClr val="FFAE43"/>
        </a:solidFill>
        <a:ln>
          <a:noFill/>
        </a:ln>
      </dgm:spPr>
      <dgm:t>
        <a:bodyPr/>
        <a:lstStyle/>
        <a:p>
          <a:endParaRPr lang="zh-CN" altLang="en-US"/>
        </a:p>
      </dgm:t>
    </dgm:pt>
    <dgm:pt modelId="{7BF08149-B276-4D9F-BE1F-3A9398D4EC3A}" type="parTrans" cxnId="{5E841A6E-3021-4D57-8244-3B7126513489}">
      <dgm:prSet/>
      <dgm:spPr/>
      <dgm:t>
        <a:bodyPr/>
        <a:lstStyle/>
        <a:p>
          <a:endParaRPr lang="zh-CN" altLang="en-US"/>
        </a:p>
      </dgm:t>
    </dgm:pt>
    <dgm:pt modelId="{23E54922-D657-4135-84FB-8515B48AD171}" type="pres">
      <dgm:prSet presAssocID="{8D134E41-8549-4F50-9EC1-BE05C8370350}" presName="Name0" presStyleCnt="0">
        <dgm:presLayoutVars>
          <dgm:chMax/>
          <dgm:chPref/>
          <dgm:dir/>
          <dgm:animLvl val="lvl"/>
        </dgm:presLayoutVars>
      </dgm:prSet>
      <dgm:spPr/>
      <dgm:t>
        <a:bodyPr/>
        <a:lstStyle/>
        <a:p>
          <a:endParaRPr lang="zh-CN" altLang="en-US"/>
        </a:p>
      </dgm:t>
    </dgm:pt>
    <dgm:pt modelId="{30D71ADD-D342-4BAE-B5AF-9DCC5AA2EF37}" type="pres">
      <dgm:prSet presAssocID="{E07E5AD3-4928-4B69-8524-28FA1071C0A2}" presName="composite" presStyleCnt="0"/>
      <dgm:spPr/>
    </dgm:pt>
    <dgm:pt modelId="{82DD85B4-9631-4A68-836E-B6D24400C24E}" type="pres">
      <dgm:prSet presAssocID="{E07E5AD3-4928-4B69-8524-28FA1071C0A2}" presName="Parent1" presStyleLbl="node1" presStyleIdx="0" presStyleCnt="8">
        <dgm:presLayoutVars>
          <dgm:chMax val="1"/>
          <dgm:chPref val="1"/>
          <dgm:bulletEnabled val="1"/>
        </dgm:presLayoutVars>
      </dgm:prSet>
      <dgm:spPr/>
      <dgm:t>
        <a:bodyPr/>
        <a:lstStyle/>
        <a:p>
          <a:endParaRPr lang="zh-CN" altLang="en-US"/>
        </a:p>
      </dgm:t>
    </dgm:pt>
    <dgm:pt modelId="{A41197D1-574A-4296-BA45-D938CED9A084}" type="pres">
      <dgm:prSet presAssocID="{E07E5AD3-4928-4B69-8524-28FA1071C0A2}" presName="Childtext1" presStyleLbl="revTx" presStyleIdx="0" presStyleCnt="4">
        <dgm:presLayoutVars>
          <dgm:chMax val="0"/>
          <dgm:chPref val="0"/>
          <dgm:bulletEnabled val="1"/>
        </dgm:presLayoutVars>
      </dgm:prSet>
      <dgm:spPr/>
    </dgm:pt>
    <dgm:pt modelId="{F969CEE0-65B8-49DF-A092-8BBAF0BC6157}" type="pres">
      <dgm:prSet presAssocID="{E07E5AD3-4928-4B69-8524-28FA1071C0A2}" presName="BalanceSpacing" presStyleCnt="0"/>
      <dgm:spPr/>
    </dgm:pt>
    <dgm:pt modelId="{E1D2DB71-B66B-4532-96AD-C092FD1BB76F}" type="pres">
      <dgm:prSet presAssocID="{E07E5AD3-4928-4B69-8524-28FA1071C0A2}" presName="BalanceSpacing1" presStyleCnt="0"/>
      <dgm:spPr/>
    </dgm:pt>
    <dgm:pt modelId="{D02AEE1D-C521-416A-98F9-DCC54E0FFF82}" type="pres">
      <dgm:prSet presAssocID="{DACFF7B5-0914-4858-8E91-48974FA259A2}" presName="Accent1Text" presStyleLbl="node1" presStyleIdx="1" presStyleCnt="8"/>
      <dgm:spPr/>
      <dgm:t>
        <a:bodyPr/>
        <a:lstStyle/>
        <a:p>
          <a:endParaRPr lang="zh-CN" altLang="en-US"/>
        </a:p>
      </dgm:t>
    </dgm:pt>
    <dgm:pt modelId="{14EA1A6A-8A60-4322-B62D-A3A412D34EE3}" type="pres">
      <dgm:prSet presAssocID="{DACFF7B5-0914-4858-8E91-48974FA259A2}" presName="spaceBetweenRectangles" presStyleCnt="0"/>
      <dgm:spPr/>
    </dgm:pt>
    <dgm:pt modelId="{0139E0FF-0D26-45A5-9EEA-33E55F9F7A3C}" type="pres">
      <dgm:prSet presAssocID="{8ED5895E-E04E-4A08-855E-1791FFC6E5CF}" presName="composite" presStyleCnt="0"/>
      <dgm:spPr/>
    </dgm:pt>
    <dgm:pt modelId="{FD234DF5-29AB-4610-B925-1F73E4A0FE83}" type="pres">
      <dgm:prSet presAssocID="{8ED5895E-E04E-4A08-855E-1791FFC6E5CF}" presName="Parent1" presStyleLbl="node1" presStyleIdx="2" presStyleCnt="8">
        <dgm:presLayoutVars>
          <dgm:chMax val="1"/>
          <dgm:chPref val="1"/>
          <dgm:bulletEnabled val="1"/>
        </dgm:presLayoutVars>
      </dgm:prSet>
      <dgm:spPr/>
      <dgm:t>
        <a:bodyPr/>
        <a:lstStyle/>
        <a:p>
          <a:endParaRPr lang="zh-CN" altLang="en-US"/>
        </a:p>
      </dgm:t>
    </dgm:pt>
    <dgm:pt modelId="{DA2F0CC6-7B29-4CAC-B110-2B19C61D22E3}" type="pres">
      <dgm:prSet presAssocID="{8ED5895E-E04E-4A08-855E-1791FFC6E5CF}" presName="Childtext1" presStyleLbl="revTx" presStyleIdx="1" presStyleCnt="4">
        <dgm:presLayoutVars>
          <dgm:chMax val="0"/>
          <dgm:chPref val="0"/>
          <dgm:bulletEnabled val="1"/>
        </dgm:presLayoutVars>
      </dgm:prSet>
      <dgm:spPr/>
    </dgm:pt>
    <dgm:pt modelId="{82375DB8-C437-43EC-88F5-5872F17D9CB8}" type="pres">
      <dgm:prSet presAssocID="{8ED5895E-E04E-4A08-855E-1791FFC6E5CF}" presName="BalanceSpacing" presStyleCnt="0"/>
      <dgm:spPr/>
    </dgm:pt>
    <dgm:pt modelId="{5E04C412-CFAD-4DA3-89C5-74BB92B4D67C}" type="pres">
      <dgm:prSet presAssocID="{8ED5895E-E04E-4A08-855E-1791FFC6E5CF}" presName="BalanceSpacing1" presStyleCnt="0"/>
      <dgm:spPr/>
    </dgm:pt>
    <dgm:pt modelId="{D2308AC0-C238-41A7-9318-E48F3060A5F5}" type="pres">
      <dgm:prSet presAssocID="{3FE257E4-A86C-4086-977D-583248D46116}" presName="Accent1Text" presStyleLbl="node1" presStyleIdx="3" presStyleCnt="8"/>
      <dgm:spPr/>
      <dgm:t>
        <a:bodyPr/>
        <a:lstStyle/>
        <a:p>
          <a:endParaRPr lang="zh-CN" altLang="en-US"/>
        </a:p>
      </dgm:t>
    </dgm:pt>
    <dgm:pt modelId="{686C7184-528F-4CFC-8FD6-CA725F7B564D}" type="pres">
      <dgm:prSet presAssocID="{3FE257E4-A86C-4086-977D-583248D46116}" presName="spaceBetweenRectangles" presStyleCnt="0"/>
      <dgm:spPr/>
    </dgm:pt>
    <dgm:pt modelId="{70382561-C7D7-4ACF-A409-E91985BC1EAA}" type="pres">
      <dgm:prSet presAssocID="{E716A712-1870-4D5D-8B6A-B7FCE4D54B1D}" presName="composite" presStyleCnt="0"/>
      <dgm:spPr/>
    </dgm:pt>
    <dgm:pt modelId="{9F0EF142-646D-4FE2-9F62-A0BC868DB13C}" type="pres">
      <dgm:prSet presAssocID="{E716A712-1870-4D5D-8B6A-B7FCE4D54B1D}" presName="Parent1" presStyleLbl="node1" presStyleIdx="4" presStyleCnt="8">
        <dgm:presLayoutVars>
          <dgm:chMax val="1"/>
          <dgm:chPref val="1"/>
          <dgm:bulletEnabled val="1"/>
        </dgm:presLayoutVars>
      </dgm:prSet>
      <dgm:spPr/>
      <dgm:t>
        <a:bodyPr/>
        <a:lstStyle/>
        <a:p>
          <a:endParaRPr lang="zh-CN" altLang="en-US"/>
        </a:p>
      </dgm:t>
    </dgm:pt>
    <dgm:pt modelId="{56DA7DFB-6ED6-42CA-9E47-B0A65E4EB2D2}" type="pres">
      <dgm:prSet presAssocID="{E716A712-1870-4D5D-8B6A-B7FCE4D54B1D}" presName="Childtext1" presStyleLbl="revTx" presStyleIdx="2" presStyleCnt="4">
        <dgm:presLayoutVars>
          <dgm:chMax val="0"/>
          <dgm:chPref val="0"/>
          <dgm:bulletEnabled val="1"/>
        </dgm:presLayoutVars>
      </dgm:prSet>
      <dgm:spPr/>
    </dgm:pt>
    <dgm:pt modelId="{2412F487-6F63-4864-BA58-649DAB75EAC7}" type="pres">
      <dgm:prSet presAssocID="{E716A712-1870-4D5D-8B6A-B7FCE4D54B1D}" presName="BalanceSpacing" presStyleCnt="0"/>
      <dgm:spPr/>
    </dgm:pt>
    <dgm:pt modelId="{4283E978-3D8C-4F49-A3B6-43A1BB5B1F06}" type="pres">
      <dgm:prSet presAssocID="{E716A712-1870-4D5D-8B6A-B7FCE4D54B1D}" presName="BalanceSpacing1" presStyleCnt="0"/>
      <dgm:spPr/>
    </dgm:pt>
    <dgm:pt modelId="{621C1174-F4E3-4EED-8BFD-262F507E78E3}" type="pres">
      <dgm:prSet presAssocID="{75A0D77D-AEAD-449D-BFBF-C9A5EAAD41AB}" presName="Accent1Text" presStyleLbl="node1" presStyleIdx="5" presStyleCnt="8"/>
      <dgm:spPr/>
      <dgm:t>
        <a:bodyPr/>
        <a:lstStyle/>
        <a:p>
          <a:endParaRPr lang="zh-CN" altLang="en-US"/>
        </a:p>
      </dgm:t>
    </dgm:pt>
    <dgm:pt modelId="{C0D1180B-537B-4417-9A63-12A348D33D9A}" type="pres">
      <dgm:prSet presAssocID="{75A0D77D-AEAD-449D-BFBF-C9A5EAAD41AB}" presName="spaceBetweenRectangles" presStyleCnt="0"/>
      <dgm:spPr/>
    </dgm:pt>
    <dgm:pt modelId="{CF70B017-EEFB-46CF-885C-4D9353FCBF47}" type="pres">
      <dgm:prSet presAssocID="{4ADAE3A0-592D-41B4-BCD0-F9C6A46766FE}" presName="composite" presStyleCnt="0"/>
      <dgm:spPr/>
    </dgm:pt>
    <dgm:pt modelId="{331AA604-DCA8-4EE9-830D-A8E4F36CE897}" type="pres">
      <dgm:prSet presAssocID="{4ADAE3A0-592D-41B4-BCD0-F9C6A46766FE}" presName="Parent1" presStyleLbl="node1" presStyleIdx="6" presStyleCnt="8">
        <dgm:presLayoutVars>
          <dgm:chMax val="1"/>
          <dgm:chPref val="1"/>
          <dgm:bulletEnabled val="1"/>
        </dgm:presLayoutVars>
      </dgm:prSet>
      <dgm:spPr/>
      <dgm:t>
        <a:bodyPr/>
        <a:lstStyle/>
        <a:p>
          <a:endParaRPr lang="zh-CN" altLang="en-US"/>
        </a:p>
      </dgm:t>
    </dgm:pt>
    <dgm:pt modelId="{FD18D26F-99D5-44B0-8964-835C4F0D2FA4}" type="pres">
      <dgm:prSet presAssocID="{4ADAE3A0-592D-41B4-BCD0-F9C6A46766FE}" presName="Childtext1" presStyleLbl="revTx" presStyleIdx="3" presStyleCnt="4">
        <dgm:presLayoutVars>
          <dgm:chMax val="0"/>
          <dgm:chPref val="0"/>
          <dgm:bulletEnabled val="1"/>
        </dgm:presLayoutVars>
      </dgm:prSet>
      <dgm:spPr/>
    </dgm:pt>
    <dgm:pt modelId="{1280391E-2D01-4DF2-854F-B9582A72F39A}" type="pres">
      <dgm:prSet presAssocID="{4ADAE3A0-592D-41B4-BCD0-F9C6A46766FE}" presName="BalanceSpacing" presStyleCnt="0"/>
      <dgm:spPr/>
    </dgm:pt>
    <dgm:pt modelId="{F0C667D0-D535-4BA3-A8C0-36BCD2630086}" type="pres">
      <dgm:prSet presAssocID="{4ADAE3A0-592D-41B4-BCD0-F9C6A46766FE}" presName="BalanceSpacing1" presStyleCnt="0"/>
      <dgm:spPr/>
    </dgm:pt>
    <dgm:pt modelId="{97FD4840-B9AA-4FE2-A961-EE203C7DDA4A}" type="pres">
      <dgm:prSet presAssocID="{D80F03F9-2C99-4611-B143-0B8DD281B80F}" presName="Accent1Text" presStyleLbl="node1" presStyleIdx="7" presStyleCnt="8"/>
      <dgm:spPr/>
      <dgm:t>
        <a:bodyPr/>
        <a:lstStyle/>
        <a:p>
          <a:endParaRPr lang="zh-CN" altLang="en-US"/>
        </a:p>
      </dgm:t>
    </dgm:pt>
  </dgm:ptLst>
  <dgm:cxnLst>
    <dgm:cxn modelId="{E8677861-2E75-4DE8-A516-50874542971E}" type="presOf" srcId="{E716A712-1870-4D5D-8B6A-B7FCE4D54B1D}" destId="{9F0EF142-646D-4FE2-9F62-A0BC868DB13C}" srcOrd="0" destOrd="0" presId="urn:microsoft.com/office/officeart/2008/layout/AlternatingHexagons"/>
    <dgm:cxn modelId="{5E841A6E-3021-4D57-8244-3B7126513489}" srcId="{8D134E41-8549-4F50-9EC1-BE05C8370350}" destId="{E716A712-1870-4D5D-8B6A-B7FCE4D54B1D}" srcOrd="2" destOrd="0" parTransId="{7BF08149-B276-4D9F-BE1F-3A9398D4EC3A}" sibTransId="{75A0D77D-AEAD-449D-BFBF-C9A5EAAD41AB}"/>
    <dgm:cxn modelId="{5A2FFC91-E586-41F7-BA26-77719FEDD0CA}" type="presOf" srcId="{8ED5895E-E04E-4A08-855E-1791FFC6E5CF}" destId="{FD234DF5-29AB-4610-B925-1F73E4A0FE83}" srcOrd="0" destOrd="0" presId="urn:microsoft.com/office/officeart/2008/layout/AlternatingHexagons"/>
    <dgm:cxn modelId="{4391E427-197E-42B1-80BF-050D8B7D0A41}" srcId="{8D134E41-8549-4F50-9EC1-BE05C8370350}" destId="{E07E5AD3-4928-4B69-8524-28FA1071C0A2}" srcOrd="0" destOrd="0" parTransId="{91782D5F-F3AD-48DD-9467-8BD83BD5B99F}" sibTransId="{DACFF7B5-0914-4858-8E91-48974FA259A2}"/>
    <dgm:cxn modelId="{A6EC3F09-5626-4245-B80C-DC44DCE22FD9}" type="presOf" srcId="{DACFF7B5-0914-4858-8E91-48974FA259A2}" destId="{D02AEE1D-C521-416A-98F9-DCC54E0FFF82}" srcOrd="0" destOrd="0" presId="urn:microsoft.com/office/officeart/2008/layout/AlternatingHexagons"/>
    <dgm:cxn modelId="{3BCFDBE3-C2D0-4F95-BFB4-30AAFA5270BE}" type="presOf" srcId="{E07E5AD3-4928-4B69-8524-28FA1071C0A2}" destId="{82DD85B4-9631-4A68-836E-B6D24400C24E}" srcOrd="0" destOrd="0" presId="urn:microsoft.com/office/officeart/2008/layout/AlternatingHexagons"/>
    <dgm:cxn modelId="{011FB73A-659D-495D-AA6A-C5015C354028}" srcId="{8D134E41-8549-4F50-9EC1-BE05C8370350}" destId="{4ADAE3A0-592D-41B4-BCD0-F9C6A46766FE}" srcOrd="3" destOrd="0" parTransId="{63EDEB48-3B35-41D9-ADEB-25C8CA8F5690}" sibTransId="{D80F03F9-2C99-4611-B143-0B8DD281B80F}"/>
    <dgm:cxn modelId="{C22F672F-C1C7-443F-8EF6-A15578AD2DAE}" type="presOf" srcId="{75A0D77D-AEAD-449D-BFBF-C9A5EAAD41AB}" destId="{621C1174-F4E3-4EED-8BFD-262F507E78E3}" srcOrd="0" destOrd="0" presId="urn:microsoft.com/office/officeart/2008/layout/AlternatingHexagons"/>
    <dgm:cxn modelId="{E5A4305F-70E6-4ABF-BF23-404E1B26FD06}" type="presOf" srcId="{8D134E41-8549-4F50-9EC1-BE05C8370350}" destId="{23E54922-D657-4135-84FB-8515B48AD171}" srcOrd="0" destOrd="0" presId="urn:microsoft.com/office/officeart/2008/layout/AlternatingHexagons"/>
    <dgm:cxn modelId="{F3818DEC-5619-4C23-AD73-6B3C106FEC36}" type="presOf" srcId="{4ADAE3A0-592D-41B4-BCD0-F9C6A46766FE}" destId="{331AA604-DCA8-4EE9-830D-A8E4F36CE897}" srcOrd="0" destOrd="0" presId="urn:microsoft.com/office/officeart/2008/layout/AlternatingHexagons"/>
    <dgm:cxn modelId="{DF8E9600-7B9A-458B-811C-0A2502F154C1}" type="presOf" srcId="{3FE257E4-A86C-4086-977D-583248D46116}" destId="{D2308AC0-C238-41A7-9318-E48F3060A5F5}" srcOrd="0" destOrd="0" presId="urn:microsoft.com/office/officeart/2008/layout/AlternatingHexagons"/>
    <dgm:cxn modelId="{585C18FA-492F-48DF-A914-59E61197B219}" type="presOf" srcId="{D80F03F9-2C99-4611-B143-0B8DD281B80F}" destId="{97FD4840-B9AA-4FE2-A961-EE203C7DDA4A}" srcOrd="0" destOrd="0" presId="urn:microsoft.com/office/officeart/2008/layout/AlternatingHexagons"/>
    <dgm:cxn modelId="{351A130B-6C6A-47D4-8B51-B6EFAA829B17}" srcId="{8D134E41-8549-4F50-9EC1-BE05C8370350}" destId="{8ED5895E-E04E-4A08-855E-1791FFC6E5CF}" srcOrd="1" destOrd="0" parTransId="{EA031C88-E7F1-4F0C-9827-A8FF5ACF9A24}" sibTransId="{3FE257E4-A86C-4086-977D-583248D46116}"/>
    <dgm:cxn modelId="{FAA692CB-023E-4C68-8F6E-E8CC49669794}" type="presParOf" srcId="{23E54922-D657-4135-84FB-8515B48AD171}" destId="{30D71ADD-D342-4BAE-B5AF-9DCC5AA2EF37}" srcOrd="0" destOrd="0" presId="urn:microsoft.com/office/officeart/2008/layout/AlternatingHexagons"/>
    <dgm:cxn modelId="{14482A7F-FF60-4471-853E-92E547956119}" type="presParOf" srcId="{30D71ADD-D342-4BAE-B5AF-9DCC5AA2EF37}" destId="{82DD85B4-9631-4A68-836E-B6D24400C24E}" srcOrd="0" destOrd="0" presId="urn:microsoft.com/office/officeart/2008/layout/AlternatingHexagons"/>
    <dgm:cxn modelId="{3EF7078A-4BD0-45CB-92BC-3CEAF4EAAA4D}" type="presParOf" srcId="{30D71ADD-D342-4BAE-B5AF-9DCC5AA2EF37}" destId="{A41197D1-574A-4296-BA45-D938CED9A084}" srcOrd="1" destOrd="0" presId="urn:microsoft.com/office/officeart/2008/layout/AlternatingHexagons"/>
    <dgm:cxn modelId="{46BBA479-975B-4213-97F9-1822669C4183}" type="presParOf" srcId="{30D71ADD-D342-4BAE-B5AF-9DCC5AA2EF37}" destId="{F969CEE0-65B8-49DF-A092-8BBAF0BC6157}" srcOrd="2" destOrd="0" presId="urn:microsoft.com/office/officeart/2008/layout/AlternatingHexagons"/>
    <dgm:cxn modelId="{D88EBD18-A098-4F44-BDA0-4E07D29FE1E9}" type="presParOf" srcId="{30D71ADD-D342-4BAE-B5AF-9DCC5AA2EF37}" destId="{E1D2DB71-B66B-4532-96AD-C092FD1BB76F}" srcOrd="3" destOrd="0" presId="urn:microsoft.com/office/officeart/2008/layout/AlternatingHexagons"/>
    <dgm:cxn modelId="{88EF33E5-2CC7-4C27-9BFA-9D00E9E0FC61}" type="presParOf" srcId="{30D71ADD-D342-4BAE-B5AF-9DCC5AA2EF37}" destId="{D02AEE1D-C521-416A-98F9-DCC54E0FFF82}" srcOrd="4" destOrd="0" presId="urn:microsoft.com/office/officeart/2008/layout/AlternatingHexagons"/>
    <dgm:cxn modelId="{0A0E7F2A-FB0A-41B1-AB4E-1F6E1C51A5C4}" type="presParOf" srcId="{23E54922-D657-4135-84FB-8515B48AD171}" destId="{14EA1A6A-8A60-4322-B62D-A3A412D34EE3}" srcOrd="1" destOrd="0" presId="urn:microsoft.com/office/officeart/2008/layout/AlternatingHexagons"/>
    <dgm:cxn modelId="{E8B549EF-5702-40B4-A873-7EDCA7524FCA}" type="presParOf" srcId="{23E54922-D657-4135-84FB-8515B48AD171}" destId="{0139E0FF-0D26-45A5-9EEA-33E55F9F7A3C}" srcOrd="2" destOrd="0" presId="urn:microsoft.com/office/officeart/2008/layout/AlternatingHexagons"/>
    <dgm:cxn modelId="{CC0D5648-547F-4671-8BF2-1BCB4A247253}" type="presParOf" srcId="{0139E0FF-0D26-45A5-9EEA-33E55F9F7A3C}" destId="{FD234DF5-29AB-4610-B925-1F73E4A0FE83}" srcOrd="0" destOrd="0" presId="urn:microsoft.com/office/officeart/2008/layout/AlternatingHexagons"/>
    <dgm:cxn modelId="{23725230-BCA7-4C00-9B17-3C86878A330E}" type="presParOf" srcId="{0139E0FF-0D26-45A5-9EEA-33E55F9F7A3C}" destId="{DA2F0CC6-7B29-4CAC-B110-2B19C61D22E3}" srcOrd="1" destOrd="0" presId="urn:microsoft.com/office/officeart/2008/layout/AlternatingHexagons"/>
    <dgm:cxn modelId="{7962875B-D593-4790-8AD9-19D70E53230F}" type="presParOf" srcId="{0139E0FF-0D26-45A5-9EEA-33E55F9F7A3C}" destId="{82375DB8-C437-43EC-88F5-5872F17D9CB8}" srcOrd="2" destOrd="0" presId="urn:microsoft.com/office/officeart/2008/layout/AlternatingHexagons"/>
    <dgm:cxn modelId="{876D5832-D8FA-43A1-8E3C-CCCF66679A61}" type="presParOf" srcId="{0139E0FF-0D26-45A5-9EEA-33E55F9F7A3C}" destId="{5E04C412-CFAD-4DA3-89C5-74BB92B4D67C}" srcOrd="3" destOrd="0" presId="urn:microsoft.com/office/officeart/2008/layout/AlternatingHexagons"/>
    <dgm:cxn modelId="{6B4ECCFB-4579-4D60-AC15-874472F9B766}" type="presParOf" srcId="{0139E0FF-0D26-45A5-9EEA-33E55F9F7A3C}" destId="{D2308AC0-C238-41A7-9318-E48F3060A5F5}" srcOrd="4" destOrd="0" presId="urn:microsoft.com/office/officeart/2008/layout/AlternatingHexagons"/>
    <dgm:cxn modelId="{BF8BA93C-02F7-4562-A1A2-70A70534C2DC}" type="presParOf" srcId="{23E54922-D657-4135-84FB-8515B48AD171}" destId="{686C7184-528F-4CFC-8FD6-CA725F7B564D}" srcOrd="3" destOrd="0" presId="urn:microsoft.com/office/officeart/2008/layout/AlternatingHexagons"/>
    <dgm:cxn modelId="{7331DFAF-CF90-41FA-A73E-EFC8C031E868}" type="presParOf" srcId="{23E54922-D657-4135-84FB-8515B48AD171}" destId="{70382561-C7D7-4ACF-A409-E91985BC1EAA}" srcOrd="4" destOrd="0" presId="urn:microsoft.com/office/officeart/2008/layout/AlternatingHexagons"/>
    <dgm:cxn modelId="{78273D12-72BF-4EFC-860E-0B1CC4BF981E}" type="presParOf" srcId="{70382561-C7D7-4ACF-A409-E91985BC1EAA}" destId="{9F0EF142-646D-4FE2-9F62-A0BC868DB13C}" srcOrd="0" destOrd="0" presId="urn:microsoft.com/office/officeart/2008/layout/AlternatingHexagons"/>
    <dgm:cxn modelId="{F7C5992A-D04E-4E7C-A69A-E2DC0B69177F}" type="presParOf" srcId="{70382561-C7D7-4ACF-A409-E91985BC1EAA}" destId="{56DA7DFB-6ED6-42CA-9E47-B0A65E4EB2D2}" srcOrd="1" destOrd="0" presId="urn:microsoft.com/office/officeart/2008/layout/AlternatingHexagons"/>
    <dgm:cxn modelId="{D7790144-FE68-4650-A3EB-365776426A1B}" type="presParOf" srcId="{70382561-C7D7-4ACF-A409-E91985BC1EAA}" destId="{2412F487-6F63-4864-BA58-649DAB75EAC7}" srcOrd="2" destOrd="0" presId="urn:microsoft.com/office/officeart/2008/layout/AlternatingHexagons"/>
    <dgm:cxn modelId="{74805923-F268-4D96-A180-A88225B42C2C}" type="presParOf" srcId="{70382561-C7D7-4ACF-A409-E91985BC1EAA}" destId="{4283E978-3D8C-4F49-A3B6-43A1BB5B1F06}" srcOrd="3" destOrd="0" presId="urn:microsoft.com/office/officeart/2008/layout/AlternatingHexagons"/>
    <dgm:cxn modelId="{87C08B66-533A-44B1-82AB-6B831AC9B65B}" type="presParOf" srcId="{70382561-C7D7-4ACF-A409-E91985BC1EAA}" destId="{621C1174-F4E3-4EED-8BFD-262F507E78E3}" srcOrd="4" destOrd="0" presId="urn:microsoft.com/office/officeart/2008/layout/AlternatingHexagons"/>
    <dgm:cxn modelId="{BB942CC4-54F5-4700-A128-662A9FE507F7}" type="presParOf" srcId="{23E54922-D657-4135-84FB-8515B48AD171}" destId="{C0D1180B-537B-4417-9A63-12A348D33D9A}" srcOrd="5" destOrd="0" presId="urn:microsoft.com/office/officeart/2008/layout/AlternatingHexagons"/>
    <dgm:cxn modelId="{57DB8CF5-7CE0-4728-8503-80C973BC2F95}" type="presParOf" srcId="{23E54922-D657-4135-84FB-8515B48AD171}" destId="{CF70B017-EEFB-46CF-885C-4D9353FCBF47}" srcOrd="6" destOrd="0" presId="urn:microsoft.com/office/officeart/2008/layout/AlternatingHexagons"/>
    <dgm:cxn modelId="{B343E1FE-7ED9-4BC1-BE2C-1034289943CC}" type="presParOf" srcId="{CF70B017-EEFB-46CF-885C-4D9353FCBF47}" destId="{331AA604-DCA8-4EE9-830D-A8E4F36CE897}" srcOrd="0" destOrd="0" presId="urn:microsoft.com/office/officeart/2008/layout/AlternatingHexagons"/>
    <dgm:cxn modelId="{7D9DD966-CC3F-481E-9A90-9B8B58349CA3}" type="presParOf" srcId="{CF70B017-EEFB-46CF-885C-4D9353FCBF47}" destId="{FD18D26F-99D5-44B0-8964-835C4F0D2FA4}" srcOrd="1" destOrd="0" presId="urn:microsoft.com/office/officeart/2008/layout/AlternatingHexagons"/>
    <dgm:cxn modelId="{F713B0AB-5B73-4522-AA03-B5E0FC1FDE7A}" type="presParOf" srcId="{CF70B017-EEFB-46CF-885C-4D9353FCBF47}" destId="{1280391E-2D01-4DF2-854F-B9582A72F39A}" srcOrd="2" destOrd="0" presId="urn:microsoft.com/office/officeart/2008/layout/AlternatingHexagons"/>
    <dgm:cxn modelId="{83359EE3-C276-4064-A431-B0F9711615D8}" type="presParOf" srcId="{CF70B017-EEFB-46CF-885C-4D9353FCBF47}" destId="{F0C667D0-D535-4BA3-A8C0-36BCD2630086}" srcOrd="3" destOrd="0" presId="urn:microsoft.com/office/officeart/2008/layout/AlternatingHexagons"/>
    <dgm:cxn modelId="{F0697365-63FD-4FFE-BE13-4C651C77C5D8}" type="presParOf" srcId="{CF70B017-EEFB-46CF-885C-4D9353FCBF47}" destId="{97FD4840-B9AA-4FE2-A961-EE203C7DDA4A}"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E967BD-B0C9-45D7-9898-B25BD1FF08EE}"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zh-CN" altLang="en-US"/>
        </a:p>
      </dgm:t>
    </dgm:pt>
    <dgm:pt modelId="{881D9A23-61C3-4802-A6F9-36BA4171BA3A}">
      <dgm:prSet phldrT="[文本]" phldr="1"/>
      <dgm:spPr>
        <a:solidFill>
          <a:srgbClr val="FF9900"/>
        </a:solidFill>
        <a:ln>
          <a:solidFill>
            <a:srgbClr val="FF9900"/>
          </a:solidFill>
        </a:ln>
      </dgm:spPr>
      <dgm:t>
        <a:bodyPr/>
        <a:lstStyle/>
        <a:p>
          <a:endParaRPr lang="zh-CN" altLang="en-US"/>
        </a:p>
      </dgm:t>
    </dgm:pt>
    <dgm:pt modelId="{820AD4A3-D7D3-4F03-BBFC-70F238A9B63A}" type="parTrans" cxnId="{7A194F94-B65A-4449-BD4F-074F71540871}">
      <dgm:prSet/>
      <dgm:spPr/>
      <dgm:t>
        <a:bodyPr/>
        <a:lstStyle/>
        <a:p>
          <a:endParaRPr lang="zh-CN" altLang="en-US"/>
        </a:p>
      </dgm:t>
    </dgm:pt>
    <dgm:pt modelId="{C57D4F62-B831-411D-AF98-3E7CC3710958}" type="sibTrans" cxnId="{7A194F94-B65A-4449-BD4F-074F71540871}">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FF9900"/>
          </a:solidFill>
        </a:ln>
      </dgm:spPr>
      <dgm:t>
        <a:bodyPr/>
        <a:lstStyle/>
        <a:p>
          <a:endParaRPr lang="zh-CN" altLang="en-US"/>
        </a:p>
      </dgm:t>
    </dgm:pt>
    <dgm:pt modelId="{0A83EB6F-D765-4604-BC9E-AA435333FB46}">
      <dgm:prSet phldrT="[文本]" phldr="1"/>
      <dgm:spPr>
        <a:solidFill>
          <a:srgbClr val="FFC671"/>
        </a:solidFill>
        <a:ln>
          <a:solidFill>
            <a:srgbClr val="FFC671"/>
          </a:solidFill>
        </a:ln>
      </dgm:spPr>
      <dgm:t>
        <a:bodyPr/>
        <a:lstStyle/>
        <a:p>
          <a:endParaRPr lang="zh-CN" altLang="en-US" dirty="0"/>
        </a:p>
      </dgm:t>
    </dgm:pt>
    <dgm:pt modelId="{4F1AED60-D5FC-47BC-AC1B-987B02F80704}" type="parTrans" cxnId="{FCBCDE33-2114-4A56-91F4-BEFEDC25C4F0}">
      <dgm:prSet/>
      <dgm:spPr/>
      <dgm:t>
        <a:bodyPr/>
        <a:lstStyle/>
        <a:p>
          <a:endParaRPr lang="zh-CN" altLang="en-US"/>
        </a:p>
      </dgm:t>
    </dgm:pt>
    <dgm:pt modelId="{037BD8CD-10D2-411C-8A8B-FAB5E01C02A7}" type="sibTrans" cxnId="{FCBCDE33-2114-4A56-91F4-BEFEDC25C4F0}">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FF170"/>
          </a:solidFill>
        </a:ln>
      </dgm:spPr>
      <dgm:t>
        <a:bodyPr/>
        <a:lstStyle/>
        <a:p>
          <a:endParaRPr lang="zh-CN" altLang="en-US"/>
        </a:p>
      </dgm:t>
    </dgm:pt>
    <dgm:pt modelId="{92EBE9A8-C2F3-4006-A7B3-BF0DA5F10204}">
      <dgm:prSet phldrT="[文本]" phldr="1"/>
      <dgm:spPr>
        <a:solidFill>
          <a:srgbClr val="FFB13B"/>
        </a:solidFill>
        <a:ln>
          <a:solidFill>
            <a:srgbClr val="FFB13B"/>
          </a:solidFill>
        </a:ln>
      </dgm:spPr>
      <dgm:t>
        <a:bodyPr/>
        <a:lstStyle/>
        <a:p>
          <a:endParaRPr lang="zh-CN" altLang="en-US" dirty="0"/>
        </a:p>
      </dgm:t>
    </dgm:pt>
    <dgm:pt modelId="{B3BB5D63-2648-4A66-AF08-35FEB6378788}" type="parTrans" cxnId="{664A5A13-CE96-4099-B7FC-41EE5AF33A91}">
      <dgm:prSet/>
      <dgm:spPr/>
      <dgm:t>
        <a:bodyPr/>
        <a:lstStyle/>
        <a:p>
          <a:endParaRPr lang="zh-CN" altLang="en-US"/>
        </a:p>
      </dgm:t>
    </dgm:pt>
    <dgm:pt modelId="{8FC49EF3-E174-4C48-BF44-ABE7CD219B72}" type="sibTrans" cxnId="{664A5A13-CE96-4099-B7FC-41EE5AF33A91}">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FB74C"/>
          </a:solidFill>
        </a:ln>
      </dgm:spPr>
      <dgm:t>
        <a:bodyPr/>
        <a:lstStyle/>
        <a:p>
          <a:endParaRPr lang="zh-CN" altLang="en-US"/>
        </a:p>
      </dgm:t>
    </dgm:pt>
    <dgm:pt modelId="{3A03492D-C81F-4D1B-8CEC-7A87E40AA99F}">
      <dgm:prSet phldrT="[文本]"/>
      <dgm:spPr>
        <a:solidFill>
          <a:srgbClr val="AAE600"/>
        </a:solidFill>
        <a:ln>
          <a:solidFill>
            <a:srgbClr val="AAE600"/>
          </a:solidFill>
        </a:ln>
      </dgm:spPr>
      <dgm:t>
        <a:bodyPr/>
        <a:lstStyle/>
        <a:p>
          <a:endParaRPr lang="zh-CN" altLang="en-US" dirty="0"/>
        </a:p>
      </dgm:t>
    </dgm:pt>
    <dgm:pt modelId="{8C89AF09-C29B-47EA-9D52-D12AC49EB6D0}" type="parTrans" cxnId="{09F5570D-7ECA-4587-8D8B-FCF8A4D43184}">
      <dgm:prSet/>
      <dgm:spPr/>
      <dgm:t>
        <a:bodyPr/>
        <a:lstStyle/>
        <a:p>
          <a:endParaRPr lang="zh-CN" altLang="en-US"/>
        </a:p>
      </dgm:t>
    </dgm:pt>
    <dgm:pt modelId="{C408EF2B-DBA8-4147-B6C5-388A3052F2C6}" type="sibTrans" cxnId="{09F5570D-7ECA-4587-8D8B-FCF8A4D43184}">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D2F278"/>
          </a:solidFill>
        </a:ln>
      </dgm:spPr>
      <dgm:t>
        <a:bodyPr/>
        <a:lstStyle/>
        <a:p>
          <a:endParaRPr lang="zh-CN" altLang="en-US"/>
        </a:p>
      </dgm:t>
    </dgm:pt>
    <dgm:pt modelId="{D078E962-CA1C-4F2D-BA41-A51C661DC151}">
      <dgm:prSet phldrT="[文本]"/>
      <dgm:spPr>
        <a:solidFill>
          <a:srgbClr val="E5F7B0"/>
        </a:solidFill>
        <a:ln>
          <a:solidFill>
            <a:srgbClr val="E5F7B0"/>
          </a:solidFill>
        </a:ln>
      </dgm:spPr>
      <dgm:t>
        <a:bodyPr/>
        <a:lstStyle/>
        <a:p>
          <a:endParaRPr lang="zh-CN" altLang="en-US" dirty="0"/>
        </a:p>
      </dgm:t>
    </dgm:pt>
    <dgm:pt modelId="{5EC18064-3F64-4796-856D-3150B59D72DB}" type="parTrans" cxnId="{E091E875-81EA-4E54-B1A3-5824E936E213}">
      <dgm:prSet/>
      <dgm:spPr/>
      <dgm:t>
        <a:bodyPr/>
        <a:lstStyle/>
        <a:p>
          <a:endParaRPr lang="zh-CN" altLang="en-US"/>
        </a:p>
      </dgm:t>
    </dgm:pt>
    <dgm:pt modelId="{EED1C866-21DD-4D7F-BD67-B381C0DF738B}" type="sibTrans" cxnId="{E091E875-81EA-4E54-B1A3-5824E936E213}">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42EEEAE7-3519-4490-B6A5-C2AE3D1FA724}">
      <dgm:prSet phldrT="[文本]"/>
      <dgm:spPr>
        <a:solidFill>
          <a:srgbClr val="D2F278"/>
        </a:solidFill>
        <a:ln>
          <a:solidFill>
            <a:srgbClr val="D2F278"/>
          </a:solidFill>
        </a:ln>
      </dgm:spPr>
      <dgm:t>
        <a:bodyPr/>
        <a:lstStyle/>
        <a:p>
          <a:endParaRPr lang="zh-CN" altLang="en-US" dirty="0"/>
        </a:p>
      </dgm:t>
    </dgm:pt>
    <dgm:pt modelId="{21A308CD-2B6D-4CE5-AA94-17AA4EB1AECF}" type="parTrans" cxnId="{EDE7A467-A02C-4456-8DB1-F681856D93B5}">
      <dgm:prSet/>
      <dgm:spPr/>
      <dgm:t>
        <a:bodyPr/>
        <a:lstStyle/>
        <a:p>
          <a:endParaRPr lang="zh-CN" altLang="en-US"/>
        </a:p>
      </dgm:t>
    </dgm:pt>
    <dgm:pt modelId="{164997F2-8EF1-40A9-A6B3-EB254B178EB7}" type="sibTrans" cxnId="{EDE7A467-A02C-4456-8DB1-F681856D93B5}">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AF378B52-AE65-4CED-9F85-3837D4D93BE0}" type="pres">
      <dgm:prSet presAssocID="{9EE967BD-B0C9-45D7-9898-B25BD1FF08EE}" presName="Name0" presStyleCnt="0">
        <dgm:presLayoutVars>
          <dgm:chMax val="21"/>
          <dgm:chPref val="21"/>
        </dgm:presLayoutVars>
      </dgm:prSet>
      <dgm:spPr/>
      <dgm:t>
        <a:bodyPr/>
        <a:lstStyle/>
        <a:p>
          <a:endParaRPr lang="zh-CN" altLang="en-US"/>
        </a:p>
      </dgm:t>
    </dgm:pt>
    <dgm:pt modelId="{E3C24B2E-1490-4371-B2AE-504D11BA5EA9}" type="pres">
      <dgm:prSet presAssocID="{881D9A23-61C3-4802-A6F9-36BA4171BA3A}" presName="text1" presStyleCnt="0"/>
      <dgm:spPr/>
    </dgm:pt>
    <dgm:pt modelId="{6F0A58D8-4850-4FAC-94F9-E32005297EA9}" type="pres">
      <dgm:prSet presAssocID="{881D9A23-61C3-4802-A6F9-36BA4171BA3A}" presName="textRepeatNode" presStyleLbl="alignNode1" presStyleIdx="0" presStyleCnt="6">
        <dgm:presLayoutVars>
          <dgm:chMax val="0"/>
          <dgm:chPref val="0"/>
          <dgm:bulletEnabled val="1"/>
        </dgm:presLayoutVars>
      </dgm:prSet>
      <dgm:spPr/>
      <dgm:t>
        <a:bodyPr/>
        <a:lstStyle/>
        <a:p>
          <a:endParaRPr lang="zh-CN" altLang="en-US"/>
        </a:p>
      </dgm:t>
    </dgm:pt>
    <dgm:pt modelId="{B92C7E18-628E-41BC-AB03-DA0C2A49A3FC}" type="pres">
      <dgm:prSet presAssocID="{881D9A23-61C3-4802-A6F9-36BA4171BA3A}" presName="textaccent1" presStyleCnt="0"/>
      <dgm:spPr/>
    </dgm:pt>
    <dgm:pt modelId="{994E642B-3B5D-41B7-9144-0851379724CF}" type="pres">
      <dgm:prSet presAssocID="{881D9A23-61C3-4802-A6F9-36BA4171BA3A}" presName="accentRepeatNode" presStyleLbl="solidAlignAcc1" presStyleIdx="0" presStyleCnt="12"/>
      <dgm:spPr>
        <a:ln>
          <a:solidFill>
            <a:srgbClr val="ABF10F"/>
          </a:solidFill>
        </a:ln>
      </dgm:spPr>
    </dgm:pt>
    <dgm:pt modelId="{C1B1E204-2DB9-4908-ADD6-8339C41F8175}" type="pres">
      <dgm:prSet presAssocID="{C57D4F62-B831-411D-AF98-3E7CC3710958}" presName="image1" presStyleCnt="0"/>
      <dgm:spPr/>
    </dgm:pt>
    <dgm:pt modelId="{8DC7AD04-9AE1-4590-A32F-0ABA2DB481A2}" type="pres">
      <dgm:prSet presAssocID="{C57D4F62-B831-411D-AF98-3E7CC3710958}" presName="imageRepeatNode" presStyleLbl="alignAcc1" presStyleIdx="0" presStyleCnt="6"/>
      <dgm:spPr/>
      <dgm:t>
        <a:bodyPr/>
        <a:lstStyle/>
        <a:p>
          <a:endParaRPr lang="zh-CN" altLang="en-US"/>
        </a:p>
      </dgm:t>
    </dgm:pt>
    <dgm:pt modelId="{589DD869-2E13-4F93-BC3D-D89FEA302A1F}" type="pres">
      <dgm:prSet presAssocID="{C57D4F62-B831-411D-AF98-3E7CC3710958}" presName="imageaccent1" presStyleCnt="0"/>
      <dgm:spPr/>
    </dgm:pt>
    <dgm:pt modelId="{A0157D45-BA16-4178-8C3E-7D5DAB36080E}" type="pres">
      <dgm:prSet presAssocID="{C57D4F62-B831-411D-AF98-3E7CC3710958}" presName="accentRepeatNode" presStyleLbl="solidAlignAcc1" presStyleIdx="1" presStyleCnt="12"/>
      <dgm:spPr/>
    </dgm:pt>
    <dgm:pt modelId="{7A57273A-9D0E-4DA4-9F11-EC8CCB6D7DFB}" type="pres">
      <dgm:prSet presAssocID="{0A83EB6F-D765-4604-BC9E-AA435333FB46}" presName="text2" presStyleCnt="0"/>
      <dgm:spPr/>
    </dgm:pt>
    <dgm:pt modelId="{5510F76D-0195-4E43-A6AF-B2A9145F2F5A}" type="pres">
      <dgm:prSet presAssocID="{0A83EB6F-D765-4604-BC9E-AA435333FB46}" presName="textRepeatNode" presStyleLbl="alignNode1" presStyleIdx="1" presStyleCnt="6">
        <dgm:presLayoutVars>
          <dgm:chMax val="0"/>
          <dgm:chPref val="0"/>
          <dgm:bulletEnabled val="1"/>
        </dgm:presLayoutVars>
      </dgm:prSet>
      <dgm:spPr/>
      <dgm:t>
        <a:bodyPr/>
        <a:lstStyle/>
        <a:p>
          <a:endParaRPr lang="zh-CN" altLang="en-US"/>
        </a:p>
      </dgm:t>
    </dgm:pt>
    <dgm:pt modelId="{C77C259B-0773-4E94-BE7E-B4CBE3DDCD41}" type="pres">
      <dgm:prSet presAssocID="{0A83EB6F-D765-4604-BC9E-AA435333FB46}" presName="textaccent2" presStyleCnt="0"/>
      <dgm:spPr/>
    </dgm:pt>
    <dgm:pt modelId="{690E7BC2-B39E-457F-8187-FD9B7767DC20}" type="pres">
      <dgm:prSet presAssocID="{0A83EB6F-D765-4604-BC9E-AA435333FB46}" presName="accentRepeatNode" presStyleLbl="solidAlignAcc1" presStyleIdx="2" presStyleCnt="12"/>
      <dgm:spPr>
        <a:ln>
          <a:solidFill>
            <a:srgbClr val="CFF170"/>
          </a:solidFill>
        </a:ln>
      </dgm:spPr>
    </dgm:pt>
    <dgm:pt modelId="{039946D8-F1A0-42DE-8A47-5A06C53A8D07}" type="pres">
      <dgm:prSet presAssocID="{037BD8CD-10D2-411C-8A8B-FAB5E01C02A7}" presName="image2" presStyleCnt="0"/>
      <dgm:spPr/>
    </dgm:pt>
    <dgm:pt modelId="{0AD0266E-AABA-4F04-B75C-538C8FD9DF34}" type="pres">
      <dgm:prSet presAssocID="{037BD8CD-10D2-411C-8A8B-FAB5E01C02A7}" presName="imageRepeatNode" presStyleLbl="alignAcc1" presStyleIdx="1" presStyleCnt="6"/>
      <dgm:spPr/>
      <dgm:t>
        <a:bodyPr/>
        <a:lstStyle/>
        <a:p>
          <a:endParaRPr lang="zh-CN" altLang="en-US"/>
        </a:p>
      </dgm:t>
    </dgm:pt>
    <dgm:pt modelId="{A70BE659-12EE-43C3-B0F4-9981858078BA}" type="pres">
      <dgm:prSet presAssocID="{037BD8CD-10D2-411C-8A8B-FAB5E01C02A7}" presName="imageaccent2" presStyleCnt="0"/>
      <dgm:spPr/>
    </dgm:pt>
    <dgm:pt modelId="{B7C26E8A-D17C-4E5B-A1C7-6E96F3EA3FBE}" type="pres">
      <dgm:prSet presAssocID="{037BD8CD-10D2-411C-8A8B-FAB5E01C02A7}" presName="accentRepeatNode" presStyleLbl="solidAlignAcc1" presStyleIdx="3" presStyleCnt="12"/>
      <dgm:spPr>
        <a:ln>
          <a:solidFill>
            <a:srgbClr val="FFCB7D"/>
          </a:solidFill>
        </a:ln>
      </dgm:spPr>
    </dgm:pt>
    <dgm:pt modelId="{00A4F1BD-BA73-42FB-834A-AC8E05B16F9C}" type="pres">
      <dgm:prSet presAssocID="{92EBE9A8-C2F3-4006-A7B3-BF0DA5F10204}" presName="text3" presStyleCnt="0"/>
      <dgm:spPr/>
    </dgm:pt>
    <dgm:pt modelId="{E97CD24A-13CD-45D7-8AA0-839C03EE180F}" type="pres">
      <dgm:prSet presAssocID="{92EBE9A8-C2F3-4006-A7B3-BF0DA5F10204}" presName="textRepeatNode" presStyleLbl="alignNode1" presStyleIdx="2" presStyleCnt="6">
        <dgm:presLayoutVars>
          <dgm:chMax val="0"/>
          <dgm:chPref val="0"/>
          <dgm:bulletEnabled val="1"/>
        </dgm:presLayoutVars>
      </dgm:prSet>
      <dgm:spPr/>
      <dgm:t>
        <a:bodyPr/>
        <a:lstStyle/>
        <a:p>
          <a:endParaRPr lang="zh-CN" altLang="en-US"/>
        </a:p>
      </dgm:t>
    </dgm:pt>
    <dgm:pt modelId="{F5D2B077-9122-4DAC-9810-9B403C949C64}" type="pres">
      <dgm:prSet presAssocID="{92EBE9A8-C2F3-4006-A7B3-BF0DA5F10204}" presName="textaccent3" presStyleCnt="0"/>
      <dgm:spPr/>
    </dgm:pt>
    <dgm:pt modelId="{4083BC50-49E5-4D44-89A7-FD14B5641891}" type="pres">
      <dgm:prSet presAssocID="{92EBE9A8-C2F3-4006-A7B3-BF0DA5F10204}" presName="accentRepeatNode" presStyleLbl="solidAlignAcc1" presStyleIdx="4" presStyleCnt="12"/>
      <dgm:spPr>
        <a:ln>
          <a:solidFill>
            <a:srgbClr val="D2F278"/>
          </a:solidFill>
        </a:ln>
      </dgm:spPr>
    </dgm:pt>
    <dgm:pt modelId="{2FFFD8EF-CD72-4A5C-A70B-22EE3990E981}" type="pres">
      <dgm:prSet presAssocID="{8FC49EF3-E174-4C48-BF44-ABE7CD219B72}" presName="image3" presStyleCnt="0"/>
      <dgm:spPr/>
    </dgm:pt>
    <dgm:pt modelId="{B069CB91-0BDE-48E5-9400-417750B62745}" type="pres">
      <dgm:prSet presAssocID="{8FC49EF3-E174-4C48-BF44-ABE7CD219B72}" presName="imageRepeatNode" presStyleLbl="alignAcc1" presStyleIdx="2" presStyleCnt="6"/>
      <dgm:spPr/>
      <dgm:t>
        <a:bodyPr/>
        <a:lstStyle/>
        <a:p>
          <a:endParaRPr lang="zh-CN" altLang="en-US"/>
        </a:p>
      </dgm:t>
    </dgm:pt>
    <dgm:pt modelId="{B3F3FC03-4F45-4BF4-AADD-8FD2BB66B507}" type="pres">
      <dgm:prSet presAssocID="{8FC49EF3-E174-4C48-BF44-ABE7CD219B72}" presName="imageaccent3" presStyleCnt="0"/>
      <dgm:spPr/>
    </dgm:pt>
    <dgm:pt modelId="{8D3C93DD-40E3-4440-882B-27A99C53BA45}" type="pres">
      <dgm:prSet presAssocID="{8FC49EF3-E174-4C48-BF44-ABE7CD219B72}" presName="accentRepeatNode" presStyleLbl="solidAlignAcc1" presStyleIdx="5" presStyleCnt="12"/>
      <dgm:spPr>
        <a:ln>
          <a:solidFill>
            <a:srgbClr val="CFF170"/>
          </a:solidFill>
        </a:ln>
      </dgm:spPr>
    </dgm:pt>
    <dgm:pt modelId="{80CFDE9F-531C-416B-B8B9-E02D0DCEBE98}" type="pres">
      <dgm:prSet presAssocID="{D078E962-CA1C-4F2D-BA41-A51C661DC151}" presName="text4" presStyleCnt="0"/>
      <dgm:spPr/>
    </dgm:pt>
    <dgm:pt modelId="{46516AA3-70F8-45E8-AA3F-0A66159623A5}" type="pres">
      <dgm:prSet presAssocID="{D078E962-CA1C-4F2D-BA41-A51C661DC151}" presName="textRepeatNode" presStyleLbl="alignNode1" presStyleIdx="3" presStyleCnt="6">
        <dgm:presLayoutVars>
          <dgm:chMax val="0"/>
          <dgm:chPref val="0"/>
          <dgm:bulletEnabled val="1"/>
        </dgm:presLayoutVars>
      </dgm:prSet>
      <dgm:spPr/>
      <dgm:t>
        <a:bodyPr/>
        <a:lstStyle/>
        <a:p>
          <a:endParaRPr lang="zh-CN" altLang="en-US"/>
        </a:p>
      </dgm:t>
    </dgm:pt>
    <dgm:pt modelId="{EF47093D-C6B4-402D-87BD-444674263125}" type="pres">
      <dgm:prSet presAssocID="{D078E962-CA1C-4F2D-BA41-A51C661DC151}" presName="textaccent4" presStyleCnt="0"/>
      <dgm:spPr/>
    </dgm:pt>
    <dgm:pt modelId="{C2CA6342-BEC0-4454-9EA7-B8E97BF7C230}" type="pres">
      <dgm:prSet presAssocID="{D078E962-CA1C-4F2D-BA41-A51C661DC151}" presName="accentRepeatNode" presStyleLbl="solidAlignAcc1" presStyleIdx="6" presStyleCnt="12"/>
      <dgm:spPr>
        <a:ln>
          <a:solidFill>
            <a:srgbClr val="C1ED45"/>
          </a:solidFill>
        </a:ln>
      </dgm:spPr>
    </dgm:pt>
    <dgm:pt modelId="{4E5A85B0-9D9D-4EE7-9EB6-895522741640}" type="pres">
      <dgm:prSet presAssocID="{EED1C866-21DD-4D7F-BD67-B381C0DF738B}" presName="image4" presStyleCnt="0"/>
      <dgm:spPr/>
    </dgm:pt>
    <dgm:pt modelId="{997B1205-ED77-4075-8609-4F60AC88EBE6}" type="pres">
      <dgm:prSet presAssocID="{EED1C866-21DD-4D7F-BD67-B381C0DF738B}" presName="imageRepeatNode" presStyleLbl="alignAcc1" presStyleIdx="3" presStyleCnt="6"/>
      <dgm:spPr/>
      <dgm:t>
        <a:bodyPr/>
        <a:lstStyle/>
        <a:p>
          <a:endParaRPr lang="zh-CN" altLang="en-US"/>
        </a:p>
      </dgm:t>
    </dgm:pt>
    <dgm:pt modelId="{F75BDED6-5F8F-4B86-9549-9A9760D30B14}" type="pres">
      <dgm:prSet presAssocID="{EED1C866-21DD-4D7F-BD67-B381C0DF738B}" presName="imageaccent4" presStyleCnt="0"/>
      <dgm:spPr/>
    </dgm:pt>
    <dgm:pt modelId="{349423DB-014C-427A-A57D-56777B252AC9}" type="pres">
      <dgm:prSet presAssocID="{EED1C866-21DD-4D7F-BD67-B381C0DF738B}" presName="accentRepeatNode" presStyleLbl="solidAlignAcc1" presStyleIdx="7" presStyleCnt="12"/>
      <dgm:spPr>
        <a:ln>
          <a:solidFill>
            <a:srgbClr val="FFB13B"/>
          </a:solidFill>
        </a:ln>
      </dgm:spPr>
    </dgm:pt>
    <dgm:pt modelId="{4A44915D-81ED-476E-A121-80B37FD3C584}" type="pres">
      <dgm:prSet presAssocID="{42EEEAE7-3519-4490-B6A5-C2AE3D1FA724}" presName="text5" presStyleCnt="0"/>
      <dgm:spPr/>
    </dgm:pt>
    <dgm:pt modelId="{2D2AFC53-865C-4AB0-BF5A-ED8FCB25A181}" type="pres">
      <dgm:prSet presAssocID="{42EEEAE7-3519-4490-B6A5-C2AE3D1FA724}" presName="textRepeatNode" presStyleLbl="alignNode1" presStyleIdx="4" presStyleCnt="6">
        <dgm:presLayoutVars>
          <dgm:chMax val="0"/>
          <dgm:chPref val="0"/>
          <dgm:bulletEnabled val="1"/>
        </dgm:presLayoutVars>
      </dgm:prSet>
      <dgm:spPr/>
      <dgm:t>
        <a:bodyPr/>
        <a:lstStyle/>
        <a:p>
          <a:endParaRPr lang="zh-CN" altLang="en-US"/>
        </a:p>
      </dgm:t>
    </dgm:pt>
    <dgm:pt modelId="{87ACC620-96E3-4687-95F4-7B33B46F6E35}" type="pres">
      <dgm:prSet presAssocID="{42EEEAE7-3519-4490-B6A5-C2AE3D1FA724}" presName="textaccent5" presStyleCnt="0"/>
      <dgm:spPr/>
    </dgm:pt>
    <dgm:pt modelId="{78F54532-AE28-41FC-8C37-859784E8201E}" type="pres">
      <dgm:prSet presAssocID="{42EEEAE7-3519-4490-B6A5-C2AE3D1FA724}" presName="accentRepeatNode" presStyleLbl="solidAlignAcc1" presStyleIdx="8" presStyleCnt="12"/>
      <dgm:spPr>
        <a:ln>
          <a:solidFill>
            <a:srgbClr val="CFF170"/>
          </a:solidFill>
        </a:ln>
      </dgm:spPr>
    </dgm:pt>
    <dgm:pt modelId="{CC3F2F4D-BE9F-494D-923D-988BD3A6AFE7}" type="pres">
      <dgm:prSet presAssocID="{164997F2-8EF1-40A9-A6B3-EB254B178EB7}" presName="image5" presStyleCnt="0"/>
      <dgm:spPr/>
    </dgm:pt>
    <dgm:pt modelId="{F58B0CBC-B0FE-40BB-BC30-B621E8E62935}" type="pres">
      <dgm:prSet presAssocID="{164997F2-8EF1-40A9-A6B3-EB254B178EB7}" presName="imageRepeatNode" presStyleLbl="alignAcc1" presStyleIdx="4" presStyleCnt="6"/>
      <dgm:spPr/>
      <dgm:t>
        <a:bodyPr/>
        <a:lstStyle/>
        <a:p>
          <a:endParaRPr lang="zh-CN" altLang="en-US"/>
        </a:p>
      </dgm:t>
    </dgm:pt>
    <dgm:pt modelId="{3C2F40F4-3EB2-4754-B6C9-4CB72E25140D}" type="pres">
      <dgm:prSet presAssocID="{164997F2-8EF1-40A9-A6B3-EB254B178EB7}" presName="imageaccent5" presStyleCnt="0"/>
      <dgm:spPr/>
    </dgm:pt>
    <dgm:pt modelId="{A35F8E81-652D-4E64-B7E1-D021EBDDDE26}" type="pres">
      <dgm:prSet presAssocID="{164997F2-8EF1-40A9-A6B3-EB254B178EB7}" presName="accentRepeatNode" presStyleLbl="solidAlignAcc1" presStyleIdx="9" presStyleCnt="12"/>
      <dgm:spPr>
        <a:ln>
          <a:solidFill>
            <a:srgbClr val="FFDBA7"/>
          </a:solidFill>
        </a:ln>
      </dgm:spPr>
    </dgm:pt>
    <dgm:pt modelId="{63B1646E-996B-4C7A-A722-6F06548FE00C}" type="pres">
      <dgm:prSet presAssocID="{3A03492D-C81F-4D1B-8CEC-7A87E40AA99F}" presName="text6" presStyleCnt="0"/>
      <dgm:spPr/>
    </dgm:pt>
    <dgm:pt modelId="{07F32EA3-47BA-4C0B-9E00-690C2647C369}" type="pres">
      <dgm:prSet presAssocID="{3A03492D-C81F-4D1B-8CEC-7A87E40AA99F}" presName="textRepeatNode" presStyleLbl="alignNode1" presStyleIdx="5" presStyleCnt="6">
        <dgm:presLayoutVars>
          <dgm:chMax val="0"/>
          <dgm:chPref val="0"/>
          <dgm:bulletEnabled val="1"/>
        </dgm:presLayoutVars>
      </dgm:prSet>
      <dgm:spPr/>
      <dgm:t>
        <a:bodyPr/>
        <a:lstStyle/>
        <a:p>
          <a:endParaRPr lang="zh-CN" altLang="en-US"/>
        </a:p>
      </dgm:t>
    </dgm:pt>
    <dgm:pt modelId="{46D4F4BA-8B7A-4B58-83F6-27276E2195C4}" type="pres">
      <dgm:prSet presAssocID="{3A03492D-C81F-4D1B-8CEC-7A87E40AA99F}" presName="textaccent6" presStyleCnt="0"/>
      <dgm:spPr/>
    </dgm:pt>
    <dgm:pt modelId="{88EE753B-446B-4C04-8DFB-850D25330C9C}" type="pres">
      <dgm:prSet presAssocID="{3A03492D-C81F-4D1B-8CEC-7A87E40AA99F}" presName="accentRepeatNode" presStyleLbl="solidAlignAcc1" presStyleIdx="10" presStyleCnt="12"/>
      <dgm:spPr>
        <a:ln>
          <a:solidFill>
            <a:srgbClr val="FFC671"/>
          </a:solidFill>
        </a:ln>
      </dgm:spPr>
    </dgm:pt>
    <dgm:pt modelId="{234C0410-3BB3-4CF1-B796-03626F1F037F}" type="pres">
      <dgm:prSet presAssocID="{C408EF2B-DBA8-4147-B6C5-388A3052F2C6}" presName="image6" presStyleCnt="0"/>
      <dgm:spPr/>
    </dgm:pt>
    <dgm:pt modelId="{5E56336C-7274-48DA-8DA1-2F0CD2576BCC}" type="pres">
      <dgm:prSet presAssocID="{C408EF2B-DBA8-4147-B6C5-388A3052F2C6}" presName="imageRepeatNode" presStyleLbl="alignAcc1" presStyleIdx="5" presStyleCnt="6"/>
      <dgm:spPr/>
      <dgm:t>
        <a:bodyPr/>
        <a:lstStyle/>
        <a:p>
          <a:endParaRPr lang="zh-CN" altLang="en-US"/>
        </a:p>
      </dgm:t>
    </dgm:pt>
    <dgm:pt modelId="{504ADC76-F669-4E21-8D5D-0555FE13159F}" type="pres">
      <dgm:prSet presAssocID="{C408EF2B-DBA8-4147-B6C5-388A3052F2C6}" presName="imageaccent6" presStyleCnt="0"/>
      <dgm:spPr/>
    </dgm:pt>
    <dgm:pt modelId="{A6C3501B-1DEB-4447-9789-0F48892D3A5D}" type="pres">
      <dgm:prSet presAssocID="{C408EF2B-DBA8-4147-B6C5-388A3052F2C6}" presName="accentRepeatNode" presStyleLbl="solidAlignAcc1" presStyleIdx="11" presStyleCnt="12"/>
      <dgm:spPr/>
    </dgm:pt>
  </dgm:ptLst>
  <dgm:cxnLst>
    <dgm:cxn modelId="{3007E7EA-EB41-4D64-97A2-91D9953E38CE}" type="presOf" srcId="{9EE967BD-B0C9-45D7-9898-B25BD1FF08EE}" destId="{AF378B52-AE65-4CED-9F85-3837D4D93BE0}" srcOrd="0" destOrd="0" presId="urn:microsoft.com/office/officeart/2008/layout/HexagonCluster"/>
    <dgm:cxn modelId="{09F5570D-7ECA-4587-8D8B-FCF8A4D43184}" srcId="{9EE967BD-B0C9-45D7-9898-B25BD1FF08EE}" destId="{3A03492D-C81F-4D1B-8CEC-7A87E40AA99F}" srcOrd="5" destOrd="0" parTransId="{8C89AF09-C29B-47EA-9D52-D12AC49EB6D0}" sibTransId="{C408EF2B-DBA8-4147-B6C5-388A3052F2C6}"/>
    <dgm:cxn modelId="{EDE7A467-A02C-4456-8DB1-F681856D93B5}" srcId="{9EE967BD-B0C9-45D7-9898-B25BD1FF08EE}" destId="{42EEEAE7-3519-4490-B6A5-C2AE3D1FA724}" srcOrd="4" destOrd="0" parTransId="{21A308CD-2B6D-4CE5-AA94-17AA4EB1AECF}" sibTransId="{164997F2-8EF1-40A9-A6B3-EB254B178EB7}"/>
    <dgm:cxn modelId="{59E47199-CECD-4AEA-81AF-6EBD734F269E}" type="presOf" srcId="{C408EF2B-DBA8-4147-B6C5-388A3052F2C6}" destId="{5E56336C-7274-48DA-8DA1-2F0CD2576BCC}" srcOrd="0" destOrd="0" presId="urn:microsoft.com/office/officeart/2008/layout/HexagonCluster"/>
    <dgm:cxn modelId="{48AB96AF-26E5-4E41-A6E2-B416A9BD8BD1}" type="presOf" srcId="{C57D4F62-B831-411D-AF98-3E7CC3710958}" destId="{8DC7AD04-9AE1-4590-A32F-0ABA2DB481A2}" srcOrd="0" destOrd="0" presId="urn:microsoft.com/office/officeart/2008/layout/HexagonCluster"/>
    <dgm:cxn modelId="{178B8788-C675-4298-8B78-B4CA1AC55DA1}" type="presOf" srcId="{037BD8CD-10D2-411C-8A8B-FAB5E01C02A7}" destId="{0AD0266E-AABA-4F04-B75C-538C8FD9DF34}" srcOrd="0" destOrd="0" presId="urn:microsoft.com/office/officeart/2008/layout/HexagonCluster"/>
    <dgm:cxn modelId="{664A5A13-CE96-4099-B7FC-41EE5AF33A91}" srcId="{9EE967BD-B0C9-45D7-9898-B25BD1FF08EE}" destId="{92EBE9A8-C2F3-4006-A7B3-BF0DA5F10204}" srcOrd="2" destOrd="0" parTransId="{B3BB5D63-2648-4A66-AF08-35FEB6378788}" sibTransId="{8FC49EF3-E174-4C48-BF44-ABE7CD219B72}"/>
    <dgm:cxn modelId="{E4F0379C-D204-4785-A2AB-18EA03B5EAB3}" type="presOf" srcId="{164997F2-8EF1-40A9-A6B3-EB254B178EB7}" destId="{F58B0CBC-B0FE-40BB-BC30-B621E8E62935}" srcOrd="0" destOrd="0" presId="urn:microsoft.com/office/officeart/2008/layout/HexagonCluster"/>
    <dgm:cxn modelId="{4B668B34-867E-442D-80C2-1CD2322086DA}" type="presOf" srcId="{881D9A23-61C3-4802-A6F9-36BA4171BA3A}" destId="{6F0A58D8-4850-4FAC-94F9-E32005297EA9}" srcOrd="0" destOrd="0" presId="urn:microsoft.com/office/officeart/2008/layout/HexagonCluster"/>
    <dgm:cxn modelId="{DDD4775F-6F2B-49ED-A88E-D004C42040F1}" type="presOf" srcId="{D078E962-CA1C-4F2D-BA41-A51C661DC151}" destId="{46516AA3-70F8-45E8-AA3F-0A66159623A5}" srcOrd="0" destOrd="0" presId="urn:microsoft.com/office/officeart/2008/layout/HexagonCluster"/>
    <dgm:cxn modelId="{FCBCDE33-2114-4A56-91F4-BEFEDC25C4F0}" srcId="{9EE967BD-B0C9-45D7-9898-B25BD1FF08EE}" destId="{0A83EB6F-D765-4604-BC9E-AA435333FB46}" srcOrd="1" destOrd="0" parTransId="{4F1AED60-D5FC-47BC-AC1B-987B02F80704}" sibTransId="{037BD8CD-10D2-411C-8A8B-FAB5E01C02A7}"/>
    <dgm:cxn modelId="{14CC2626-0185-4A62-933A-CE356C235090}" type="presOf" srcId="{42EEEAE7-3519-4490-B6A5-C2AE3D1FA724}" destId="{2D2AFC53-865C-4AB0-BF5A-ED8FCB25A181}" srcOrd="0" destOrd="0" presId="urn:microsoft.com/office/officeart/2008/layout/HexagonCluster"/>
    <dgm:cxn modelId="{4F80484E-849C-46F8-85A6-ABDE3DB51EB0}" type="presOf" srcId="{3A03492D-C81F-4D1B-8CEC-7A87E40AA99F}" destId="{07F32EA3-47BA-4C0B-9E00-690C2647C369}" srcOrd="0" destOrd="0" presId="urn:microsoft.com/office/officeart/2008/layout/HexagonCluster"/>
    <dgm:cxn modelId="{7A194F94-B65A-4449-BD4F-074F71540871}" srcId="{9EE967BD-B0C9-45D7-9898-B25BD1FF08EE}" destId="{881D9A23-61C3-4802-A6F9-36BA4171BA3A}" srcOrd="0" destOrd="0" parTransId="{820AD4A3-D7D3-4F03-BBFC-70F238A9B63A}" sibTransId="{C57D4F62-B831-411D-AF98-3E7CC3710958}"/>
    <dgm:cxn modelId="{0FDCB46A-D001-4397-B2FB-2E36D4C0F300}" type="presOf" srcId="{0A83EB6F-D765-4604-BC9E-AA435333FB46}" destId="{5510F76D-0195-4E43-A6AF-B2A9145F2F5A}" srcOrd="0" destOrd="0" presId="urn:microsoft.com/office/officeart/2008/layout/HexagonCluster"/>
    <dgm:cxn modelId="{E091E875-81EA-4E54-B1A3-5824E936E213}" srcId="{9EE967BD-B0C9-45D7-9898-B25BD1FF08EE}" destId="{D078E962-CA1C-4F2D-BA41-A51C661DC151}" srcOrd="3" destOrd="0" parTransId="{5EC18064-3F64-4796-856D-3150B59D72DB}" sibTransId="{EED1C866-21DD-4D7F-BD67-B381C0DF738B}"/>
    <dgm:cxn modelId="{328147B2-2EA9-4212-BD7F-CAA9C2DC958B}" type="presOf" srcId="{92EBE9A8-C2F3-4006-A7B3-BF0DA5F10204}" destId="{E97CD24A-13CD-45D7-8AA0-839C03EE180F}" srcOrd="0" destOrd="0" presId="urn:microsoft.com/office/officeart/2008/layout/HexagonCluster"/>
    <dgm:cxn modelId="{E9F99AA9-BFF3-4302-8B80-43BDC6C32938}" type="presOf" srcId="{EED1C866-21DD-4D7F-BD67-B381C0DF738B}" destId="{997B1205-ED77-4075-8609-4F60AC88EBE6}" srcOrd="0" destOrd="0" presId="urn:microsoft.com/office/officeart/2008/layout/HexagonCluster"/>
    <dgm:cxn modelId="{A7CB928A-BF17-4C36-899B-A4DE1645ABAC}" type="presOf" srcId="{8FC49EF3-E174-4C48-BF44-ABE7CD219B72}" destId="{B069CB91-0BDE-48E5-9400-417750B62745}" srcOrd="0" destOrd="0" presId="urn:microsoft.com/office/officeart/2008/layout/HexagonCluster"/>
    <dgm:cxn modelId="{9DF9B4CD-050F-4B29-9F5B-A8977A36B19C}" type="presParOf" srcId="{AF378B52-AE65-4CED-9F85-3837D4D93BE0}" destId="{E3C24B2E-1490-4371-B2AE-504D11BA5EA9}" srcOrd="0" destOrd="0" presId="urn:microsoft.com/office/officeart/2008/layout/HexagonCluster"/>
    <dgm:cxn modelId="{F20A83C4-E257-4582-977C-61AD510CDD4C}" type="presParOf" srcId="{E3C24B2E-1490-4371-B2AE-504D11BA5EA9}" destId="{6F0A58D8-4850-4FAC-94F9-E32005297EA9}" srcOrd="0" destOrd="0" presId="urn:microsoft.com/office/officeart/2008/layout/HexagonCluster"/>
    <dgm:cxn modelId="{1E820291-7E6F-4BCD-B4EB-1E12411A2A36}" type="presParOf" srcId="{AF378B52-AE65-4CED-9F85-3837D4D93BE0}" destId="{B92C7E18-628E-41BC-AB03-DA0C2A49A3FC}" srcOrd="1" destOrd="0" presId="urn:microsoft.com/office/officeart/2008/layout/HexagonCluster"/>
    <dgm:cxn modelId="{AE778BFA-E8E4-4D69-811F-AA0DC0524698}" type="presParOf" srcId="{B92C7E18-628E-41BC-AB03-DA0C2A49A3FC}" destId="{994E642B-3B5D-41B7-9144-0851379724CF}" srcOrd="0" destOrd="0" presId="urn:microsoft.com/office/officeart/2008/layout/HexagonCluster"/>
    <dgm:cxn modelId="{8D4F4FC2-1204-48E0-AA70-6E377F645ECE}" type="presParOf" srcId="{AF378B52-AE65-4CED-9F85-3837D4D93BE0}" destId="{C1B1E204-2DB9-4908-ADD6-8339C41F8175}" srcOrd="2" destOrd="0" presId="urn:microsoft.com/office/officeart/2008/layout/HexagonCluster"/>
    <dgm:cxn modelId="{18CC9F71-AEFB-4B31-ACCA-F5CD133D0B90}" type="presParOf" srcId="{C1B1E204-2DB9-4908-ADD6-8339C41F8175}" destId="{8DC7AD04-9AE1-4590-A32F-0ABA2DB481A2}" srcOrd="0" destOrd="0" presId="urn:microsoft.com/office/officeart/2008/layout/HexagonCluster"/>
    <dgm:cxn modelId="{750B685E-8C5C-44CF-BEA8-13BD8B4870F0}" type="presParOf" srcId="{AF378B52-AE65-4CED-9F85-3837D4D93BE0}" destId="{589DD869-2E13-4F93-BC3D-D89FEA302A1F}" srcOrd="3" destOrd="0" presId="urn:microsoft.com/office/officeart/2008/layout/HexagonCluster"/>
    <dgm:cxn modelId="{16A1B708-D843-4F39-8AEA-3666060556C8}" type="presParOf" srcId="{589DD869-2E13-4F93-BC3D-D89FEA302A1F}" destId="{A0157D45-BA16-4178-8C3E-7D5DAB36080E}" srcOrd="0" destOrd="0" presId="urn:microsoft.com/office/officeart/2008/layout/HexagonCluster"/>
    <dgm:cxn modelId="{1B492862-E6C6-4279-A461-B08DB830BD30}" type="presParOf" srcId="{AF378B52-AE65-4CED-9F85-3837D4D93BE0}" destId="{7A57273A-9D0E-4DA4-9F11-EC8CCB6D7DFB}" srcOrd="4" destOrd="0" presId="urn:microsoft.com/office/officeart/2008/layout/HexagonCluster"/>
    <dgm:cxn modelId="{BCA20E38-5AD1-44B9-ABEA-346ECEFD0253}" type="presParOf" srcId="{7A57273A-9D0E-4DA4-9F11-EC8CCB6D7DFB}" destId="{5510F76D-0195-4E43-A6AF-B2A9145F2F5A}" srcOrd="0" destOrd="0" presId="urn:microsoft.com/office/officeart/2008/layout/HexagonCluster"/>
    <dgm:cxn modelId="{806B82E5-C58F-40B6-A7B5-87F613C61A95}" type="presParOf" srcId="{AF378B52-AE65-4CED-9F85-3837D4D93BE0}" destId="{C77C259B-0773-4E94-BE7E-B4CBE3DDCD41}" srcOrd="5" destOrd="0" presId="urn:microsoft.com/office/officeart/2008/layout/HexagonCluster"/>
    <dgm:cxn modelId="{B62BB0F1-4FB2-49F3-A37C-ECD8D4DA2A90}" type="presParOf" srcId="{C77C259B-0773-4E94-BE7E-B4CBE3DDCD41}" destId="{690E7BC2-B39E-457F-8187-FD9B7767DC20}" srcOrd="0" destOrd="0" presId="urn:microsoft.com/office/officeart/2008/layout/HexagonCluster"/>
    <dgm:cxn modelId="{01A6A0F1-FE35-481D-8B9E-26BB2DC8750B}" type="presParOf" srcId="{AF378B52-AE65-4CED-9F85-3837D4D93BE0}" destId="{039946D8-F1A0-42DE-8A47-5A06C53A8D07}" srcOrd="6" destOrd="0" presId="urn:microsoft.com/office/officeart/2008/layout/HexagonCluster"/>
    <dgm:cxn modelId="{7BDF2CDA-CACA-45C9-9958-D84B9681AF4A}" type="presParOf" srcId="{039946D8-F1A0-42DE-8A47-5A06C53A8D07}" destId="{0AD0266E-AABA-4F04-B75C-538C8FD9DF34}" srcOrd="0" destOrd="0" presId="urn:microsoft.com/office/officeart/2008/layout/HexagonCluster"/>
    <dgm:cxn modelId="{D73A551B-7B14-4572-BEED-6F1DDCBA0A9F}" type="presParOf" srcId="{AF378B52-AE65-4CED-9F85-3837D4D93BE0}" destId="{A70BE659-12EE-43C3-B0F4-9981858078BA}" srcOrd="7" destOrd="0" presId="urn:microsoft.com/office/officeart/2008/layout/HexagonCluster"/>
    <dgm:cxn modelId="{6E783558-35DD-4B67-A348-ED77FCAD8354}" type="presParOf" srcId="{A70BE659-12EE-43C3-B0F4-9981858078BA}" destId="{B7C26E8A-D17C-4E5B-A1C7-6E96F3EA3FBE}" srcOrd="0" destOrd="0" presId="urn:microsoft.com/office/officeart/2008/layout/HexagonCluster"/>
    <dgm:cxn modelId="{949720C9-2049-4191-82EF-8061F9CB2694}" type="presParOf" srcId="{AF378B52-AE65-4CED-9F85-3837D4D93BE0}" destId="{00A4F1BD-BA73-42FB-834A-AC8E05B16F9C}" srcOrd="8" destOrd="0" presId="urn:microsoft.com/office/officeart/2008/layout/HexagonCluster"/>
    <dgm:cxn modelId="{A7987E35-B4C7-4241-B1FE-588829F06B10}" type="presParOf" srcId="{00A4F1BD-BA73-42FB-834A-AC8E05B16F9C}" destId="{E97CD24A-13CD-45D7-8AA0-839C03EE180F}" srcOrd="0" destOrd="0" presId="urn:microsoft.com/office/officeart/2008/layout/HexagonCluster"/>
    <dgm:cxn modelId="{0270455E-41E3-4E38-AAE5-92B55EA9244B}" type="presParOf" srcId="{AF378B52-AE65-4CED-9F85-3837D4D93BE0}" destId="{F5D2B077-9122-4DAC-9810-9B403C949C64}" srcOrd="9" destOrd="0" presId="urn:microsoft.com/office/officeart/2008/layout/HexagonCluster"/>
    <dgm:cxn modelId="{878E12F2-9826-45DA-8387-ABB85DED9E44}" type="presParOf" srcId="{F5D2B077-9122-4DAC-9810-9B403C949C64}" destId="{4083BC50-49E5-4D44-89A7-FD14B5641891}" srcOrd="0" destOrd="0" presId="urn:microsoft.com/office/officeart/2008/layout/HexagonCluster"/>
    <dgm:cxn modelId="{7D3504C3-59CA-4E76-9E5A-41F2A986D9D1}" type="presParOf" srcId="{AF378B52-AE65-4CED-9F85-3837D4D93BE0}" destId="{2FFFD8EF-CD72-4A5C-A70B-22EE3990E981}" srcOrd="10" destOrd="0" presId="urn:microsoft.com/office/officeart/2008/layout/HexagonCluster"/>
    <dgm:cxn modelId="{5F7919DA-34BF-4B85-B5B5-E30797E1EE5F}" type="presParOf" srcId="{2FFFD8EF-CD72-4A5C-A70B-22EE3990E981}" destId="{B069CB91-0BDE-48E5-9400-417750B62745}" srcOrd="0" destOrd="0" presId="urn:microsoft.com/office/officeart/2008/layout/HexagonCluster"/>
    <dgm:cxn modelId="{BF16AFFD-CC0D-415E-960C-E5893C5087CD}" type="presParOf" srcId="{AF378B52-AE65-4CED-9F85-3837D4D93BE0}" destId="{B3F3FC03-4F45-4BF4-AADD-8FD2BB66B507}" srcOrd="11" destOrd="0" presId="urn:microsoft.com/office/officeart/2008/layout/HexagonCluster"/>
    <dgm:cxn modelId="{C3382619-265C-4D7C-BBB1-B1CCB1F9639E}" type="presParOf" srcId="{B3F3FC03-4F45-4BF4-AADD-8FD2BB66B507}" destId="{8D3C93DD-40E3-4440-882B-27A99C53BA45}" srcOrd="0" destOrd="0" presId="urn:microsoft.com/office/officeart/2008/layout/HexagonCluster"/>
    <dgm:cxn modelId="{081FB851-6EBF-4148-AB08-363BD406168C}" type="presParOf" srcId="{AF378B52-AE65-4CED-9F85-3837D4D93BE0}" destId="{80CFDE9F-531C-416B-B8B9-E02D0DCEBE98}" srcOrd="12" destOrd="0" presId="urn:microsoft.com/office/officeart/2008/layout/HexagonCluster"/>
    <dgm:cxn modelId="{E3DD0B76-2A65-412D-8904-DFE16CC2F4AD}" type="presParOf" srcId="{80CFDE9F-531C-416B-B8B9-E02D0DCEBE98}" destId="{46516AA3-70F8-45E8-AA3F-0A66159623A5}" srcOrd="0" destOrd="0" presId="urn:microsoft.com/office/officeart/2008/layout/HexagonCluster"/>
    <dgm:cxn modelId="{D5281A4D-43F0-42E4-9F5C-DF7154264625}" type="presParOf" srcId="{AF378B52-AE65-4CED-9F85-3837D4D93BE0}" destId="{EF47093D-C6B4-402D-87BD-444674263125}" srcOrd="13" destOrd="0" presId="urn:microsoft.com/office/officeart/2008/layout/HexagonCluster"/>
    <dgm:cxn modelId="{016C6F7C-2859-4C07-BE2F-5C3F783CED00}" type="presParOf" srcId="{EF47093D-C6B4-402D-87BD-444674263125}" destId="{C2CA6342-BEC0-4454-9EA7-B8E97BF7C230}" srcOrd="0" destOrd="0" presId="urn:microsoft.com/office/officeart/2008/layout/HexagonCluster"/>
    <dgm:cxn modelId="{66BAE5CC-C554-4D0B-AF31-6A421BF1415D}" type="presParOf" srcId="{AF378B52-AE65-4CED-9F85-3837D4D93BE0}" destId="{4E5A85B0-9D9D-4EE7-9EB6-895522741640}" srcOrd="14" destOrd="0" presId="urn:microsoft.com/office/officeart/2008/layout/HexagonCluster"/>
    <dgm:cxn modelId="{394EFBF7-8EFC-4335-8255-198014DE249F}" type="presParOf" srcId="{4E5A85B0-9D9D-4EE7-9EB6-895522741640}" destId="{997B1205-ED77-4075-8609-4F60AC88EBE6}" srcOrd="0" destOrd="0" presId="urn:microsoft.com/office/officeart/2008/layout/HexagonCluster"/>
    <dgm:cxn modelId="{454C63F1-D09F-46DD-8B1A-B020A9F0B1E6}" type="presParOf" srcId="{AF378B52-AE65-4CED-9F85-3837D4D93BE0}" destId="{F75BDED6-5F8F-4B86-9549-9A9760D30B14}" srcOrd="15" destOrd="0" presId="urn:microsoft.com/office/officeart/2008/layout/HexagonCluster"/>
    <dgm:cxn modelId="{01259D21-E7F8-480F-AD46-E8D509FA9B09}" type="presParOf" srcId="{F75BDED6-5F8F-4B86-9549-9A9760D30B14}" destId="{349423DB-014C-427A-A57D-56777B252AC9}" srcOrd="0" destOrd="0" presId="urn:microsoft.com/office/officeart/2008/layout/HexagonCluster"/>
    <dgm:cxn modelId="{A93E9293-5504-4B70-9CC5-BCF836CDC68C}" type="presParOf" srcId="{AF378B52-AE65-4CED-9F85-3837D4D93BE0}" destId="{4A44915D-81ED-476E-A121-80B37FD3C584}" srcOrd="16" destOrd="0" presId="urn:microsoft.com/office/officeart/2008/layout/HexagonCluster"/>
    <dgm:cxn modelId="{F921DEAD-7B50-40DB-BACE-D9B9279E71D8}" type="presParOf" srcId="{4A44915D-81ED-476E-A121-80B37FD3C584}" destId="{2D2AFC53-865C-4AB0-BF5A-ED8FCB25A181}" srcOrd="0" destOrd="0" presId="urn:microsoft.com/office/officeart/2008/layout/HexagonCluster"/>
    <dgm:cxn modelId="{B109BD73-D865-48B4-A84B-486DC53DA7E4}" type="presParOf" srcId="{AF378B52-AE65-4CED-9F85-3837D4D93BE0}" destId="{87ACC620-96E3-4687-95F4-7B33B46F6E35}" srcOrd="17" destOrd="0" presId="urn:microsoft.com/office/officeart/2008/layout/HexagonCluster"/>
    <dgm:cxn modelId="{9463EE1C-87DE-4830-A0F1-85A557BB8F1C}" type="presParOf" srcId="{87ACC620-96E3-4687-95F4-7B33B46F6E35}" destId="{78F54532-AE28-41FC-8C37-859784E8201E}" srcOrd="0" destOrd="0" presId="urn:microsoft.com/office/officeart/2008/layout/HexagonCluster"/>
    <dgm:cxn modelId="{FFBBECA7-EF0F-4249-88A7-4EBE121D82DA}" type="presParOf" srcId="{AF378B52-AE65-4CED-9F85-3837D4D93BE0}" destId="{CC3F2F4D-BE9F-494D-923D-988BD3A6AFE7}" srcOrd="18" destOrd="0" presId="urn:microsoft.com/office/officeart/2008/layout/HexagonCluster"/>
    <dgm:cxn modelId="{A35F5938-61B3-4189-9DB9-D37DE13A6F16}" type="presParOf" srcId="{CC3F2F4D-BE9F-494D-923D-988BD3A6AFE7}" destId="{F58B0CBC-B0FE-40BB-BC30-B621E8E62935}" srcOrd="0" destOrd="0" presId="urn:microsoft.com/office/officeart/2008/layout/HexagonCluster"/>
    <dgm:cxn modelId="{CB913E37-384A-4507-91BE-DBEA988884EC}" type="presParOf" srcId="{AF378B52-AE65-4CED-9F85-3837D4D93BE0}" destId="{3C2F40F4-3EB2-4754-B6C9-4CB72E25140D}" srcOrd="19" destOrd="0" presId="urn:microsoft.com/office/officeart/2008/layout/HexagonCluster"/>
    <dgm:cxn modelId="{B12B1B68-CDB5-4299-8F84-B36E2783BA44}" type="presParOf" srcId="{3C2F40F4-3EB2-4754-B6C9-4CB72E25140D}" destId="{A35F8E81-652D-4E64-B7E1-D021EBDDDE26}" srcOrd="0" destOrd="0" presId="urn:microsoft.com/office/officeart/2008/layout/HexagonCluster"/>
    <dgm:cxn modelId="{180E98B6-9788-43EF-8A2C-E0FD16F04E07}" type="presParOf" srcId="{AF378B52-AE65-4CED-9F85-3837D4D93BE0}" destId="{63B1646E-996B-4C7A-A722-6F06548FE00C}" srcOrd="20" destOrd="0" presId="urn:microsoft.com/office/officeart/2008/layout/HexagonCluster"/>
    <dgm:cxn modelId="{A42B3AEF-4C6D-4B15-BB45-8CA808268F5F}" type="presParOf" srcId="{63B1646E-996B-4C7A-A722-6F06548FE00C}" destId="{07F32EA3-47BA-4C0B-9E00-690C2647C369}" srcOrd="0" destOrd="0" presId="urn:microsoft.com/office/officeart/2008/layout/HexagonCluster"/>
    <dgm:cxn modelId="{DF4629A6-F59B-4A50-87FD-744EF51A9534}" type="presParOf" srcId="{AF378B52-AE65-4CED-9F85-3837D4D93BE0}" destId="{46D4F4BA-8B7A-4B58-83F6-27276E2195C4}" srcOrd="21" destOrd="0" presId="urn:microsoft.com/office/officeart/2008/layout/HexagonCluster"/>
    <dgm:cxn modelId="{D425A90C-15EA-425F-9C60-6C1492AB26B2}" type="presParOf" srcId="{46D4F4BA-8B7A-4B58-83F6-27276E2195C4}" destId="{88EE753B-446B-4C04-8DFB-850D25330C9C}" srcOrd="0" destOrd="0" presId="urn:microsoft.com/office/officeart/2008/layout/HexagonCluster"/>
    <dgm:cxn modelId="{451C9190-8DC1-4E15-9DC6-6E92877D589D}" type="presParOf" srcId="{AF378B52-AE65-4CED-9F85-3837D4D93BE0}" destId="{234C0410-3BB3-4CF1-B796-03626F1F037F}" srcOrd="22" destOrd="0" presId="urn:microsoft.com/office/officeart/2008/layout/HexagonCluster"/>
    <dgm:cxn modelId="{E9D485A3-B935-4DEE-8354-1D3F62FFEB8A}" type="presParOf" srcId="{234C0410-3BB3-4CF1-B796-03626F1F037F}" destId="{5E56336C-7274-48DA-8DA1-2F0CD2576BCC}" srcOrd="0" destOrd="0" presId="urn:microsoft.com/office/officeart/2008/layout/HexagonCluster"/>
    <dgm:cxn modelId="{1D57C750-BB3C-4F15-88E6-59E658C80683}" type="presParOf" srcId="{AF378B52-AE65-4CED-9F85-3837D4D93BE0}" destId="{504ADC76-F669-4E21-8D5D-0555FE13159F}" srcOrd="23" destOrd="0" presId="urn:microsoft.com/office/officeart/2008/layout/HexagonCluster"/>
    <dgm:cxn modelId="{FD085C12-EEEF-4793-A781-58000C1F9B65}" type="presParOf" srcId="{504ADC76-F669-4E21-8D5D-0555FE13159F}" destId="{A6C3501B-1DEB-4447-9789-0F48892D3A5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134E41-8549-4F50-9EC1-BE05C837035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E07E5AD3-4928-4B69-8524-28FA1071C0A2}">
      <dgm:prSet phldrT="[文本]" phldr="1"/>
      <dgm:spPr>
        <a:solidFill>
          <a:srgbClr val="FFDBAB"/>
        </a:solidFill>
        <a:ln>
          <a:noFill/>
        </a:ln>
      </dgm:spPr>
      <dgm:t>
        <a:bodyPr/>
        <a:lstStyle/>
        <a:p>
          <a:endParaRPr lang="zh-CN" altLang="en-US" dirty="0"/>
        </a:p>
      </dgm:t>
    </dgm:pt>
    <dgm:pt modelId="{91782D5F-F3AD-48DD-9467-8BD83BD5B99F}" type="parTrans" cxnId="{4391E427-197E-42B1-80BF-050D8B7D0A41}">
      <dgm:prSet/>
      <dgm:spPr/>
      <dgm:t>
        <a:bodyPr/>
        <a:lstStyle/>
        <a:p>
          <a:endParaRPr lang="zh-CN" altLang="en-US"/>
        </a:p>
      </dgm:t>
    </dgm:pt>
    <dgm:pt modelId="{DACFF7B5-0914-4858-8E91-48974FA259A2}" type="sibTrans" cxnId="{4391E427-197E-42B1-80BF-050D8B7D0A41}">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DBAB"/>
          </a:solidFill>
        </a:ln>
      </dgm:spPr>
      <dgm:t>
        <a:bodyPr/>
        <a:lstStyle/>
        <a:p>
          <a:endParaRPr lang="zh-CN" altLang="en-US"/>
        </a:p>
      </dgm:t>
    </dgm:pt>
    <dgm:pt modelId="{8ED5895E-E04E-4A08-855E-1791FFC6E5CF}">
      <dgm:prSet phldrT="[文本]" phldr="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rgbClr val="FFB553"/>
          </a:solidFill>
        </a:ln>
      </dgm:spPr>
      <dgm:t>
        <a:bodyPr/>
        <a:lstStyle/>
        <a:p>
          <a:endParaRPr lang="zh-CN" altLang="en-US" dirty="0"/>
        </a:p>
      </dgm:t>
    </dgm:pt>
    <dgm:pt modelId="{EA031C88-E7F1-4F0C-9827-A8FF5ACF9A24}" type="parTrans" cxnId="{351A130B-6C6A-47D4-8B51-B6EFAA829B17}">
      <dgm:prSet/>
      <dgm:spPr/>
      <dgm:t>
        <a:bodyPr/>
        <a:lstStyle/>
        <a:p>
          <a:endParaRPr lang="zh-CN" altLang="en-US"/>
        </a:p>
      </dgm:t>
    </dgm:pt>
    <dgm:pt modelId="{3FE257E4-A86C-4086-977D-583248D46116}" type="sibTrans" cxnId="{351A130B-6C6A-47D4-8B51-B6EFAA829B17}">
      <dgm:prSet/>
      <dgm:spPr>
        <a:solidFill>
          <a:srgbClr val="FFC271"/>
        </a:solidFill>
        <a:ln>
          <a:noFill/>
        </a:ln>
      </dgm:spPr>
      <dgm:t>
        <a:bodyPr/>
        <a:lstStyle/>
        <a:p>
          <a:endParaRPr lang="zh-CN" altLang="en-US"/>
        </a:p>
      </dgm:t>
    </dgm:pt>
    <dgm:pt modelId="{4ADAE3A0-592D-41B4-BCD0-F9C6A46766FE}">
      <dgm:prSet phldrT="[文本]" phldr="1"/>
      <dgm:spPr>
        <a:solidFill>
          <a:srgbClr val="FF9300"/>
        </a:solidFill>
        <a:ln>
          <a:noFill/>
        </a:ln>
      </dgm:spPr>
      <dgm:t>
        <a:bodyPr/>
        <a:lstStyle/>
        <a:p>
          <a:endParaRPr lang="zh-CN" altLang="en-US" dirty="0"/>
        </a:p>
      </dgm:t>
    </dgm:pt>
    <dgm:pt modelId="{63EDEB48-3B35-41D9-ADEB-25C8CA8F5690}" type="parTrans" cxnId="{011FB73A-659D-495D-AA6A-C5015C354028}">
      <dgm:prSet/>
      <dgm:spPr/>
      <dgm:t>
        <a:bodyPr/>
        <a:lstStyle/>
        <a:p>
          <a:endParaRPr lang="zh-CN" altLang="en-US"/>
        </a:p>
      </dgm:t>
    </dgm:pt>
    <dgm:pt modelId="{D80F03F9-2C99-4611-B143-0B8DD281B80F}" type="sibTrans" cxnId="{011FB73A-659D-495D-AA6A-C5015C354028}">
      <dgm:prSe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rgbClr val="FF9300"/>
          </a:solidFill>
        </a:ln>
      </dgm:spPr>
      <dgm:t>
        <a:bodyPr/>
        <a:lstStyle/>
        <a:p>
          <a:endParaRPr lang="zh-CN" altLang="en-US"/>
        </a:p>
      </dgm:t>
    </dgm:pt>
    <dgm:pt modelId="{E716A712-1870-4D5D-8B6A-B7FCE4D54B1D}">
      <dgm:prSet phldrT="[文本]"/>
      <dgm:spPr>
        <a:blipFill dpi="0" rotWithShape="0">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solidFill>
            <a:srgbClr val="FFAE43"/>
          </a:solidFill>
        </a:ln>
      </dgm:spPr>
      <dgm:t>
        <a:bodyPr/>
        <a:lstStyle/>
        <a:p>
          <a:endParaRPr lang="zh-CN" altLang="en-US" dirty="0"/>
        </a:p>
      </dgm:t>
    </dgm:pt>
    <dgm:pt modelId="{75A0D77D-AEAD-449D-BFBF-C9A5EAAD41AB}" type="sibTrans" cxnId="{5E841A6E-3021-4D57-8244-3B7126513489}">
      <dgm:prSet/>
      <dgm:spPr>
        <a:solidFill>
          <a:srgbClr val="FFAE43"/>
        </a:solidFill>
        <a:ln>
          <a:noFill/>
        </a:ln>
      </dgm:spPr>
      <dgm:t>
        <a:bodyPr/>
        <a:lstStyle/>
        <a:p>
          <a:endParaRPr lang="zh-CN" altLang="en-US"/>
        </a:p>
      </dgm:t>
    </dgm:pt>
    <dgm:pt modelId="{7BF08149-B276-4D9F-BE1F-3A9398D4EC3A}" type="parTrans" cxnId="{5E841A6E-3021-4D57-8244-3B7126513489}">
      <dgm:prSet/>
      <dgm:spPr/>
      <dgm:t>
        <a:bodyPr/>
        <a:lstStyle/>
        <a:p>
          <a:endParaRPr lang="zh-CN" altLang="en-US"/>
        </a:p>
      </dgm:t>
    </dgm:pt>
    <dgm:pt modelId="{23E54922-D657-4135-84FB-8515B48AD171}" type="pres">
      <dgm:prSet presAssocID="{8D134E41-8549-4F50-9EC1-BE05C8370350}" presName="Name0" presStyleCnt="0">
        <dgm:presLayoutVars>
          <dgm:chMax/>
          <dgm:chPref/>
          <dgm:dir/>
          <dgm:animLvl val="lvl"/>
        </dgm:presLayoutVars>
      </dgm:prSet>
      <dgm:spPr/>
      <dgm:t>
        <a:bodyPr/>
        <a:lstStyle/>
        <a:p>
          <a:endParaRPr lang="zh-CN" altLang="en-US"/>
        </a:p>
      </dgm:t>
    </dgm:pt>
    <dgm:pt modelId="{30D71ADD-D342-4BAE-B5AF-9DCC5AA2EF37}" type="pres">
      <dgm:prSet presAssocID="{E07E5AD3-4928-4B69-8524-28FA1071C0A2}" presName="composite" presStyleCnt="0"/>
      <dgm:spPr/>
    </dgm:pt>
    <dgm:pt modelId="{82DD85B4-9631-4A68-836E-B6D24400C24E}" type="pres">
      <dgm:prSet presAssocID="{E07E5AD3-4928-4B69-8524-28FA1071C0A2}" presName="Parent1" presStyleLbl="node1" presStyleIdx="0" presStyleCnt="8">
        <dgm:presLayoutVars>
          <dgm:chMax val="1"/>
          <dgm:chPref val="1"/>
          <dgm:bulletEnabled val="1"/>
        </dgm:presLayoutVars>
      </dgm:prSet>
      <dgm:spPr/>
      <dgm:t>
        <a:bodyPr/>
        <a:lstStyle/>
        <a:p>
          <a:endParaRPr lang="zh-CN" altLang="en-US"/>
        </a:p>
      </dgm:t>
    </dgm:pt>
    <dgm:pt modelId="{A41197D1-574A-4296-BA45-D938CED9A084}" type="pres">
      <dgm:prSet presAssocID="{E07E5AD3-4928-4B69-8524-28FA1071C0A2}" presName="Childtext1" presStyleLbl="revTx" presStyleIdx="0" presStyleCnt="4">
        <dgm:presLayoutVars>
          <dgm:chMax val="0"/>
          <dgm:chPref val="0"/>
          <dgm:bulletEnabled val="1"/>
        </dgm:presLayoutVars>
      </dgm:prSet>
      <dgm:spPr/>
    </dgm:pt>
    <dgm:pt modelId="{F969CEE0-65B8-49DF-A092-8BBAF0BC6157}" type="pres">
      <dgm:prSet presAssocID="{E07E5AD3-4928-4B69-8524-28FA1071C0A2}" presName="BalanceSpacing" presStyleCnt="0"/>
      <dgm:spPr/>
    </dgm:pt>
    <dgm:pt modelId="{E1D2DB71-B66B-4532-96AD-C092FD1BB76F}" type="pres">
      <dgm:prSet presAssocID="{E07E5AD3-4928-4B69-8524-28FA1071C0A2}" presName="BalanceSpacing1" presStyleCnt="0"/>
      <dgm:spPr/>
    </dgm:pt>
    <dgm:pt modelId="{D02AEE1D-C521-416A-98F9-DCC54E0FFF82}" type="pres">
      <dgm:prSet presAssocID="{DACFF7B5-0914-4858-8E91-48974FA259A2}" presName="Accent1Text" presStyleLbl="node1" presStyleIdx="1" presStyleCnt="8"/>
      <dgm:spPr/>
      <dgm:t>
        <a:bodyPr/>
        <a:lstStyle/>
        <a:p>
          <a:endParaRPr lang="zh-CN" altLang="en-US"/>
        </a:p>
      </dgm:t>
    </dgm:pt>
    <dgm:pt modelId="{14EA1A6A-8A60-4322-B62D-A3A412D34EE3}" type="pres">
      <dgm:prSet presAssocID="{DACFF7B5-0914-4858-8E91-48974FA259A2}" presName="spaceBetweenRectangles" presStyleCnt="0"/>
      <dgm:spPr/>
    </dgm:pt>
    <dgm:pt modelId="{0139E0FF-0D26-45A5-9EEA-33E55F9F7A3C}" type="pres">
      <dgm:prSet presAssocID="{8ED5895E-E04E-4A08-855E-1791FFC6E5CF}" presName="composite" presStyleCnt="0"/>
      <dgm:spPr/>
    </dgm:pt>
    <dgm:pt modelId="{FD234DF5-29AB-4610-B925-1F73E4A0FE83}" type="pres">
      <dgm:prSet presAssocID="{8ED5895E-E04E-4A08-855E-1791FFC6E5CF}" presName="Parent1" presStyleLbl="node1" presStyleIdx="2" presStyleCnt="8">
        <dgm:presLayoutVars>
          <dgm:chMax val="1"/>
          <dgm:chPref val="1"/>
          <dgm:bulletEnabled val="1"/>
        </dgm:presLayoutVars>
      </dgm:prSet>
      <dgm:spPr/>
      <dgm:t>
        <a:bodyPr/>
        <a:lstStyle/>
        <a:p>
          <a:endParaRPr lang="zh-CN" altLang="en-US"/>
        </a:p>
      </dgm:t>
    </dgm:pt>
    <dgm:pt modelId="{DA2F0CC6-7B29-4CAC-B110-2B19C61D22E3}" type="pres">
      <dgm:prSet presAssocID="{8ED5895E-E04E-4A08-855E-1791FFC6E5CF}" presName="Childtext1" presStyleLbl="revTx" presStyleIdx="1" presStyleCnt="4">
        <dgm:presLayoutVars>
          <dgm:chMax val="0"/>
          <dgm:chPref val="0"/>
          <dgm:bulletEnabled val="1"/>
        </dgm:presLayoutVars>
      </dgm:prSet>
      <dgm:spPr/>
    </dgm:pt>
    <dgm:pt modelId="{82375DB8-C437-43EC-88F5-5872F17D9CB8}" type="pres">
      <dgm:prSet presAssocID="{8ED5895E-E04E-4A08-855E-1791FFC6E5CF}" presName="BalanceSpacing" presStyleCnt="0"/>
      <dgm:spPr/>
    </dgm:pt>
    <dgm:pt modelId="{5E04C412-CFAD-4DA3-89C5-74BB92B4D67C}" type="pres">
      <dgm:prSet presAssocID="{8ED5895E-E04E-4A08-855E-1791FFC6E5CF}" presName="BalanceSpacing1" presStyleCnt="0"/>
      <dgm:spPr/>
    </dgm:pt>
    <dgm:pt modelId="{D2308AC0-C238-41A7-9318-E48F3060A5F5}" type="pres">
      <dgm:prSet presAssocID="{3FE257E4-A86C-4086-977D-583248D46116}" presName="Accent1Text" presStyleLbl="node1" presStyleIdx="3" presStyleCnt="8"/>
      <dgm:spPr/>
      <dgm:t>
        <a:bodyPr/>
        <a:lstStyle/>
        <a:p>
          <a:endParaRPr lang="zh-CN" altLang="en-US"/>
        </a:p>
      </dgm:t>
    </dgm:pt>
    <dgm:pt modelId="{686C7184-528F-4CFC-8FD6-CA725F7B564D}" type="pres">
      <dgm:prSet presAssocID="{3FE257E4-A86C-4086-977D-583248D46116}" presName="spaceBetweenRectangles" presStyleCnt="0"/>
      <dgm:spPr/>
    </dgm:pt>
    <dgm:pt modelId="{70382561-C7D7-4ACF-A409-E91985BC1EAA}" type="pres">
      <dgm:prSet presAssocID="{E716A712-1870-4D5D-8B6A-B7FCE4D54B1D}" presName="composite" presStyleCnt="0"/>
      <dgm:spPr/>
    </dgm:pt>
    <dgm:pt modelId="{9F0EF142-646D-4FE2-9F62-A0BC868DB13C}" type="pres">
      <dgm:prSet presAssocID="{E716A712-1870-4D5D-8B6A-B7FCE4D54B1D}" presName="Parent1" presStyleLbl="node1" presStyleIdx="4" presStyleCnt="8">
        <dgm:presLayoutVars>
          <dgm:chMax val="1"/>
          <dgm:chPref val="1"/>
          <dgm:bulletEnabled val="1"/>
        </dgm:presLayoutVars>
      </dgm:prSet>
      <dgm:spPr/>
      <dgm:t>
        <a:bodyPr/>
        <a:lstStyle/>
        <a:p>
          <a:endParaRPr lang="zh-CN" altLang="en-US"/>
        </a:p>
      </dgm:t>
    </dgm:pt>
    <dgm:pt modelId="{56DA7DFB-6ED6-42CA-9E47-B0A65E4EB2D2}" type="pres">
      <dgm:prSet presAssocID="{E716A712-1870-4D5D-8B6A-B7FCE4D54B1D}" presName="Childtext1" presStyleLbl="revTx" presStyleIdx="2" presStyleCnt="4">
        <dgm:presLayoutVars>
          <dgm:chMax val="0"/>
          <dgm:chPref val="0"/>
          <dgm:bulletEnabled val="1"/>
        </dgm:presLayoutVars>
      </dgm:prSet>
      <dgm:spPr/>
    </dgm:pt>
    <dgm:pt modelId="{2412F487-6F63-4864-BA58-649DAB75EAC7}" type="pres">
      <dgm:prSet presAssocID="{E716A712-1870-4D5D-8B6A-B7FCE4D54B1D}" presName="BalanceSpacing" presStyleCnt="0"/>
      <dgm:spPr/>
    </dgm:pt>
    <dgm:pt modelId="{4283E978-3D8C-4F49-A3B6-43A1BB5B1F06}" type="pres">
      <dgm:prSet presAssocID="{E716A712-1870-4D5D-8B6A-B7FCE4D54B1D}" presName="BalanceSpacing1" presStyleCnt="0"/>
      <dgm:spPr/>
    </dgm:pt>
    <dgm:pt modelId="{621C1174-F4E3-4EED-8BFD-262F507E78E3}" type="pres">
      <dgm:prSet presAssocID="{75A0D77D-AEAD-449D-BFBF-C9A5EAAD41AB}" presName="Accent1Text" presStyleLbl="node1" presStyleIdx="5" presStyleCnt="8"/>
      <dgm:spPr/>
      <dgm:t>
        <a:bodyPr/>
        <a:lstStyle/>
        <a:p>
          <a:endParaRPr lang="zh-CN" altLang="en-US"/>
        </a:p>
      </dgm:t>
    </dgm:pt>
    <dgm:pt modelId="{C0D1180B-537B-4417-9A63-12A348D33D9A}" type="pres">
      <dgm:prSet presAssocID="{75A0D77D-AEAD-449D-BFBF-C9A5EAAD41AB}" presName="spaceBetweenRectangles" presStyleCnt="0"/>
      <dgm:spPr/>
    </dgm:pt>
    <dgm:pt modelId="{CF70B017-EEFB-46CF-885C-4D9353FCBF47}" type="pres">
      <dgm:prSet presAssocID="{4ADAE3A0-592D-41B4-BCD0-F9C6A46766FE}" presName="composite" presStyleCnt="0"/>
      <dgm:spPr/>
    </dgm:pt>
    <dgm:pt modelId="{331AA604-DCA8-4EE9-830D-A8E4F36CE897}" type="pres">
      <dgm:prSet presAssocID="{4ADAE3A0-592D-41B4-BCD0-F9C6A46766FE}" presName="Parent1" presStyleLbl="node1" presStyleIdx="6" presStyleCnt="8">
        <dgm:presLayoutVars>
          <dgm:chMax val="1"/>
          <dgm:chPref val="1"/>
          <dgm:bulletEnabled val="1"/>
        </dgm:presLayoutVars>
      </dgm:prSet>
      <dgm:spPr/>
      <dgm:t>
        <a:bodyPr/>
        <a:lstStyle/>
        <a:p>
          <a:endParaRPr lang="zh-CN" altLang="en-US"/>
        </a:p>
      </dgm:t>
    </dgm:pt>
    <dgm:pt modelId="{FD18D26F-99D5-44B0-8964-835C4F0D2FA4}" type="pres">
      <dgm:prSet presAssocID="{4ADAE3A0-592D-41B4-BCD0-F9C6A46766FE}" presName="Childtext1" presStyleLbl="revTx" presStyleIdx="3" presStyleCnt="4">
        <dgm:presLayoutVars>
          <dgm:chMax val="0"/>
          <dgm:chPref val="0"/>
          <dgm:bulletEnabled val="1"/>
        </dgm:presLayoutVars>
      </dgm:prSet>
      <dgm:spPr/>
    </dgm:pt>
    <dgm:pt modelId="{1280391E-2D01-4DF2-854F-B9582A72F39A}" type="pres">
      <dgm:prSet presAssocID="{4ADAE3A0-592D-41B4-BCD0-F9C6A46766FE}" presName="BalanceSpacing" presStyleCnt="0"/>
      <dgm:spPr/>
    </dgm:pt>
    <dgm:pt modelId="{F0C667D0-D535-4BA3-A8C0-36BCD2630086}" type="pres">
      <dgm:prSet presAssocID="{4ADAE3A0-592D-41B4-BCD0-F9C6A46766FE}" presName="BalanceSpacing1" presStyleCnt="0"/>
      <dgm:spPr/>
    </dgm:pt>
    <dgm:pt modelId="{97FD4840-B9AA-4FE2-A961-EE203C7DDA4A}" type="pres">
      <dgm:prSet presAssocID="{D80F03F9-2C99-4611-B143-0B8DD281B80F}" presName="Accent1Text" presStyleLbl="node1" presStyleIdx="7" presStyleCnt="8"/>
      <dgm:spPr/>
      <dgm:t>
        <a:bodyPr/>
        <a:lstStyle/>
        <a:p>
          <a:endParaRPr lang="zh-CN" altLang="en-US"/>
        </a:p>
      </dgm:t>
    </dgm:pt>
  </dgm:ptLst>
  <dgm:cxnLst>
    <dgm:cxn modelId="{03AB0D0B-2A9D-47A4-A138-61D2134B266F}" type="presOf" srcId="{E716A712-1870-4D5D-8B6A-B7FCE4D54B1D}" destId="{9F0EF142-646D-4FE2-9F62-A0BC868DB13C}" srcOrd="0" destOrd="0" presId="urn:microsoft.com/office/officeart/2008/layout/AlternatingHexagons"/>
    <dgm:cxn modelId="{AF7B5937-DDC7-4203-962D-A5E3257BEB54}" type="presOf" srcId="{3FE257E4-A86C-4086-977D-583248D46116}" destId="{D2308AC0-C238-41A7-9318-E48F3060A5F5}" srcOrd="0" destOrd="0" presId="urn:microsoft.com/office/officeart/2008/layout/AlternatingHexagons"/>
    <dgm:cxn modelId="{5E841A6E-3021-4D57-8244-3B7126513489}" srcId="{8D134E41-8549-4F50-9EC1-BE05C8370350}" destId="{E716A712-1870-4D5D-8B6A-B7FCE4D54B1D}" srcOrd="2" destOrd="0" parTransId="{7BF08149-B276-4D9F-BE1F-3A9398D4EC3A}" sibTransId="{75A0D77D-AEAD-449D-BFBF-C9A5EAAD41AB}"/>
    <dgm:cxn modelId="{22746817-6A46-438A-ACF9-2F1BF82D778E}" type="presOf" srcId="{8D134E41-8549-4F50-9EC1-BE05C8370350}" destId="{23E54922-D657-4135-84FB-8515B48AD171}" srcOrd="0" destOrd="0" presId="urn:microsoft.com/office/officeart/2008/layout/AlternatingHexagons"/>
    <dgm:cxn modelId="{E96F965D-0705-484D-B60D-E54159B5AA12}" type="presOf" srcId="{8ED5895E-E04E-4A08-855E-1791FFC6E5CF}" destId="{FD234DF5-29AB-4610-B925-1F73E4A0FE83}" srcOrd="0" destOrd="0" presId="urn:microsoft.com/office/officeart/2008/layout/AlternatingHexagons"/>
    <dgm:cxn modelId="{E82E3C24-86E8-4D85-8C55-1CF2DEBEB75F}" type="presOf" srcId="{D80F03F9-2C99-4611-B143-0B8DD281B80F}" destId="{97FD4840-B9AA-4FE2-A961-EE203C7DDA4A}" srcOrd="0" destOrd="0" presId="urn:microsoft.com/office/officeart/2008/layout/AlternatingHexagons"/>
    <dgm:cxn modelId="{4391E427-197E-42B1-80BF-050D8B7D0A41}" srcId="{8D134E41-8549-4F50-9EC1-BE05C8370350}" destId="{E07E5AD3-4928-4B69-8524-28FA1071C0A2}" srcOrd="0" destOrd="0" parTransId="{91782D5F-F3AD-48DD-9467-8BD83BD5B99F}" sibTransId="{DACFF7B5-0914-4858-8E91-48974FA259A2}"/>
    <dgm:cxn modelId="{8C1ABC51-FFCE-4A7D-9A66-F07B8FD0C687}" type="presOf" srcId="{DACFF7B5-0914-4858-8E91-48974FA259A2}" destId="{D02AEE1D-C521-416A-98F9-DCC54E0FFF82}" srcOrd="0" destOrd="0" presId="urn:microsoft.com/office/officeart/2008/layout/AlternatingHexagons"/>
    <dgm:cxn modelId="{011FB73A-659D-495D-AA6A-C5015C354028}" srcId="{8D134E41-8549-4F50-9EC1-BE05C8370350}" destId="{4ADAE3A0-592D-41B4-BCD0-F9C6A46766FE}" srcOrd="3" destOrd="0" parTransId="{63EDEB48-3B35-41D9-ADEB-25C8CA8F5690}" sibTransId="{D80F03F9-2C99-4611-B143-0B8DD281B80F}"/>
    <dgm:cxn modelId="{51B919C9-6F30-4E0C-90B3-3423CDB05666}" type="presOf" srcId="{E07E5AD3-4928-4B69-8524-28FA1071C0A2}" destId="{82DD85B4-9631-4A68-836E-B6D24400C24E}" srcOrd="0" destOrd="0" presId="urn:microsoft.com/office/officeart/2008/layout/AlternatingHexagons"/>
    <dgm:cxn modelId="{98020C0F-5F88-4527-BF6C-4AD4A8051EDC}" type="presOf" srcId="{75A0D77D-AEAD-449D-BFBF-C9A5EAAD41AB}" destId="{621C1174-F4E3-4EED-8BFD-262F507E78E3}" srcOrd="0" destOrd="0" presId="urn:microsoft.com/office/officeart/2008/layout/AlternatingHexagons"/>
    <dgm:cxn modelId="{2999E8A8-A7D5-4BAA-AC0B-E42A4C55E8C2}" type="presOf" srcId="{4ADAE3A0-592D-41B4-BCD0-F9C6A46766FE}" destId="{331AA604-DCA8-4EE9-830D-A8E4F36CE897}" srcOrd="0" destOrd="0" presId="urn:microsoft.com/office/officeart/2008/layout/AlternatingHexagons"/>
    <dgm:cxn modelId="{351A130B-6C6A-47D4-8B51-B6EFAA829B17}" srcId="{8D134E41-8549-4F50-9EC1-BE05C8370350}" destId="{8ED5895E-E04E-4A08-855E-1791FFC6E5CF}" srcOrd="1" destOrd="0" parTransId="{EA031C88-E7F1-4F0C-9827-A8FF5ACF9A24}" sibTransId="{3FE257E4-A86C-4086-977D-583248D46116}"/>
    <dgm:cxn modelId="{18006261-79DC-494D-B8BE-24AFCF21D2E7}" type="presParOf" srcId="{23E54922-D657-4135-84FB-8515B48AD171}" destId="{30D71ADD-D342-4BAE-B5AF-9DCC5AA2EF37}" srcOrd="0" destOrd="0" presId="urn:microsoft.com/office/officeart/2008/layout/AlternatingHexagons"/>
    <dgm:cxn modelId="{55B5B8C9-7D88-4454-AECB-F56300BDE738}" type="presParOf" srcId="{30D71ADD-D342-4BAE-B5AF-9DCC5AA2EF37}" destId="{82DD85B4-9631-4A68-836E-B6D24400C24E}" srcOrd="0" destOrd="0" presId="urn:microsoft.com/office/officeart/2008/layout/AlternatingHexagons"/>
    <dgm:cxn modelId="{6F49EC77-AC16-46CD-8A8B-CE34E616C29B}" type="presParOf" srcId="{30D71ADD-D342-4BAE-B5AF-9DCC5AA2EF37}" destId="{A41197D1-574A-4296-BA45-D938CED9A084}" srcOrd="1" destOrd="0" presId="urn:microsoft.com/office/officeart/2008/layout/AlternatingHexagons"/>
    <dgm:cxn modelId="{0B1A62CF-C9D1-4209-B7E1-9286D266C0FD}" type="presParOf" srcId="{30D71ADD-D342-4BAE-B5AF-9DCC5AA2EF37}" destId="{F969CEE0-65B8-49DF-A092-8BBAF0BC6157}" srcOrd="2" destOrd="0" presId="urn:microsoft.com/office/officeart/2008/layout/AlternatingHexagons"/>
    <dgm:cxn modelId="{42F89A04-C006-4AB8-88C5-EE8AE508AB09}" type="presParOf" srcId="{30D71ADD-D342-4BAE-B5AF-9DCC5AA2EF37}" destId="{E1D2DB71-B66B-4532-96AD-C092FD1BB76F}" srcOrd="3" destOrd="0" presId="urn:microsoft.com/office/officeart/2008/layout/AlternatingHexagons"/>
    <dgm:cxn modelId="{FA1601B7-F454-4783-874B-247264D64FD5}" type="presParOf" srcId="{30D71ADD-D342-4BAE-B5AF-9DCC5AA2EF37}" destId="{D02AEE1D-C521-416A-98F9-DCC54E0FFF82}" srcOrd="4" destOrd="0" presId="urn:microsoft.com/office/officeart/2008/layout/AlternatingHexagons"/>
    <dgm:cxn modelId="{01488CE3-7DBF-43C7-A74A-FBC236628958}" type="presParOf" srcId="{23E54922-D657-4135-84FB-8515B48AD171}" destId="{14EA1A6A-8A60-4322-B62D-A3A412D34EE3}" srcOrd="1" destOrd="0" presId="urn:microsoft.com/office/officeart/2008/layout/AlternatingHexagons"/>
    <dgm:cxn modelId="{B6729CF6-1773-4D5E-9215-BF14E62667F0}" type="presParOf" srcId="{23E54922-D657-4135-84FB-8515B48AD171}" destId="{0139E0FF-0D26-45A5-9EEA-33E55F9F7A3C}" srcOrd="2" destOrd="0" presId="urn:microsoft.com/office/officeart/2008/layout/AlternatingHexagons"/>
    <dgm:cxn modelId="{71CE077A-1E15-4519-ACC7-B68C4A6EF336}" type="presParOf" srcId="{0139E0FF-0D26-45A5-9EEA-33E55F9F7A3C}" destId="{FD234DF5-29AB-4610-B925-1F73E4A0FE83}" srcOrd="0" destOrd="0" presId="urn:microsoft.com/office/officeart/2008/layout/AlternatingHexagons"/>
    <dgm:cxn modelId="{F9164945-C686-4134-B6CD-AF9529F39B26}" type="presParOf" srcId="{0139E0FF-0D26-45A5-9EEA-33E55F9F7A3C}" destId="{DA2F0CC6-7B29-4CAC-B110-2B19C61D22E3}" srcOrd="1" destOrd="0" presId="urn:microsoft.com/office/officeart/2008/layout/AlternatingHexagons"/>
    <dgm:cxn modelId="{5E1C0AC5-0908-405E-B282-CF4FB8448DDE}" type="presParOf" srcId="{0139E0FF-0D26-45A5-9EEA-33E55F9F7A3C}" destId="{82375DB8-C437-43EC-88F5-5872F17D9CB8}" srcOrd="2" destOrd="0" presId="urn:microsoft.com/office/officeart/2008/layout/AlternatingHexagons"/>
    <dgm:cxn modelId="{ABDAC1CD-590A-4FD2-AA4F-AD3EF5738B3C}" type="presParOf" srcId="{0139E0FF-0D26-45A5-9EEA-33E55F9F7A3C}" destId="{5E04C412-CFAD-4DA3-89C5-74BB92B4D67C}" srcOrd="3" destOrd="0" presId="urn:microsoft.com/office/officeart/2008/layout/AlternatingHexagons"/>
    <dgm:cxn modelId="{9D6B1A6A-5730-45EC-9C0F-9B5272D92A02}" type="presParOf" srcId="{0139E0FF-0D26-45A5-9EEA-33E55F9F7A3C}" destId="{D2308AC0-C238-41A7-9318-E48F3060A5F5}" srcOrd="4" destOrd="0" presId="urn:microsoft.com/office/officeart/2008/layout/AlternatingHexagons"/>
    <dgm:cxn modelId="{9E4504CD-89B9-4AEE-9FE4-71C667957C60}" type="presParOf" srcId="{23E54922-D657-4135-84FB-8515B48AD171}" destId="{686C7184-528F-4CFC-8FD6-CA725F7B564D}" srcOrd="3" destOrd="0" presId="urn:microsoft.com/office/officeart/2008/layout/AlternatingHexagons"/>
    <dgm:cxn modelId="{AA5A1E42-54E9-49AF-BF95-AF61EF9B4E92}" type="presParOf" srcId="{23E54922-D657-4135-84FB-8515B48AD171}" destId="{70382561-C7D7-4ACF-A409-E91985BC1EAA}" srcOrd="4" destOrd="0" presId="urn:microsoft.com/office/officeart/2008/layout/AlternatingHexagons"/>
    <dgm:cxn modelId="{99473FC3-9B23-46A0-9AAF-48117339172C}" type="presParOf" srcId="{70382561-C7D7-4ACF-A409-E91985BC1EAA}" destId="{9F0EF142-646D-4FE2-9F62-A0BC868DB13C}" srcOrd="0" destOrd="0" presId="urn:microsoft.com/office/officeart/2008/layout/AlternatingHexagons"/>
    <dgm:cxn modelId="{66BFB3A3-358E-4E78-98E7-C2E19C2031F0}" type="presParOf" srcId="{70382561-C7D7-4ACF-A409-E91985BC1EAA}" destId="{56DA7DFB-6ED6-42CA-9E47-B0A65E4EB2D2}" srcOrd="1" destOrd="0" presId="urn:microsoft.com/office/officeart/2008/layout/AlternatingHexagons"/>
    <dgm:cxn modelId="{7F278605-C5BB-4868-BE2E-D0D9D59B18AA}" type="presParOf" srcId="{70382561-C7D7-4ACF-A409-E91985BC1EAA}" destId="{2412F487-6F63-4864-BA58-649DAB75EAC7}" srcOrd="2" destOrd="0" presId="urn:microsoft.com/office/officeart/2008/layout/AlternatingHexagons"/>
    <dgm:cxn modelId="{6767D59E-A52E-4A30-89EA-39ECC5141F2B}" type="presParOf" srcId="{70382561-C7D7-4ACF-A409-E91985BC1EAA}" destId="{4283E978-3D8C-4F49-A3B6-43A1BB5B1F06}" srcOrd="3" destOrd="0" presId="urn:microsoft.com/office/officeart/2008/layout/AlternatingHexagons"/>
    <dgm:cxn modelId="{7CFC19C7-38AB-480F-A81A-1B39D9E82FCE}" type="presParOf" srcId="{70382561-C7D7-4ACF-A409-E91985BC1EAA}" destId="{621C1174-F4E3-4EED-8BFD-262F507E78E3}" srcOrd="4" destOrd="0" presId="urn:microsoft.com/office/officeart/2008/layout/AlternatingHexagons"/>
    <dgm:cxn modelId="{0905514A-02BE-49E9-AEC5-D8E7BC84B77D}" type="presParOf" srcId="{23E54922-D657-4135-84FB-8515B48AD171}" destId="{C0D1180B-537B-4417-9A63-12A348D33D9A}" srcOrd="5" destOrd="0" presId="urn:microsoft.com/office/officeart/2008/layout/AlternatingHexagons"/>
    <dgm:cxn modelId="{823DAC79-2670-4977-A91E-663F8EC02278}" type="presParOf" srcId="{23E54922-D657-4135-84FB-8515B48AD171}" destId="{CF70B017-EEFB-46CF-885C-4D9353FCBF47}" srcOrd="6" destOrd="0" presId="urn:microsoft.com/office/officeart/2008/layout/AlternatingHexagons"/>
    <dgm:cxn modelId="{6FDF3E19-A796-4EBB-93D2-5AB9670FB0FD}" type="presParOf" srcId="{CF70B017-EEFB-46CF-885C-4D9353FCBF47}" destId="{331AA604-DCA8-4EE9-830D-A8E4F36CE897}" srcOrd="0" destOrd="0" presId="urn:microsoft.com/office/officeart/2008/layout/AlternatingHexagons"/>
    <dgm:cxn modelId="{69309D74-29E0-4DFA-B1F5-94AB0F3466E6}" type="presParOf" srcId="{CF70B017-EEFB-46CF-885C-4D9353FCBF47}" destId="{FD18D26F-99D5-44B0-8964-835C4F0D2FA4}" srcOrd="1" destOrd="0" presId="urn:microsoft.com/office/officeart/2008/layout/AlternatingHexagons"/>
    <dgm:cxn modelId="{BF8105A9-E5A1-4084-BD25-1FC52001661C}" type="presParOf" srcId="{CF70B017-EEFB-46CF-885C-4D9353FCBF47}" destId="{1280391E-2D01-4DF2-854F-B9582A72F39A}" srcOrd="2" destOrd="0" presId="urn:microsoft.com/office/officeart/2008/layout/AlternatingHexagons"/>
    <dgm:cxn modelId="{6A0C0FE0-54C2-45A4-9398-2F2E1303D31A}" type="presParOf" srcId="{CF70B017-EEFB-46CF-885C-4D9353FCBF47}" destId="{F0C667D0-D535-4BA3-A8C0-36BCD2630086}" srcOrd="3" destOrd="0" presId="urn:microsoft.com/office/officeart/2008/layout/AlternatingHexagons"/>
    <dgm:cxn modelId="{1805FB1C-E7F3-43EB-9558-D264E84585F0}" type="presParOf" srcId="{CF70B017-EEFB-46CF-885C-4D9353FCBF47}" destId="{97FD4840-B9AA-4FE2-A961-EE203C7DDA4A}"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E967BD-B0C9-45D7-9898-B25BD1FF08EE}"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zh-CN" altLang="en-US"/>
        </a:p>
      </dgm:t>
    </dgm:pt>
    <dgm:pt modelId="{881D9A23-61C3-4802-A6F9-36BA4171BA3A}">
      <dgm:prSet phldrT="[文本]" phldr="1"/>
      <dgm:spPr>
        <a:solidFill>
          <a:srgbClr val="FF9900"/>
        </a:solidFill>
        <a:ln>
          <a:solidFill>
            <a:srgbClr val="FF9900"/>
          </a:solidFill>
        </a:ln>
      </dgm:spPr>
      <dgm:t>
        <a:bodyPr/>
        <a:lstStyle/>
        <a:p>
          <a:endParaRPr lang="zh-CN" altLang="en-US"/>
        </a:p>
      </dgm:t>
    </dgm:pt>
    <dgm:pt modelId="{820AD4A3-D7D3-4F03-BBFC-70F238A9B63A}" type="parTrans" cxnId="{7A194F94-B65A-4449-BD4F-074F71540871}">
      <dgm:prSet/>
      <dgm:spPr/>
      <dgm:t>
        <a:bodyPr/>
        <a:lstStyle/>
        <a:p>
          <a:endParaRPr lang="zh-CN" altLang="en-US"/>
        </a:p>
      </dgm:t>
    </dgm:pt>
    <dgm:pt modelId="{C57D4F62-B831-411D-AF98-3E7CC3710958}" type="sibTrans" cxnId="{7A194F94-B65A-4449-BD4F-074F71540871}">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FF9900"/>
          </a:solidFill>
        </a:ln>
      </dgm:spPr>
      <dgm:t>
        <a:bodyPr/>
        <a:lstStyle/>
        <a:p>
          <a:endParaRPr lang="zh-CN" altLang="en-US"/>
        </a:p>
      </dgm:t>
    </dgm:pt>
    <dgm:pt modelId="{0A83EB6F-D765-4604-BC9E-AA435333FB46}">
      <dgm:prSet phldrT="[文本]" phldr="1"/>
      <dgm:spPr>
        <a:solidFill>
          <a:srgbClr val="FFC671"/>
        </a:solidFill>
        <a:ln>
          <a:solidFill>
            <a:srgbClr val="FFC671"/>
          </a:solidFill>
        </a:ln>
      </dgm:spPr>
      <dgm:t>
        <a:bodyPr/>
        <a:lstStyle/>
        <a:p>
          <a:endParaRPr lang="zh-CN" altLang="en-US" dirty="0"/>
        </a:p>
      </dgm:t>
    </dgm:pt>
    <dgm:pt modelId="{4F1AED60-D5FC-47BC-AC1B-987B02F80704}" type="parTrans" cxnId="{FCBCDE33-2114-4A56-91F4-BEFEDC25C4F0}">
      <dgm:prSet/>
      <dgm:spPr/>
      <dgm:t>
        <a:bodyPr/>
        <a:lstStyle/>
        <a:p>
          <a:endParaRPr lang="zh-CN" altLang="en-US"/>
        </a:p>
      </dgm:t>
    </dgm:pt>
    <dgm:pt modelId="{037BD8CD-10D2-411C-8A8B-FAB5E01C02A7}" type="sibTrans" cxnId="{FCBCDE33-2114-4A56-91F4-BEFEDC25C4F0}">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FF170"/>
          </a:solidFill>
        </a:ln>
      </dgm:spPr>
      <dgm:t>
        <a:bodyPr/>
        <a:lstStyle/>
        <a:p>
          <a:endParaRPr lang="zh-CN" altLang="en-US"/>
        </a:p>
      </dgm:t>
    </dgm:pt>
    <dgm:pt modelId="{92EBE9A8-C2F3-4006-A7B3-BF0DA5F10204}">
      <dgm:prSet phldrT="[文本]" phldr="1"/>
      <dgm:spPr>
        <a:solidFill>
          <a:srgbClr val="FFB13B"/>
        </a:solidFill>
        <a:ln>
          <a:solidFill>
            <a:srgbClr val="FFB13B"/>
          </a:solidFill>
        </a:ln>
      </dgm:spPr>
      <dgm:t>
        <a:bodyPr/>
        <a:lstStyle/>
        <a:p>
          <a:endParaRPr lang="zh-CN" altLang="en-US" dirty="0"/>
        </a:p>
      </dgm:t>
    </dgm:pt>
    <dgm:pt modelId="{B3BB5D63-2648-4A66-AF08-35FEB6378788}" type="parTrans" cxnId="{664A5A13-CE96-4099-B7FC-41EE5AF33A91}">
      <dgm:prSet/>
      <dgm:spPr/>
      <dgm:t>
        <a:bodyPr/>
        <a:lstStyle/>
        <a:p>
          <a:endParaRPr lang="zh-CN" altLang="en-US"/>
        </a:p>
      </dgm:t>
    </dgm:pt>
    <dgm:pt modelId="{8FC49EF3-E174-4C48-BF44-ABE7CD219B72}" type="sibTrans" cxnId="{664A5A13-CE96-4099-B7FC-41EE5AF33A91}">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FB74C"/>
          </a:solidFill>
        </a:ln>
      </dgm:spPr>
      <dgm:t>
        <a:bodyPr/>
        <a:lstStyle/>
        <a:p>
          <a:endParaRPr lang="zh-CN" altLang="en-US"/>
        </a:p>
      </dgm:t>
    </dgm:pt>
    <dgm:pt modelId="{3A03492D-C81F-4D1B-8CEC-7A87E40AA99F}">
      <dgm:prSet phldrT="[文本]"/>
      <dgm:spPr>
        <a:solidFill>
          <a:srgbClr val="AAE600"/>
        </a:solidFill>
        <a:ln>
          <a:solidFill>
            <a:srgbClr val="AAE600"/>
          </a:solidFill>
        </a:ln>
      </dgm:spPr>
      <dgm:t>
        <a:bodyPr/>
        <a:lstStyle/>
        <a:p>
          <a:endParaRPr lang="zh-CN" altLang="en-US" dirty="0"/>
        </a:p>
      </dgm:t>
    </dgm:pt>
    <dgm:pt modelId="{8C89AF09-C29B-47EA-9D52-D12AC49EB6D0}" type="parTrans" cxnId="{09F5570D-7ECA-4587-8D8B-FCF8A4D43184}">
      <dgm:prSet/>
      <dgm:spPr/>
      <dgm:t>
        <a:bodyPr/>
        <a:lstStyle/>
        <a:p>
          <a:endParaRPr lang="zh-CN" altLang="en-US"/>
        </a:p>
      </dgm:t>
    </dgm:pt>
    <dgm:pt modelId="{C408EF2B-DBA8-4147-B6C5-388A3052F2C6}" type="sibTrans" cxnId="{09F5570D-7ECA-4587-8D8B-FCF8A4D43184}">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D2F278"/>
          </a:solidFill>
        </a:ln>
      </dgm:spPr>
      <dgm:t>
        <a:bodyPr/>
        <a:lstStyle/>
        <a:p>
          <a:endParaRPr lang="zh-CN" altLang="en-US"/>
        </a:p>
      </dgm:t>
    </dgm:pt>
    <dgm:pt modelId="{D078E962-CA1C-4F2D-BA41-A51C661DC151}">
      <dgm:prSet phldrT="[文本]"/>
      <dgm:spPr>
        <a:solidFill>
          <a:srgbClr val="E5F7B0"/>
        </a:solidFill>
        <a:ln>
          <a:solidFill>
            <a:srgbClr val="E5F7B0"/>
          </a:solidFill>
        </a:ln>
      </dgm:spPr>
      <dgm:t>
        <a:bodyPr/>
        <a:lstStyle/>
        <a:p>
          <a:endParaRPr lang="zh-CN" altLang="en-US" dirty="0"/>
        </a:p>
      </dgm:t>
    </dgm:pt>
    <dgm:pt modelId="{5EC18064-3F64-4796-856D-3150B59D72DB}" type="parTrans" cxnId="{E091E875-81EA-4E54-B1A3-5824E936E213}">
      <dgm:prSet/>
      <dgm:spPr/>
      <dgm:t>
        <a:bodyPr/>
        <a:lstStyle/>
        <a:p>
          <a:endParaRPr lang="zh-CN" altLang="en-US"/>
        </a:p>
      </dgm:t>
    </dgm:pt>
    <dgm:pt modelId="{EED1C866-21DD-4D7F-BD67-B381C0DF738B}" type="sibTrans" cxnId="{E091E875-81EA-4E54-B1A3-5824E936E213}">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42EEEAE7-3519-4490-B6A5-C2AE3D1FA724}">
      <dgm:prSet phldrT="[文本]"/>
      <dgm:spPr>
        <a:solidFill>
          <a:srgbClr val="D2F278"/>
        </a:solidFill>
        <a:ln>
          <a:solidFill>
            <a:srgbClr val="D2F278"/>
          </a:solidFill>
        </a:ln>
      </dgm:spPr>
      <dgm:t>
        <a:bodyPr/>
        <a:lstStyle/>
        <a:p>
          <a:endParaRPr lang="zh-CN" altLang="en-US" dirty="0"/>
        </a:p>
      </dgm:t>
    </dgm:pt>
    <dgm:pt modelId="{21A308CD-2B6D-4CE5-AA94-17AA4EB1AECF}" type="parTrans" cxnId="{EDE7A467-A02C-4456-8DB1-F681856D93B5}">
      <dgm:prSet/>
      <dgm:spPr/>
      <dgm:t>
        <a:bodyPr/>
        <a:lstStyle/>
        <a:p>
          <a:endParaRPr lang="zh-CN" altLang="en-US"/>
        </a:p>
      </dgm:t>
    </dgm:pt>
    <dgm:pt modelId="{164997F2-8EF1-40A9-A6B3-EB254B178EB7}" type="sibTrans" cxnId="{EDE7A467-A02C-4456-8DB1-F681856D93B5}">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AF378B52-AE65-4CED-9F85-3837D4D93BE0}" type="pres">
      <dgm:prSet presAssocID="{9EE967BD-B0C9-45D7-9898-B25BD1FF08EE}" presName="Name0" presStyleCnt="0">
        <dgm:presLayoutVars>
          <dgm:chMax val="21"/>
          <dgm:chPref val="21"/>
        </dgm:presLayoutVars>
      </dgm:prSet>
      <dgm:spPr/>
      <dgm:t>
        <a:bodyPr/>
        <a:lstStyle/>
        <a:p>
          <a:endParaRPr lang="zh-CN" altLang="en-US"/>
        </a:p>
      </dgm:t>
    </dgm:pt>
    <dgm:pt modelId="{E3C24B2E-1490-4371-B2AE-504D11BA5EA9}" type="pres">
      <dgm:prSet presAssocID="{881D9A23-61C3-4802-A6F9-36BA4171BA3A}" presName="text1" presStyleCnt="0"/>
      <dgm:spPr/>
    </dgm:pt>
    <dgm:pt modelId="{6F0A58D8-4850-4FAC-94F9-E32005297EA9}" type="pres">
      <dgm:prSet presAssocID="{881D9A23-61C3-4802-A6F9-36BA4171BA3A}" presName="textRepeatNode" presStyleLbl="alignNode1" presStyleIdx="0" presStyleCnt="6">
        <dgm:presLayoutVars>
          <dgm:chMax val="0"/>
          <dgm:chPref val="0"/>
          <dgm:bulletEnabled val="1"/>
        </dgm:presLayoutVars>
      </dgm:prSet>
      <dgm:spPr/>
      <dgm:t>
        <a:bodyPr/>
        <a:lstStyle/>
        <a:p>
          <a:endParaRPr lang="zh-CN" altLang="en-US"/>
        </a:p>
      </dgm:t>
    </dgm:pt>
    <dgm:pt modelId="{B92C7E18-628E-41BC-AB03-DA0C2A49A3FC}" type="pres">
      <dgm:prSet presAssocID="{881D9A23-61C3-4802-A6F9-36BA4171BA3A}" presName="textaccent1" presStyleCnt="0"/>
      <dgm:spPr/>
    </dgm:pt>
    <dgm:pt modelId="{994E642B-3B5D-41B7-9144-0851379724CF}" type="pres">
      <dgm:prSet presAssocID="{881D9A23-61C3-4802-A6F9-36BA4171BA3A}" presName="accentRepeatNode" presStyleLbl="solidAlignAcc1" presStyleIdx="0" presStyleCnt="12"/>
      <dgm:spPr>
        <a:ln>
          <a:solidFill>
            <a:srgbClr val="ABF10F"/>
          </a:solidFill>
        </a:ln>
      </dgm:spPr>
    </dgm:pt>
    <dgm:pt modelId="{C1B1E204-2DB9-4908-ADD6-8339C41F8175}" type="pres">
      <dgm:prSet presAssocID="{C57D4F62-B831-411D-AF98-3E7CC3710958}" presName="image1" presStyleCnt="0"/>
      <dgm:spPr/>
    </dgm:pt>
    <dgm:pt modelId="{8DC7AD04-9AE1-4590-A32F-0ABA2DB481A2}" type="pres">
      <dgm:prSet presAssocID="{C57D4F62-B831-411D-AF98-3E7CC3710958}" presName="imageRepeatNode" presStyleLbl="alignAcc1" presStyleIdx="0" presStyleCnt="6"/>
      <dgm:spPr/>
      <dgm:t>
        <a:bodyPr/>
        <a:lstStyle/>
        <a:p>
          <a:endParaRPr lang="zh-CN" altLang="en-US"/>
        </a:p>
      </dgm:t>
    </dgm:pt>
    <dgm:pt modelId="{589DD869-2E13-4F93-BC3D-D89FEA302A1F}" type="pres">
      <dgm:prSet presAssocID="{C57D4F62-B831-411D-AF98-3E7CC3710958}" presName="imageaccent1" presStyleCnt="0"/>
      <dgm:spPr/>
    </dgm:pt>
    <dgm:pt modelId="{A0157D45-BA16-4178-8C3E-7D5DAB36080E}" type="pres">
      <dgm:prSet presAssocID="{C57D4F62-B831-411D-AF98-3E7CC3710958}" presName="accentRepeatNode" presStyleLbl="solidAlignAcc1" presStyleIdx="1" presStyleCnt="12"/>
      <dgm:spPr/>
    </dgm:pt>
    <dgm:pt modelId="{7A57273A-9D0E-4DA4-9F11-EC8CCB6D7DFB}" type="pres">
      <dgm:prSet presAssocID="{0A83EB6F-D765-4604-BC9E-AA435333FB46}" presName="text2" presStyleCnt="0"/>
      <dgm:spPr/>
    </dgm:pt>
    <dgm:pt modelId="{5510F76D-0195-4E43-A6AF-B2A9145F2F5A}" type="pres">
      <dgm:prSet presAssocID="{0A83EB6F-D765-4604-BC9E-AA435333FB46}" presName="textRepeatNode" presStyleLbl="alignNode1" presStyleIdx="1" presStyleCnt="6">
        <dgm:presLayoutVars>
          <dgm:chMax val="0"/>
          <dgm:chPref val="0"/>
          <dgm:bulletEnabled val="1"/>
        </dgm:presLayoutVars>
      </dgm:prSet>
      <dgm:spPr/>
      <dgm:t>
        <a:bodyPr/>
        <a:lstStyle/>
        <a:p>
          <a:endParaRPr lang="zh-CN" altLang="en-US"/>
        </a:p>
      </dgm:t>
    </dgm:pt>
    <dgm:pt modelId="{C77C259B-0773-4E94-BE7E-B4CBE3DDCD41}" type="pres">
      <dgm:prSet presAssocID="{0A83EB6F-D765-4604-BC9E-AA435333FB46}" presName="textaccent2" presStyleCnt="0"/>
      <dgm:spPr/>
    </dgm:pt>
    <dgm:pt modelId="{690E7BC2-B39E-457F-8187-FD9B7767DC20}" type="pres">
      <dgm:prSet presAssocID="{0A83EB6F-D765-4604-BC9E-AA435333FB46}" presName="accentRepeatNode" presStyleLbl="solidAlignAcc1" presStyleIdx="2" presStyleCnt="12"/>
      <dgm:spPr>
        <a:ln>
          <a:solidFill>
            <a:srgbClr val="CFF170"/>
          </a:solidFill>
        </a:ln>
      </dgm:spPr>
    </dgm:pt>
    <dgm:pt modelId="{039946D8-F1A0-42DE-8A47-5A06C53A8D07}" type="pres">
      <dgm:prSet presAssocID="{037BD8CD-10D2-411C-8A8B-FAB5E01C02A7}" presName="image2" presStyleCnt="0"/>
      <dgm:spPr/>
    </dgm:pt>
    <dgm:pt modelId="{0AD0266E-AABA-4F04-B75C-538C8FD9DF34}" type="pres">
      <dgm:prSet presAssocID="{037BD8CD-10D2-411C-8A8B-FAB5E01C02A7}" presName="imageRepeatNode" presStyleLbl="alignAcc1" presStyleIdx="1" presStyleCnt="6"/>
      <dgm:spPr/>
      <dgm:t>
        <a:bodyPr/>
        <a:lstStyle/>
        <a:p>
          <a:endParaRPr lang="zh-CN" altLang="en-US"/>
        </a:p>
      </dgm:t>
    </dgm:pt>
    <dgm:pt modelId="{A70BE659-12EE-43C3-B0F4-9981858078BA}" type="pres">
      <dgm:prSet presAssocID="{037BD8CD-10D2-411C-8A8B-FAB5E01C02A7}" presName="imageaccent2" presStyleCnt="0"/>
      <dgm:spPr/>
    </dgm:pt>
    <dgm:pt modelId="{B7C26E8A-D17C-4E5B-A1C7-6E96F3EA3FBE}" type="pres">
      <dgm:prSet presAssocID="{037BD8CD-10D2-411C-8A8B-FAB5E01C02A7}" presName="accentRepeatNode" presStyleLbl="solidAlignAcc1" presStyleIdx="3" presStyleCnt="12"/>
      <dgm:spPr>
        <a:ln>
          <a:solidFill>
            <a:srgbClr val="FFCB7D"/>
          </a:solidFill>
        </a:ln>
      </dgm:spPr>
    </dgm:pt>
    <dgm:pt modelId="{00A4F1BD-BA73-42FB-834A-AC8E05B16F9C}" type="pres">
      <dgm:prSet presAssocID="{92EBE9A8-C2F3-4006-A7B3-BF0DA5F10204}" presName="text3" presStyleCnt="0"/>
      <dgm:spPr/>
    </dgm:pt>
    <dgm:pt modelId="{E97CD24A-13CD-45D7-8AA0-839C03EE180F}" type="pres">
      <dgm:prSet presAssocID="{92EBE9A8-C2F3-4006-A7B3-BF0DA5F10204}" presName="textRepeatNode" presStyleLbl="alignNode1" presStyleIdx="2" presStyleCnt="6">
        <dgm:presLayoutVars>
          <dgm:chMax val="0"/>
          <dgm:chPref val="0"/>
          <dgm:bulletEnabled val="1"/>
        </dgm:presLayoutVars>
      </dgm:prSet>
      <dgm:spPr/>
      <dgm:t>
        <a:bodyPr/>
        <a:lstStyle/>
        <a:p>
          <a:endParaRPr lang="zh-CN" altLang="en-US"/>
        </a:p>
      </dgm:t>
    </dgm:pt>
    <dgm:pt modelId="{F5D2B077-9122-4DAC-9810-9B403C949C64}" type="pres">
      <dgm:prSet presAssocID="{92EBE9A8-C2F3-4006-A7B3-BF0DA5F10204}" presName="textaccent3" presStyleCnt="0"/>
      <dgm:spPr/>
    </dgm:pt>
    <dgm:pt modelId="{4083BC50-49E5-4D44-89A7-FD14B5641891}" type="pres">
      <dgm:prSet presAssocID="{92EBE9A8-C2F3-4006-A7B3-BF0DA5F10204}" presName="accentRepeatNode" presStyleLbl="solidAlignAcc1" presStyleIdx="4" presStyleCnt="12"/>
      <dgm:spPr>
        <a:ln>
          <a:solidFill>
            <a:srgbClr val="D2F278"/>
          </a:solidFill>
        </a:ln>
      </dgm:spPr>
    </dgm:pt>
    <dgm:pt modelId="{2FFFD8EF-CD72-4A5C-A70B-22EE3990E981}" type="pres">
      <dgm:prSet presAssocID="{8FC49EF3-E174-4C48-BF44-ABE7CD219B72}" presName="image3" presStyleCnt="0"/>
      <dgm:spPr/>
    </dgm:pt>
    <dgm:pt modelId="{B069CB91-0BDE-48E5-9400-417750B62745}" type="pres">
      <dgm:prSet presAssocID="{8FC49EF3-E174-4C48-BF44-ABE7CD219B72}" presName="imageRepeatNode" presStyleLbl="alignAcc1" presStyleIdx="2" presStyleCnt="6"/>
      <dgm:spPr/>
      <dgm:t>
        <a:bodyPr/>
        <a:lstStyle/>
        <a:p>
          <a:endParaRPr lang="zh-CN" altLang="en-US"/>
        </a:p>
      </dgm:t>
    </dgm:pt>
    <dgm:pt modelId="{B3F3FC03-4F45-4BF4-AADD-8FD2BB66B507}" type="pres">
      <dgm:prSet presAssocID="{8FC49EF3-E174-4C48-BF44-ABE7CD219B72}" presName="imageaccent3" presStyleCnt="0"/>
      <dgm:spPr/>
    </dgm:pt>
    <dgm:pt modelId="{8D3C93DD-40E3-4440-882B-27A99C53BA45}" type="pres">
      <dgm:prSet presAssocID="{8FC49EF3-E174-4C48-BF44-ABE7CD219B72}" presName="accentRepeatNode" presStyleLbl="solidAlignAcc1" presStyleIdx="5" presStyleCnt="12"/>
      <dgm:spPr>
        <a:ln>
          <a:solidFill>
            <a:srgbClr val="CFF170"/>
          </a:solidFill>
        </a:ln>
      </dgm:spPr>
    </dgm:pt>
    <dgm:pt modelId="{80CFDE9F-531C-416B-B8B9-E02D0DCEBE98}" type="pres">
      <dgm:prSet presAssocID="{D078E962-CA1C-4F2D-BA41-A51C661DC151}" presName="text4" presStyleCnt="0"/>
      <dgm:spPr/>
    </dgm:pt>
    <dgm:pt modelId="{46516AA3-70F8-45E8-AA3F-0A66159623A5}" type="pres">
      <dgm:prSet presAssocID="{D078E962-CA1C-4F2D-BA41-A51C661DC151}" presName="textRepeatNode" presStyleLbl="alignNode1" presStyleIdx="3" presStyleCnt="6">
        <dgm:presLayoutVars>
          <dgm:chMax val="0"/>
          <dgm:chPref val="0"/>
          <dgm:bulletEnabled val="1"/>
        </dgm:presLayoutVars>
      </dgm:prSet>
      <dgm:spPr/>
      <dgm:t>
        <a:bodyPr/>
        <a:lstStyle/>
        <a:p>
          <a:endParaRPr lang="zh-CN" altLang="en-US"/>
        </a:p>
      </dgm:t>
    </dgm:pt>
    <dgm:pt modelId="{EF47093D-C6B4-402D-87BD-444674263125}" type="pres">
      <dgm:prSet presAssocID="{D078E962-CA1C-4F2D-BA41-A51C661DC151}" presName="textaccent4" presStyleCnt="0"/>
      <dgm:spPr/>
    </dgm:pt>
    <dgm:pt modelId="{C2CA6342-BEC0-4454-9EA7-B8E97BF7C230}" type="pres">
      <dgm:prSet presAssocID="{D078E962-CA1C-4F2D-BA41-A51C661DC151}" presName="accentRepeatNode" presStyleLbl="solidAlignAcc1" presStyleIdx="6" presStyleCnt="12"/>
      <dgm:spPr>
        <a:ln>
          <a:solidFill>
            <a:srgbClr val="C1ED45"/>
          </a:solidFill>
        </a:ln>
      </dgm:spPr>
    </dgm:pt>
    <dgm:pt modelId="{4E5A85B0-9D9D-4EE7-9EB6-895522741640}" type="pres">
      <dgm:prSet presAssocID="{EED1C866-21DD-4D7F-BD67-B381C0DF738B}" presName="image4" presStyleCnt="0"/>
      <dgm:spPr/>
    </dgm:pt>
    <dgm:pt modelId="{997B1205-ED77-4075-8609-4F60AC88EBE6}" type="pres">
      <dgm:prSet presAssocID="{EED1C866-21DD-4D7F-BD67-B381C0DF738B}" presName="imageRepeatNode" presStyleLbl="alignAcc1" presStyleIdx="3" presStyleCnt="6"/>
      <dgm:spPr/>
      <dgm:t>
        <a:bodyPr/>
        <a:lstStyle/>
        <a:p>
          <a:endParaRPr lang="zh-CN" altLang="en-US"/>
        </a:p>
      </dgm:t>
    </dgm:pt>
    <dgm:pt modelId="{F75BDED6-5F8F-4B86-9549-9A9760D30B14}" type="pres">
      <dgm:prSet presAssocID="{EED1C866-21DD-4D7F-BD67-B381C0DF738B}" presName="imageaccent4" presStyleCnt="0"/>
      <dgm:spPr/>
    </dgm:pt>
    <dgm:pt modelId="{349423DB-014C-427A-A57D-56777B252AC9}" type="pres">
      <dgm:prSet presAssocID="{EED1C866-21DD-4D7F-BD67-B381C0DF738B}" presName="accentRepeatNode" presStyleLbl="solidAlignAcc1" presStyleIdx="7" presStyleCnt="12"/>
      <dgm:spPr>
        <a:ln>
          <a:solidFill>
            <a:srgbClr val="FFB13B"/>
          </a:solidFill>
        </a:ln>
      </dgm:spPr>
    </dgm:pt>
    <dgm:pt modelId="{4A44915D-81ED-476E-A121-80B37FD3C584}" type="pres">
      <dgm:prSet presAssocID="{42EEEAE7-3519-4490-B6A5-C2AE3D1FA724}" presName="text5" presStyleCnt="0"/>
      <dgm:spPr/>
    </dgm:pt>
    <dgm:pt modelId="{2D2AFC53-865C-4AB0-BF5A-ED8FCB25A181}" type="pres">
      <dgm:prSet presAssocID="{42EEEAE7-3519-4490-B6A5-C2AE3D1FA724}" presName="textRepeatNode" presStyleLbl="alignNode1" presStyleIdx="4" presStyleCnt="6">
        <dgm:presLayoutVars>
          <dgm:chMax val="0"/>
          <dgm:chPref val="0"/>
          <dgm:bulletEnabled val="1"/>
        </dgm:presLayoutVars>
      </dgm:prSet>
      <dgm:spPr/>
      <dgm:t>
        <a:bodyPr/>
        <a:lstStyle/>
        <a:p>
          <a:endParaRPr lang="zh-CN" altLang="en-US"/>
        </a:p>
      </dgm:t>
    </dgm:pt>
    <dgm:pt modelId="{87ACC620-96E3-4687-95F4-7B33B46F6E35}" type="pres">
      <dgm:prSet presAssocID="{42EEEAE7-3519-4490-B6A5-C2AE3D1FA724}" presName="textaccent5" presStyleCnt="0"/>
      <dgm:spPr/>
    </dgm:pt>
    <dgm:pt modelId="{78F54532-AE28-41FC-8C37-859784E8201E}" type="pres">
      <dgm:prSet presAssocID="{42EEEAE7-3519-4490-B6A5-C2AE3D1FA724}" presName="accentRepeatNode" presStyleLbl="solidAlignAcc1" presStyleIdx="8" presStyleCnt="12"/>
      <dgm:spPr>
        <a:ln>
          <a:solidFill>
            <a:srgbClr val="CFF170"/>
          </a:solidFill>
        </a:ln>
      </dgm:spPr>
    </dgm:pt>
    <dgm:pt modelId="{CC3F2F4D-BE9F-494D-923D-988BD3A6AFE7}" type="pres">
      <dgm:prSet presAssocID="{164997F2-8EF1-40A9-A6B3-EB254B178EB7}" presName="image5" presStyleCnt="0"/>
      <dgm:spPr/>
    </dgm:pt>
    <dgm:pt modelId="{F58B0CBC-B0FE-40BB-BC30-B621E8E62935}" type="pres">
      <dgm:prSet presAssocID="{164997F2-8EF1-40A9-A6B3-EB254B178EB7}" presName="imageRepeatNode" presStyleLbl="alignAcc1" presStyleIdx="4" presStyleCnt="6"/>
      <dgm:spPr/>
      <dgm:t>
        <a:bodyPr/>
        <a:lstStyle/>
        <a:p>
          <a:endParaRPr lang="zh-CN" altLang="en-US"/>
        </a:p>
      </dgm:t>
    </dgm:pt>
    <dgm:pt modelId="{3C2F40F4-3EB2-4754-B6C9-4CB72E25140D}" type="pres">
      <dgm:prSet presAssocID="{164997F2-8EF1-40A9-A6B3-EB254B178EB7}" presName="imageaccent5" presStyleCnt="0"/>
      <dgm:spPr/>
    </dgm:pt>
    <dgm:pt modelId="{A35F8E81-652D-4E64-B7E1-D021EBDDDE26}" type="pres">
      <dgm:prSet presAssocID="{164997F2-8EF1-40A9-A6B3-EB254B178EB7}" presName="accentRepeatNode" presStyleLbl="solidAlignAcc1" presStyleIdx="9" presStyleCnt="12"/>
      <dgm:spPr>
        <a:ln>
          <a:solidFill>
            <a:srgbClr val="FFDBA7"/>
          </a:solidFill>
        </a:ln>
      </dgm:spPr>
    </dgm:pt>
    <dgm:pt modelId="{63B1646E-996B-4C7A-A722-6F06548FE00C}" type="pres">
      <dgm:prSet presAssocID="{3A03492D-C81F-4D1B-8CEC-7A87E40AA99F}" presName="text6" presStyleCnt="0"/>
      <dgm:spPr/>
    </dgm:pt>
    <dgm:pt modelId="{07F32EA3-47BA-4C0B-9E00-690C2647C369}" type="pres">
      <dgm:prSet presAssocID="{3A03492D-C81F-4D1B-8CEC-7A87E40AA99F}" presName="textRepeatNode" presStyleLbl="alignNode1" presStyleIdx="5" presStyleCnt="6">
        <dgm:presLayoutVars>
          <dgm:chMax val="0"/>
          <dgm:chPref val="0"/>
          <dgm:bulletEnabled val="1"/>
        </dgm:presLayoutVars>
      </dgm:prSet>
      <dgm:spPr/>
      <dgm:t>
        <a:bodyPr/>
        <a:lstStyle/>
        <a:p>
          <a:endParaRPr lang="zh-CN" altLang="en-US"/>
        </a:p>
      </dgm:t>
    </dgm:pt>
    <dgm:pt modelId="{46D4F4BA-8B7A-4B58-83F6-27276E2195C4}" type="pres">
      <dgm:prSet presAssocID="{3A03492D-C81F-4D1B-8CEC-7A87E40AA99F}" presName="textaccent6" presStyleCnt="0"/>
      <dgm:spPr/>
    </dgm:pt>
    <dgm:pt modelId="{88EE753B-446B-4C04-8DFB-850D25330C9C}" type="pres">
      <dgm:prSet presAssocID="{3A03492D-C81F-4D1B-8CEC-7A87E40AA99F}" presName="accentRepeatNode" presStyleLbl="solidAlignAcc1" presStyleIdx="10" presStyleCnt="12"/>
      <dgm:spPr>
        <a:ln>
          <a:solidFill>
            <a:srgbClr val="FFC671"/>
          </a:solidFill>
        </a:ln>
      </dgm:spPr>
    </dgm:pt>
    <dgm:pt modelId="{234C0410-3BB3-4CF1-B796-03626F1F037F}" type="pres">
      <dgm:prSet presAssocID="{C408EF2B-DBA8-4147-B6C5-388A3052F2C6}" presName="image6" presStyleCnt="0"/>
      <dgm:spPr/>
    </dgm:pt>
    <dgm:pt modelId="{5E56336C-7274-48DA-8DA1-2F0CD2576BCC}" type="pres">
      <dgm:prSet presAssocID="{C408EF2B-DBA8-4147-B6C5-388A3052F2C6}" presName="imageRepeatNode" presStyleLbl="alignAcc1" presStyleIdx="5" presStyleCnt="6"/>
      <dgm:spPr/>
      <dgm:t>
        <a:bodyPr/>
        <a:lstStyle/>
        <a:p>
          <a:endParaRPr lang="zh-CN" altLang="en-US"/>
        </a:p>
      </dgm:t>
    </dgm:pt>
    <dgm:pt modelId="{504ADC76-F669-4E21-8D5D-0555FE13159F}" type="pres">
      <dgm:prSet presAssocID="{C408EF2B-DBA8-4147-B6C5-388A3052F2C6}" presName="imageaccent6" presStyleCnt="0"/>
      <dgm:spPr/>
    </dgm:pt>
    <dgm:pt modelId="{A6C3501B-1DEB-4447-9789-0F48892D3A5D}" type="pres">
      <dgm:prSet presAssocID="{C408EF2B-DBA8-4147-B6C5-388A3052F2C6}" presName="accentRepeatNode" presStyleLbl="solidAlignAcc1" presStyleIdx="11" presStyleCnt="12"/>
      <dgm:spPr/>
    </dgm:pt>
  </dgm:ptLst>
  <dgm:cxnLst>
    <dgm:cxn modelId="{307C0527-9E55-4168-93D3-1DF6AF17AC9A}" type="presOf" srcId="{3A03492D-C81F-4D1B-8CEC-7A87E40AA99F}" destId="{07F32EA3-47BA-4C0B-9E00-690C2647C369}" srcOrd="0" destOrd="0" presId="urn:microsoft.com/office/officeart/2008/layout/HexagonCluster"/>
    <dgm:cxn modelId="{ADA8F0E9-CE57-4327-B9C6-05613C6927A6}" type="presOf" srcId="{D078E962-CA1C-4F2D-BA41-A51C661DC151}" destId="{46516AA3-70F8-45E8-AA3F-0A66159623A5}" srcOrd="0" destOrd="0" presId="urn:microsoft.com/office/officeart/2008/layout/HexagonCluster"/>
    <dgm:cxn modelId="{87DA21BA-C232-4B59-ADC6-50989110904B}" type="presOf" srcId="{C57D4F62-B831-411D-AF98-3E7CC3710958}" destId="{8DC7AD04-9AE1-4590-A32F-0ABA2DB481A2}" srcOrd="0" destOrd="0" presId="urn:microsoft.com/office/officeart/2008/layout/HexagonCluster"/>
    <dgm:cxn modelId="{EDE7A467-A02C-4456-8DB1-F681856D93B5}" srcId="{9EE967BD-B0C9-45D7-9898-B25BD1FF08EE}" destId="{42EEEAE7-3519-4490-B6A5-C2AE3D1FA724}" srcOrd="4" destOrd="0" parTransId="{21A308CD-2B6D-4CE5-AA94-17AA4EB1AECF}" sibTransId="{164997F2-8EF1-40A9-A6B3-EB254B178EB7}"/>
    <dgm:cxn modelId="{664A5A13-CE96-4099-B7FC-41EE5AF33A91}" srcId="{9EE967BD-B0C9-45D7-9898-B25BD1FF08EE}" destId="{92EBE9A8-C2F3-4006-A7B3-BF0DA5F10204}" srcOrd="2" destOrd="0" parTransId="{B3BB5D63-2648-4A66-AF08-35FEB6378788}" sibTransId="{8FC49EF3-E174-4C48-BF44-ABE7CD219B72}"/>
    <dgm:cxn modelId="{07550BE7-EF51-496B-AB7E-4EE062B9B346}" type="presOf" srcId="{C408EF2B-DBA8-4147-B6C5-388A3052F2C6}" destId="{5E56336C-7274-48DA-8DA1-2F0CD2576BCC}" srcOrd="0" destOrd="0" presId="urn:microsoft.com/office/officeart/2008/layout/HexagonCluster"/>
    <dgm:cxn modelId="{E091E875-81EA-4E54-B1A3-5824E936E213}" srcId="{9EE967BD-B0C9-45D7-9898-B25BD1FF08EE}" destId="{D078E962-CA1C-4F2D-BA41-A51C661DC151}" srcOrd="3" destOrd="0" parTransId="{5EC18064-3F64-4796-856D-3150B59D72DB}" sibTransId="{EED1C866-21DD-4D7F-BD67-B381C0DF738B}"/>
    <dgm:cxn modelId="{E6CDA424-3AD5-4ED8-967C-5C01ABA1CFA1}" type="presOf" srcId="{EED1C866-21DD-4D7F-BD67-B381C0DF738B}" destId="{997B1205-ED77-4075-8609-4F60AC88EBE6}" srcOrd="0" destOrd="0" presId="urn:microsoft.com/office/officeart/2008/layout/HexagonCluster"/>
    <dgm:cxn modelId="{36E674A5-64A7-4206-A2F7-B2FD768C33E5}" type="presOf" srcId="{881D9A23-61C3-4802-A6F9-36BA4171BA3A}" destId="{6F0A58D8-4850-4FAC-94F9-E32005297EA9}" srcOrd="0" destOrd="0" presId="urn:microsoft.com/office/officeart/2008/layout/HexagonCluster"/>
    <dgm:cxn modelId="{BC413973-6600-4498-A74A-4B62756DD5E4}" type="presOf" srcId="{037BD8CD-10D2-411C-8A8B-FAB5E01C02A7}" destId="{0AD0266E-AABA-4F04-B75C-538C8FD9DF34}" srcOrd="0" destOrd="0" presId="urn:microsoft.com/office/officeart/2008/layout/HexagonCluster"/>
    <dgm:cxn modelId="{BC56CE6D-1FAD-43BC-8A0B-194C7EF5CEAF}" type="presOf" srcId="{9EE967BD-B0C9-45D7-9898-B25BD1FF08EE}" destId="{AF378B52-AE65-4CED-9F85-3837D4D93BE0}" srcOrd="0" destOrd="0" presId="urn:microsoft.com/office/officeart/2008/layout/HexagonCluster"/>
    <dgm:cxn modelId="{09F5570D-7ECA-4587-8D8B-FCF8A4D43184}" srcId="{9EE967BD-B0C9-45D7-9898-B25BD1FF08EE}" destId="{3A03492D-C81F-4D1B-8CEC-7A87E40AA99F}" srcOrd="5" destOrd="0" parTransId="{8C89AF09-C29B-47EA-9D52-D12AC49EB6D0}" sibTransId="{C408EF2B-DBA8-4147-B6C5-388A3052F2C6}"/>
    <dgm:cxn modelId="{7A194F94-B65A-4449-BD4F-074F71540871}" srcId="{9EE967BD-B0C9-45D7-9898-B25BD1FF08EE}" destId="{881D9A23-61C3-4802-A6F9-36BA4171BA3A}" srcOrd="0" destOrd="0" parTransId="{820AD4A3-D7D3-4F03-BBFC-70F238A9B63A}" sibTransId="{C57D4F62-B831-411D-AF98-3E7CC3710958}"/>
    <dgm:cxn modelId="{6C6473FE-2A7F-4979-9EB3-C2193A8375A0}" type="presOf" srcId="{8FC49EF3-E174-4C48-BF44-ABE7CD219B72}" destId="{B069CB91-0BDE-48E5-9400-417750B62745}" srcOrd="0" destOrd="0" presId="urn:microsoft.com/office/officeart/2008/layout/HexagonCluster"/>
    <dgm:cxn modelId="{77C34A68-E87C-4CB9-8A28-A8DD6F35336C}" type="presOf" srcId="{164997F2-8EF1-40A9-A6B3-EB254B178EB7}" destId="{F58B0CBC-B0FE-40BB-BC30-B621E8E62935}" srcOrd="0" destOrd="0" presId="urn:microsoft.com/office/officeart/2008/layout/HexagonCluster"/>
    <dgm:cxn modelId="{A3128D20-EE67-4CB3-869E-67BBB4C9C9A2}" type="presOf" srcId="{0A83EB6F-D765-4604-BC9E-AA435333FB46}" destId="{5510F76D-0195-4E43-A6AF-B2A9145F2F5A}" srcOrd="0" destOrd="0" presId="urn:microsoft.com/office/officeart/2008/layout/HexagonCluster"/>
    <dgm:cxn modelId="{91B0C109-F6FF-4384-AEF4-8BB7E315FD11}" type="presOf" srcId="{42EEEAE7-3519-4490-B6A5-C2AE3D1FA724}" destId="{2D2AFC53-865C-4AB0-BF5A-ED8FCB25A181}" srcOrd="0" destOrd="0" presId="urn:microsoft.com/office/officeart/2008/layout/HexagonCluster"/>
    <dgm:cxn modelId="{94D56C2B-40A3-4555-B977-F585909A16B9}" type="presOf" srcId="{92EBE9A8-C2F3-4006-A7B3-BF0DA5F10204}" destId="{E97CD24A-13CD-45D7-8AA0-839C03EE180F}" srcOrd="0" destOrd="0" presId="urn:microsoft.com/office/officeart/2008/layout/HexagonCluster"/>
    <dgm:cxn modelId="{FCBCDE33-2114-4A56-91F4-BEFEDC25C4F0}" srcId="{9EE967BD-B0C9-45D7-9898-B25BD1FF08EE}" destId="{0A83EB6F-D765-4604-BC9E-AA435333FB46}" srcOrd="1" destOrd="0" parTransId="{4F1AED60-D5FC-47BC-AC1B-987B02F80704}" sibTransId="{037BD8CD-10D2-411C-8A8B-FAB5E01C02A7}"/>
    <dgm:cxn modelId="{F36BF8AF-A10C-486A-B0B9-BA84EC155733}" type="presParOf" srcId="{AF378B52-AE65-4CED-9F85-3837D4D93BE0}" destId="{E3C24B2E-1490-4371-B2AE-504D11BA5EA9}" srcOrd="0" destOrd="0" presId="urn:microsoft.com/office/officeart/2008/layout/HexagonCluster"/>
    <dgm:cxn modelId="{7AA026F2-246D-441D-B017-705275B1AE09}" type="presParOf" srcId="{E3C24B2E-1490-4371-B2AE-504D11BA5EA9}" destId="{6F0A58D8-4850-4FAC-94F9-E32005297EA9}" srcOrd="0" destOrd="0" presId="urn:microsoft.com/office/officeart/2008/layout/HexagonCluster"/>
    <dgm:cxn modelId="{ECB31CD0-E8BC-4DA5-91F6-AF2DCBF72E90}" type="presParOf" srcId="{AF378B52-AE65-4CED-9F85-3837D4D93BE0}" destId="{B92C7E18-628E-41BC-AB03-DA0C2A49A3FC}" srcOrd="1" destOrd="0" presId="urn:microsoft.com/office/officeart/2008/layout/HexagonCluster"/>
    <dgm:cxn modelId="{13C5EF5C-C1CB-43F5-B7F3-B48046316876}" type="presParOf" srcId="{B92C7E18-628E-41BC-AB03-DA0C2A49A3FC}" destId="{994E642B-3B5D-41B7-9144-0851379724CF}" srcOrd="0" destOrd="0" presId="urn:microsoft.com/office/officeart/2008/layout/HexagonCluster"/>
    <dgm:cxn modelId="{B2E1E669-8519-4727-A7A8-64E5E609D009}" type="presParOf" srcId="{AF378B52-AE65-4CED-9F85-3837D4D93BE0}" destId="{C1B1E204-2DB9-4908-ADD6-8339C41F8175}" srcOrd="2" destOrd="0" presId="urn:microsoft.com/office/officeart/2008/layout/HexagonCluster"/>
    <dgm:cxn modelId="{F9FA90A1-9861-4FF0-8184-FCE57636D2C6}" type="presParOf" srcId="{C1B1E204-2DB9-4908-ADD6-8339C41F8175}" destId="{8DC7AD04-9AE1-4590-A32F-0ABA2DB481A2}" srcOrd="0" destOrd="0" presId="urn:microsoft.com/office/officeart/2008/layout/HexagonCluster"/>
    <dgm:cxn modelId="{FAB1E970-597A-4228-9487-10C097FC252E}" type="presParOf" srcId="{AF378B52-AE65-4CED-9F85-3837D4D93BE0}" destId="{589DD869-2E13-4F93-BC3D-D89FEA302A1F}" srcOrd="3" destOrd="0" presId="urn:microsoft.com/office/officeart/2008/layout/HexagonCluster"/>
    <dgm:cxn modelId="{266E7DDD-2AFE-45C1-A042-65FF4D17D6E6}" type="presParOf" srcId="{589DD869-2E13-4F93-BC3D-D89FEA302A1F}" destId="{A0157D45-BA16-4178-8C3E-7D5DAB36080E}" srcOrd="0" destOrd="0" presId="urn:microsoft.com/office/officeart/2008/layout/HexagonCluster"/>
    <dgm:cxn modelId="{7D80E567-D34F-43AC-9EBB-EA9960D5F53B}" type="presParOf" srcId="{AF378B52-AE65-4CED-9F85-3837D4D93BE0}" destId="{7A57273A-9D0E-4DA4-9F11-EC8CCB6D7DFB}" srcOrd="4" destOrd="0" presId="urn:microsoft.com/office/officeart/2008/layout/HexagonCluster"/>
    <dgm:cxn modelId="{A45751B0-FA07-4D3D-A11B-DE6AF7E162D1}" type="presParOf" srcId="{7A57273A-9D0E-4DA4-9F11-EC8CCB6D7DFB}" destId="{5510F76D-0195-4E43-A6AF-B2A9145F2F5A}" srcOrd="0" destOrd="0" presId="urn:microsoft.com/office/officeart/2008/layout/HexagonCluster"/>
    <dgm:cxn modelId="{44C9ADB6-BE0C-4BA0-A223-B59F21600FDC}" type="presParOf" srcId="{AF378B52-AE65-4CED-9F85-3837D4D93BE0}" destId="{C77C259B-0773-4E94-BE7E-B4CBE3DDCD41}" srcOrd="5" destOrd="0" presId="urn:microsoft.com/office/officeart/2008/layout/HexagonCluster"/>
    <dgm:cxn modelId="{8D5BF004-934F-4679-BFD5-9EB12FD287AC}" type="presParOf" srcId="{C77C259B-0773-4E94-BE7E-B4CBE3DDCD41}" destId="{690E7BC2-B39E-457F-8187-FD9B7767DC20}" srcOrd="0" destOrd="0" presId="urn:microsoft.com/office/officeart/2008/layout/HexagonCluster"/>
    <dgm:cxn modelId="{C4256078-8606-4435-91D5-48B3A9175752}" type="presParOf" srcId="{AF378B52-AE65-4CED-9F85-3837D4D93BE0}" destId="{039946D8-F1A0-42DE-8A47-5A06C53A8D07}" srcOrd="6" destOrd="0" presId="urn:microsoft.com/office/officeart/2008/layout/HexagonCluster"/>
    <dgm:cxn modelId="{0773A3C5-8B49-4B8F-BA7F-CA1568115414}" type="presParOf" srcId="{039946D8-F1A0-42DE-8A47-5A06C53A8D07}" destId="{0AD0266E-AABA-4F04-B75C-538C8FD9DF34}" srcOrd="0" destOrd="0" presId="urn:microsoft.com/office/officeart/2008/layout/HexagonCluster"/>
    <dgm:cxn modelId="{78A182E7-4310-4509-AE8C-15C938DE0141}" type="presParOf" srcId="{AF378B52-AE65-4CED-9F85-3837D4D93BE0}" destId="{A70BE659-12EE-43C3-B0F4-9981858078BA}" srcOrd="7" destOrd="0" presId="urn:microsoft.com/office/officeart/2008/layout/HexagonCluster"/>
    <dgm:cxn modelId="{12D1AD91-2D5B-4B28-BC38-2140DC625DB9}" type="presParOf" srcId="{A70BE659-12EE-43C3-B0F4-9981858078BA}" destId="{B7C26E8A-D17C-4E5B-A1C7-6E96F3EA3FBE}" srcOrd="0" destOrd="0" presId="urn:microsoft.com/office/officeart/2008/layout/HexagonCluster"/>
    <dgm:cxn modelId="{A1FFDEB3-C454-4845-B1C4-DA849E8D7599}" type="presParOf" srcId="{AF378B52-AE65-4CED-9F85-3837D4D93BE0}" destId="{00A4F1BD-BA73-42FB-834A-AC8E05B16F9C}" srcOrd="8" destOrd="0" presId="urn:microsoft.com/office/officeart/2008/layout/HexagonCluster"/>
    <dgm:cxn modelId="{3CFCB3CC-B953-48FA-B9EF-90491D06D2A8}" type="presParOf" srcId="{00A4F1BD-BA73-42FB-834A-AC8E05B16F9C}" destId="{E97CD24A-13CD-45D7-8AA0-839C03EE180F}" srcOrd="0" destOrd="0" presId="urn:microsoft.com/office/officeart/2008/layout/HexagonCluster"/>
    <dgm:cxn modelId="{82896C70-77DD-4CD2-BC93-997B15B58873}" type="presParOf" srcId="{AF378B52-AE65-4CED-9F85-3837D4D93BE0}" destId="{F5D2B077-9122-4DAC-9810-9B403C949C64}" srcOrd="9" destOrd="0" presId="urn:microsoft.com/office/officeart/2008/layout/HexagonCluster"/>
    <dgm:cxn modelId="{CBF514D4-1B59-4B9F-85D3-E30DED51158A}" type="presParOf" srcId="{F5D2B077-9122-4DAC-9810-9B403C949C64}" destId="{4083BC50-49E5-4D44-89A7-FD14B5641891}" srcOrd="0" destOrd="0" presId="urn:microsoft.com/office/officeart/2008/layout/HexagonCluster"/>
    <dgm:cxn modelId="{6B8EF455-257A-4462-92C3-76E1649C214C}" type="presParOf" srcId="{AF378B52-AE65-4CED-9F85-3837D4D93BE0}" destId="{2FFFD8EF-CD72-4A5C-A70B-22EE3990E981}" srcOrd="10" destOrd="0" presId="urn:microsoft.com/office/officeart/2008/layout/HexagonCluster"/>
    <dgm:cxn modelId="{80DEDC21-06B8-4196-9311-0D02D33753C4}" type="presParOf" srcId="{2FFFD8EF-CD72-4A5C-A70B-22EE3990E981}" destId="{B069CB91-0BDE-48E5-9400-417750B62745}" srcOrd="0" destOrd="0" presId="urn:microsoft.com/office/officeart/2008/layout/HexagonCluster"/>
    <dgm:cxn modelId="{53289822-DFF9-452C-A263-D8FF4BAD3375}" type="presParOf" srcId="{AF378B52-AE65-4CED-9F85-3837D4D93BE0}" destId="{B3F3FC03-4F45-4BF4-AADD-8FD2BB66B507}" srcOrd="11" destOrd="0" presId="urn:microsoft.com/office/officeart/2008/layout/HexagonCluster"/>
    <dgm:cxn modelId="{79DA2BF0-27FD-4C92-9CD3-F52F9EB1630A}" type="presParOf" srcId="{B3F3FC03-4F45-4BF4-AADD-8FD2BB66B507}" destId="{8D3C93DD-40E3-4440-882B-27A99C53BA45}" srcOrd="0" destOrd="0" presId="urn:microsoft.com/office/officeart/2008/layout/HexagonCluster"/>
    <dgm:cxn modelId="{7B520702-E5C9-403C-9623-24073DA1A183}" type="presParOf" srcId="{AF378B52-AE65-4CED-9F85-3837D4D93BE0}" destId="{80CFDE9F-531C-416B-B8B9-E02D0DCEBE98}" srcOrd="12" destOrd="0" presId="urn:microsoft.com/office/officeart/2008/layout/HexagonCluster"/>
    <dgm:cxn modelId="{8BB89E51-F808-405C-9404-010F5A94BD7E}" type="presParOf" srcId="{80CFDE9F-531C-416B-B8B9-E02D0DCEBE98}" destId="{46516AA3-70F8-45E8-AA3F-0A66159623A5}" srcOrd="0" destOrd="0" presId="urn:microsoft.com/office/officeart/2008/layout/HexagonCluster"/>
    <dgm:cxn modelId="{84A88BCE-9247-41A7-A51F-1E1BC0C5A9D4}" type="presParOf" srcId="{AF378B52-AE65-4CED-9F85-3837D4D93BE0}" destId="{EF47093D-C6B4-402D-87BD-444674263125}" srcOrd="13" destOrd="0" presId="urn:microsoft.com/office/officeart/2008/layout/HexagonCluster"/>
    <dgm:cxn modelId="{EE5DBFAF-2729-4654-9165-E3CEDDBF17F2}" type="presParOf" srcId="{EF47093D-C6B4-402D-87BD-444674263125}" destId="{C2CA6342-BEC0-4454-9EA7-B8E97BF7C230}" srcOrd="0" destOrd="0" presId="urn:microsoft.com/office/officeart/2008/layout/HexagonCluster"/>
    <dgm:cxn modelId="{6DB63223-FF33-4CA2-9E27-D908B71B9871}" type="presParOf" srcId="{AF378B52-AE65-4CED-9F85-3837D4D93BE0}" destId="{4E5A85B0-9D9D-4EE7-9EB6-895522741640}" srcOrd="14" destOrd="0" presId="urn:microsoft.com/office/officeart/2008/layout/HexagonCluster"/>
    <dgm:cxn modelId="{66B7D665-981A-4A06-A919-71FE6D954FC4}" type="presParOf" srcId="{4E5A85B0-9D9D-4EE7-9EB6-895522741640}" destId="{997B1205-ED77-4075-8609-4F60AC88EBE6}" srcOrd="0" destOrd="0" presId="urn:microsoft.com/office/officeart/2008/layout/HexagonCluster"/>
    <dgm:cxn modelId="{1C0F3B0D-EBE4-476A-AD9B-5AA280B07D44}" type="presParOf" srcId="{AF378B52-AE65-4CED-9F85-3837D4D93BE0}" destId="{F75BDED6-5F8F-4B86-9549-9A9760D30B14}" srcOrd="15" destOrd="0" presId="urn:microsoft.com/office/officeart/2008/layout/HexagonCluster"/>
    <dgm:cxn modelId="{BDC492A6-9994-4BF4-9BE2-465191E4BA39}" type="presParOf" srcId="{F75BDED6-5F8F-4B86-9549-9A9760D30B14}" destId="{349423DB-014C-427A-A57D-56777B252AC9}" srcOrd="0" destOrd="0" presId="urn:microsoft.com/office/officeart/2008/layout/HexagonCluster"/>
    <dgm:cxn modelId="{C83C90FC-B00E-454D-906C-A2E257341842}" type="presParOf" srcId="{AF378B52-AE65-4CED-9F85-3837D4D93BE0}" destId="{4A44915D-81ED-476E-A121-80B37FD3C584}" srcOrd="16" destOrd="0" presId="urn:microsoft.com/office/officeart/2008/layout/HexagonCluster"/>
    <dgm:cxn modelId="{707E1F13-6E2A-4C7E-A469-F347CBAB771A}" type="presParOf" srcId="{4A44915D-81ED-476E-A121-80B37FD3C584}" destId="{2D2AFC53-865C-4AB0-BF5A-ED8FCB25A181}" srcOrd="0" destOrd="0" presId="urn:microsoft.com/office/officeart/2008/layout/HexagonCluster"/>
    <dgm:cxn modelId="{4B5BC4C9-B4F9-4368-AE0C-23588D8D4439}" type="presParOf" srcId="{AF378B52-AE65-4CED-9F85-3837D4D93BE0}" destId="{87ACC620-96E3-4687-95F4-7B33B46F6E35}" srcOrd="17" destOrd="0" presId="urn:microsoft.com/office/officeart/2008/layout/HexagonCluster"/>
    <dgm:cxn modelId="{11A8C6E9-3E7D-4ABB-AFC1-41EE70A3C011}" type="presParOf" srcId="{87ACC620-96E3-4687-95F4-7B33B46F6E35}" destId="{78F54532-AE28-41FC-8C37-859784E8201E}" srcOrd="0" destOrd="0" presId="urn:microsoft.com/office/officeart/2008/layout/HexagonCluster"/>
    <dgm:cxn modelId="{5F72F43D-570F-460B-943E-1E78B3FBF164}" type="presParOf" srcId="{AF378B52-AE65-4CED-9F85-3837D4D93BE0}" destId="{CC3F2F4D-BE9F-494D-923D-988BD3A6AFE7}" srcOrd="18" destOrd="0" presId="urn:microsoft.com/office/officeart/2008/layout/HexagonCluster"/>
    <dgm:cxn modelId="{FDC2A77B-0F34-445D-B933-04D774C11772}" type="presParOf" srcId="{CC3F2F4D-BE9F-494D-923D-988BD3A6AFE7}" destId="{F58B0CBC-B0FE-40BB-BC30-B621E8E62935}" srcOrd="0" destOrd="0" presId="urn:microsoft.com/office/officeart/2008/layout/HexagonCluster"/>
    <dgm:cxn modelId="{F83B1A2E-1986-41FA-8980-79AB48A58115}" type="presParOf" srcId="{AF378B52-AE65-4CED-9F85-3837D4D93BE0}" destId="{3C2F40F4-3EB2-4754-B6C9-4CB72E25140D}" srcOrd="19" destOrd="0" presId="urn:microsoft.com/office/officeart/2008/layout/HexagonCluster"/>
    <dgm:cxn modelId="{C8FAEBC5-8D32-4F5D-9F84-EF228C2B830A}" type="presParOf" srcId="{3C2F40F4-3EB2-4754-B6C9-4CB72E25140D}" destId="{A35F8E81-652D-4E64-B7E1-D021EBDDDE26}" srcOrd="0" destOrd="0" presId="urn:microsoft.com/office/officeart/2008/layout/HexagonCluster"/>
    <dgm:cxn modelId="{BF13F7AF-1A20-4C2B-88D5-3D1F930FB041}" type="presParOf" srcId="{AF378B52-AE65-4CED-9F85-3837D4D93BE0}" destId="{63B1646E-996B-4C7A-A722-6F06548FE00C}" srcOrd="20" destOrd="0" presId="urn:microsoft.com/office/officeart/2008/layout/HexagonCluster"/>
    <dgm:cxn modelId="{FAD347F4-69A9-49F4-BD5E-24C3A4F04EAA}" type="presParOf" srcId="{63B1646E-996B-4C7A-A722-6F06548FE00C}" destId="{07F32EA3-47BA-4C0B-9E00-690C2647C369}" srcOrd="0" destOrd="0" presId="urn:microsoft.com/office/officeart/2008/layout/HexagonCluster"/>
    <dgm:cxn modelId="{DB517526-E633-4D14-8B6D-4F59EC12DB9A}" type="presParOf" srcId="{AF378B52-AE65-4CED-9F85-3837D4D93BE0}" destId="{46D4F4BA-8B7A-4B58-83F6-27276E2195C4}" srcOrd="21" destOrd="0" presId="urn:microsoft.com/office/officeart/2008/layout/HexagonCluster"/>
    <dgm:cxn modelId="{3A8A35DF-D514-49A3-BB19-2361BA2174DF}" type="presParOf" srcId="{46D4F4BA-8B7A-4B58-83F6-27276E2195C4}" destId="{88EE753B-446B-4C04-8DFB-850D25330C9C}" srcOrd="0" destOrd="0" presId="urn:microsoft.com/office/officeart/2008/layout/HexagonCluster"/>
    <dgm:cxn modelId="{9535AC56-A421-4BA3-BA0E-CE70DB7A7B7A}" type="presParOf" srcId="{AF378B52-AE65-4CED-9F85-3837D4D93BE0}" destId="{234C0410-3BB3-4CF1-B796-03626F1F037F}" srcOrd="22" destOrd="0" presId="urn:microsoft.com/office/officeart/2008/layout/HexagonCluster"/>
    <dgm:cxn modelId="{5F8A6CEA-DF55-4D36-A39D-990A5E37ECFF}" type="presParOf" srcId="{234C0410-3BB3-4CF1-B796-03626F1F037F}" destId="{5E56336C-7274-48DA-8DA1-2F0CD2576BCC}" srcOrd="0" destOrd="0" presId="urn:microsoft.com/office/officeart/2008/layout/HexagonCluster"/>
    <dgm:cxn modelId="{71D83C98-809B-4E8C-8DAD-3BBE91A17103}" type="presParOf" srcId="{AF378B52-AE65-4CED-9F85-3837D4D93BE0}" destId="{504ADC76-F669-4E21-8D5D-0555FE13159F}" srcOrd="23" destOrd="0" presId="urn:microsoft.com/office/officeart/2008/layout/HexagonCluster"/>
    <dgm:cxn modelId="{A1E7916A-8E90-4713-B713-EABB98AF76E8}" type="presParOf" srcId="{504ADC76-F669-4E21-8D5D-0555FE13159F}" destId="{A6C3501B-1DEB-4447-9789-0F48892D3A5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134E41-8549-4F50-9EC1-BE05C837035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E07E5AD3-4928-4B69-8524-28FA1071C0A2}">
      <dgm:prSet phldrT="[文本]" phldr="1"/>
      <dgm:spPr>
        <a:solidFill>
          <a:srgbClr val="FFDBAB"/>
        </a:solidFill>
        <a:ln>
          <a:noFill/>
        </a:ln>
      </dgm:spPr>
      <dgm:t>
        <a:bodyPr/>
        <a:lstStyle/>
        <a:p>
          <a:endParaRPr lang="zh-CN" altLang="en-US" dirty="0"/>
        </a:p>
      </dgm:t>
    </dgm:pt>
    <dgm:pt modelId="{91782D5F-F3AD-48DD-9467-8BD83BD5B99F}" type="parTrans" cxnId="{4391E427-197E-42B1-80BF-050D8B7D0A41}">
      <dgm:prSet/>
      <dgm:spPr/>
      <dgm:t>
        <a:bodyPr/>
        <a:lstStyle/>
        <a:p>
          <a:endParaRPr lang="zh-CN" altLang="en-US"/>
        </a:p>
      </dgm:t>
    </dgm:pt>
    <dgm:pt modelId="{DACFF7B5-0914-4858-8E91-48974FA259A2}" type="sibTrans" cxnId="{4391E427-197E-42B1-80BF-050D8B7D0A41}">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DBAB"/>
          </a:solidFill>
        </a:ln>
      </dgm:spPr>
      <dgm:t>
        <a:bodyPr/>
        <a:lstStyle/>
        <a:p>
          <a:endParaRPr lang="zh-CN" altLang="en-US"/>
        </a:p>
      </dgm:t>
    </dgm:pt>
    <dgm:pt modelId="{8ED5895E-E04E-4A08-855E-1791FFC6E5CF}">
      <dgm:prSet phldrT="[文本]" phldr="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rgbClr val="FFB553"/>
          </a:solidFill>
        </a:ln>
      </dgm:spPr>
      <dgm:t>
        <a:bodyPr/>
        <a:lstStyle/>
        <a:p>
          <a:endParaRPr lang="zh-CN" altLang="en-US" dirty="0"/>
        </a:p>
      </dgm:t>
    </dgm:pt>
    <dgm:pt modelId="{EA031C88-E7F1-4F0C-9827-A8FF5ACF9A24}" type="parTrans" cxnId="{351A130B-6C6A-47D4-8B51-B6EFAA829B17}">
      <dgm:prSet/>
      <dgm:spPr/>
      <dgm:t>
        <a:bodyPr/>
        <a:lstStyle/>
        <a:p>
          <a:endParaRPr lang="zh-CN" altLang="en-US"/>
        </a:p>
      </dgm:t>
    </dgm:pt>
    <dgm:pt modelId="{3FE257E4-A86C-4086-977D-583248D46116}" type="sibTrans" cxnId="{351A130B-6C6A-47D4-8B51-B6EFAA829B17}">
      <dgm:prSet/>
      <dgm:spPr>
        <a:solidFill>
          <a:srgbClr val="FFC271"/>
        </a:solidFill>
        <a:ln>
          <a:noFill/>
        </a:ln>
      </dgm:spPr>
      <dgm:t>
        <a:bodyPr/>
        <a:lstStyle/>
        <a:p>
          <a:endParaRPr lang="zh-CN" altLang="en-US"/>
        </a:p>
      </dgm:t>
    </dgm:pt>
    <dgm:pt modelId="{4ADAE3A0-592D-41B4-BCD0-F9C6A46766FE}">
      <dgm:prSet phldrT="[文本]" phldr="1"/>
      <dgm:spPr>
        <a:solidFill>
          <a:srgbClr val="FF9300"/>
        </a:solidFill>
        <a:ln>
          <a:noFill/>
        </a:ln>
      </dgm:spPr>
      <dgm:t>
        <a:bodyPr/>
        <a:lstStyle/>
        <a:p>
          <a:endParaRPr lang="zh-CN" altLang="en-US" dirty="0"/>
        </a:p>
      </dgm:t>
    </dgm:pt>
    <dgm:pt modelId="{63EDEB48-3B35-41D9-ADEB-25C8CA8F5690}" type="parTrans" cxnId="{011FB73A-659D-495D-AA6A-C5015C354028}">
      <dgm:prSet/>
      <dgm:spPr/>
      <dgm:t>
        <a:bodyPr/>
        <a:lstStyle/>
        <a:p>
          <a:endParaRPr lang="zh-CN" altLang="en-US"/>
        </a:p>
      </dgm:t>
    </dgm:pt>
    <dgm:pt modelId="{D80F03F9-2C99-4611-B143-0B8DD281B80F}" type="sibTrans" cxnId="{011FB73A-659D-495D-AA6A-C5015C354028}">
      <dgm:prSe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rgbClr val="FF9300"/>
          </a:solidFill>
        </a:ln>
      </dgm:spPr>
      <dgm:t>
        <a:bodyPr/>
        <a:lstStyle/>
        <a:p>
          <a:endParaRPr lang="zh-CN" altLang="en-US"/>
        </a:p>
      </dgm:t>
    </dgm:pt>
    <dgm:pt modelId="{E716A712-1870-4D5D-8B6A-B7FCE4D54B1D}">
      <dgm:prSet phldrT="[文本]"/>
      <dgm:spPr>
        <a:blipFill dpi="0" rotWithShape="0">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solidFill>
            <a:srgbClr val="FFAE43"/>
          </a:solidFill>
        </a:ln>
      </dgm:spPr>
      <dgm:t>
        <a:bodyPr/>
        <a:lstStyle/>
        <a:p>
          <a:endParaRPr lang="zh-CN" altLang="en-US" dirty="0"/>
        </a:p>
      </dgm:t>
    </dgm:pt>
    <dgm:pt modelId="{75A0D77D-AEAD-449D-BFBF-C9A5EAAD41AB}" type="sibTrans" cxnId="{5E841A6E-3021-4D57-8244-3B7126513489}">
      <dgm:prSet/>
      <dgm:spPr>
        <a:solidFill>
          <a:srgbClr val="FFAE43"/>
        </a:solidFill>
        <a:ln>
          <a:noFill/>
        </a:ln>
      </dgm:spPr>
      <dgm:t>
        <a:bodyPr/>
        <a:lstStyle/>
        <a:p>
          <a:endParaRPr lang="zh-CN" altLang="en-US"/>
        </a:p>
      </dgm:t>
    </dgm:pt>
    <dgm:pt modelId="{7BF08149-B276-4D9F-BE1F-3A9398D4EC3A}" type="parTrans" cxnId="{5E841A6E-3021-4D57-8244-3B7126513489}">
      <dgm:prSet/>
      <dgm:spPr/>
      <dgm:t>
        <a:bodyPr/>
        <a:lstStyle/>
        <a:p>
          <a:endParaRPr lang="zh-CN" altLang="en-US"/>
        </a:p>
      </dgm:t>
    </dgm:pt>
    <dgm:pt modelId="{23E54922-D657-4135-84FB-8515B48AD171}" type="pres">
      <dgm:prSet presAssocID="{8D134E41-8549-4F50-9EC1-BE05C8370350}" presName="Name0" presStyleCnt="0">
        <dgm:presLayoutVars>
          <dgm:chMax/>
          <dgm:chPref/>
          <dgm:dir/>
          <dgm:animLvl val="lvl"/>
        </dgm:presLayoutVars>
      </dgm:prSet>
      <dgm:spPr/>
      <dgm:t>
        <a:bodyPr/>
        <a:lstStyle/>
        <a:p>
          <a:endParaRPr lang="zh-CN" altLang="en-US"/>
        </a:p>
      </dgm:t>
    </dgm:pt>
    <dgm:pt modelId="{30D71ADD-D342-4BAE-B5AF-9DCC5AA2EF37}" type="pres">
      <dgm:prSet presAssocID="{E07E5AD3-4928-4B69-8524-28FA1071C0A2}" presName="composite" presStyleCnt="0"/>
      <dgm:spPr/>
    </dgm:pt>
    <dgm:pt modelId="{82DD85B4-9631-4A68-836E-B6D24400C24E}" type="pres">
      <dgm:prSet presAssocID="{E07E5AD3-4928-4B69-8524-28FA1071C0A2}" presName="Parent1" presStyleLbl="node1" presStyleIdx="0" presStyleCnt="8">
        <dgm:presLayoutVars>
          <dgm:chMax val="1"/>
          <dgm:chPref val="1"/>
          <dgm:bulletEnabled val="1"/>
        </dgm:presLayoutVars>
      </dgm:prSet>
      <dgm:spPr/>
      <dgm:t>
        <a:bodyPr/>
        <a:lstStyle/>
        <a:p>
          <a:endParaRPr lang="zh-CN" altLang="en-US"/>
        </a:p>
      </dgm:t>
    </dgm:pt>
    <dgm:pt modelId="{A41197D1-574A-4296-BA45-D938CED9A084}" type="pres">
      <dgm:prSet presAssocID="{E07E5AD3-4928-4B69-8524-28FA1071C0A2}" presName="Childtext1" presStyleLbl="revTx" presStyleIdx="0" presStyleCnt="4">
        <dgm:presLayoutVars>
          <dgm:chMax val="0"/>
          <dgm:chPref val="0"/>
          <dgm:bulletEnabled val="1"/>
        </dgm:presLayoutVars>
      </dgm:prSet>
      <dgm:spPr/>
    </dgm:pt>
    <dgm:pt modelId="{F969CEE0-65B8-49DF-A092-8BBAF0BC6157}" type="pres">
      <dgm:prSet presAssocID="{E07E5AD3-4928-4B69-8524-28FA1071C0A2}" presName="BalanceSpacing" presStyleCnt="0"/>
      <dgm:spPr/>
    </dgm:pt>
    <dgm:pt modelId="{E1D2DB71-B66B-4532-96AD-C092FD1BB76F}" type="pres">
      <dgm:prSet presAssocID="{E07E5AD3-4928-4B69-8524-28FA1071C0A2}" presName="BalanceSpacing1" presStyleCnt="0"/>
      <dgm:spPr/>
    </dgm:pt>
    <dgm:pt modelId="{D02AEE1D-C521-416A-98F9-DCC54E0FFF82}" type="pres">
      <dgm:prSet presAssocID="{DACFF7B5-0914-4858-8E91-48974FA259A2}" presName="Accent1Text" presStyleLbl="node1" presStyleIdx="1" presStyleCnt="8"/>
      <dgm:spPr/>
      <dgm:t>
        <a:bodyPr/>
        <a:lstStyle/>
        <a:p>
          <a:endParaRPr lang="zh-CN" altLang="en-US"/>
        </a:p>
      </dgm:t>
    </dgm:pt>
    <dgm:pt modelId="{14EA1A6A-8A60-4322-B62D-A3A412D34EE3}" type="pres">
      <dgm:prSet presAssocID="{DACFF7B5-0914-4858-8E91-48974FA259A2}" presName="spaceBetweenRectangles" presStyleCnt="0"/>
      <dgm:spPr/>
    </dgm:pt>
    <dgm:pt modelId="{0139E0FF-0D26-45A5-9EEA-33E55F9F7A3C}" type="pres">
      <dgm:prSet presAssocID="{8ED5895E-E04E-4A08-855E-1791FFC6E5CF}" presName="composite" presStyleCnt="0"/>
      <dgm:spPr/>
    </dgm:pt>
    <dgm:pt modelId="{FD234DF5-29AB-4610-B925-1F73E4A0FE83}" type="pres">
      <dgm:prSet presAssocID="{8ED5895E-E04E-4A08-855E-1791FFC6E5CF}" presName="Parent1" presStyleLbl="node1" presStyleIdx="2" presStyleCnt="8">
        <dgm:presLayoutVars>
          <dgm:chMax val="1"/>
          <dgm:chPref val="1"/>
          <dgm:bulletEnabled val="1"/>
        </dgm:presLayoutVars>
      </dgm:prSet>
      <dgm:spPr/>
      <dgm:t>
        <a:bodyPr/>
        <a:lstStyle/>
        <a:p>
          <a:endParaRPr lang="zh-CN" altLang="en-US"/>
        </a:p>
      </dgm:t>
    </dgm:pt>
    <dgm:pt modelId="{DA2F0CC6-7B29-4CAC-B110-2B19C61D22E3}" type="pres">
      <dgm:prSet presAssocID="{8ED5895E-E04E-4A08-855E-1791FFC6E5CF}" presName="Childtext1" presStyleLbl="revTx" presStyleIdx="1" presStyleCnt="4">
        <dgm:presLayoutVars>
          <dgm:chMax val="0"/>
          <dgm:chPref val="0"/>
          <dgm:bulletEnabled val="1"/>
        </dgm:presLayoutVars>
      </dgm:prSet>
      <dgm:spPr/>
    </dgm:pt>
    <dgm:pt modelId="{82375DB8-C437-43EC-88F5-5872F17D9CB8}" type="pres">
      <dgm:prSet presAssocID="{8ED5895E-E04E-4A08-855E-1791FFC6E5CF}" presName="BalanceSpacing" presStyleCnt="0"/>
      <dgm:spPr/>
    </dgm:pt>
    <dgm:pt modelId="{5E04C412-CFAD-4DA3-89C5-74BB92B4D67C}" type="pres">
      <dgm:prSet presAssocID="{8ED5895E-E04E-4A08-855E-1791FFC6E5CF}" presName="BalanceSpacing1" presStyleCnt="0"/>
      <dgm:spPr/>
    </dgm:pt>
    <dgm:pt modelId="{D2308AC0-C238-41A7-9318-E48F3060A5F5}" type="pres">
      <dgm:prSet presAssocID="{3FE257E4-A86C-4086-977D-583248D46116}" presName="Accent1Text" presStyleLbl="node1" presStyleIdx="3" presStyleCnt="8"/>
      <dgm:spPr/>
      <dgm:t>
        <a:bodyPr/>
        <a:lstStyle/>
        <a:p>
          <a:endParaRPr lang="zh-CN" altLang="en-US"/>
        </a:p>
      </dgm:t>
    </dgm:pt>
    <dgm:pt modelId="{686C7184-528F-4CFC-8FD6-CA725F7B564D}" type="pres">
      <dgm:prSet presAssocID="{3FE257E4-A86C-4086-977D-583248D46116}" presName="spaceBetweenRectangles" presStyleCnt="0"/>
      <dgm:spPr/>
    </dgm:pt>
    <dgm:pt modelId="{70382561-C7D7-4ACF-A409-E91985BC1EAA}" type="pres">
      <dgm:prSet presAssocID="{E716A712-1870-4D5D-8B6A-B7FCE4D54B1D}" presName="composite" presStyleCnt="0"/>
      <dgm:spPr/>
    </dgm:pt>
    <dgm:pt modelId="{9F0EF142-646D-4FE2-9F62-A0BC868DB13C}" type="pres">
      <dgm:prSet presAssocID="{E716A712-1870-4D5D-8B6A-B7FCE4D54B1D}" presName="Parent1" presStyleLbl="node1" presStyleIdx="4" presStyleCnt="8">
        <dgm:presLayoutVars>
          <dgm:chMax val="1"/>
          <dgm:chPref val="1"/>
          <dgm:bulletEnabled val="1"/>
        </dgm:presLayoutVars>
      </dgm:prSet>
      <dgm:spPr/>
      <dgm:t>
        <a:bodyPr/>
        <a:lstStyle/>
        <a:p>
          <a:endParaRPr lang="zh-CN" altLang="en-US"/>
        </a:p>
      </dgm:t>
    </dgm:pt>
    <dgm:pt modelId="{56DA7DFB-6ED6-42CA-9E47-B0A65E4EB2D2}" type="pres">
      <dgm:prSet presAssocID="{E716A712-1870-4D5D-8B6A-B7FCE4D54B1D}" presName="Childtext1" presStyleLbl="revTx" presStyleIdx="2" presStyleCnt="4">
        <dgm:presLayoutVars>
          <dgm:chMax val="0"/>
          <dgm:chPref val="0"/>
          <dgm:bulletEnabled val="1"/>
        </dgm:presLayoutVars>
      </dgm:prSet>
      <dgm:spPr/>
    </dgm:pt>
    <dgm:pt modelId="{2412F487-6F63-4864-BA58-649DAB75EAC7}" type="pres">
      <dgm:prSet presAssocID="{E716A712-1870-4D5D-8B6A-B7FCE4D54B1D}" presName="BalanceSpacing" presStyleCnt="0"/>
      <dgm:spPr/>
    </dgm:pt>
    <dgm:pt modelId="{4283E978-3D8C-4F49-A3B6-43A1BB5B1F06}" type="pres">
      <dgm:prSet presAssocID="{E716A712-1870-4D5D-8B6A-B7FCE4D54B1D}" presName="BalanceSpacing1" presStyleCnt="0"/>
      <dgm:spPr/>
    </dgm:pt>
    <dgm:pt modelId="{621C1174-F4E3-4EED-8BFD-262F507E78E3}" type="pres">
      <dgm:prSet presAssocID="{75A0D77D-AEAD-449D-BFBF-C9A5EAAD41AB}" presName="Accent1Text" presStyleLbl="node1" presStyleIdx="5" presStyleCnt="8"/>
      <dgm:spPr/>
      <dgm:t>
        <a:bodyPr/>
        <a:lstStyle/>
        <a:p>
          <a:endParaRPr lang="zh-CN" altLang="en-US"/>
        </a:p>
      </dgm:t>
    </dgm:pt>
    <dgm:pt modelId="{C0D1180B-537B-4417-9A63-12A348D33D9A}" type="pres">
      <dgm:prSet presAssocID="{75A0D77D-AEAD-449D-BFBF-C9A5EAAD41AB}" presName="spaceBetweenRectangles" presStyleCnt="0"/>
      <dgm:spPr/>
    </dgm:pt>
    <dgm:pt modelId="{CF70B017-EEFB-46CF-885C-4D9353FCBF47}" type="pres">
      <dgm:prSet presAssocID="{4ADAE3A0-592D-41B4-BCD0-F9C6A46766FE}" presName="composite" presStyleCnt="0"/>
      <dgm:spPr/>
    </dgm:pt>
    <dgm:pt modelId="{331AA604-DCA8-4EE9-830D-A8E4F36CE897}" type="pres">
      <dgm:prSet presAssocID="{4ADAE3A0-592D-41B4-BCD0-F9C6A46766FE}" presName="Parent1" presStyleLbl="node1" presStyleIdx="6" presStyleCnt="8">
        <dgm:presLayoutVars>
          <dgm:chMax val="1"/>
          <dgm:chPref val="1"/>
          <dgm:bulletEnabled val="1"/>
        </dgm:presLayoutVars>
      </dgm:prSet>
      <dgm:spPr/>
      <dgm:t>
        <a:bodyPr/>
        <a:lstStyle/>
        <a:p>
          <a:endParaRPr lang="zh-CN" altLang="en-US"/>
        </a:p>
      </dgm:t>
    </dgm:pt>
    <dgm:pt modelId="{FD18D26F-99D5-44B0-8964-835C4F0D2FA4}" type="pres">
      <dgm:prSet presAssocID="{4ADAE3A0-592D-41B4-BCD0-F9C6A46766FE}" presName="Childtext1" presStyleLbl="revTx" presStyleIdx="3" presStyleCnt="4">
        <dgm:presLayoutVars>
          <dgm:chMax val="0"/>
          <dgm:chPref val="0"/>
          <dgm:bulletEnabled val="1"/>
        </dgm:presLayoutVars>
      </dgm:prSet>
      <dgm:spPr/>
    </dgm:pt>
    <dgm:pt modelId="{1280391E-2D01-4DF2-854F-B9582A72F39A}" type="pres">
      <dgm:prSet presAssocID="{4ADAE3A0-592D-41B4-BCD0-F9C6A46766FE}" presName="BalanceSpacing" presStyleCnt="0"/>
      <dgm:spPr/>
    </dgm:pt>
    <dgm:pt modelId="{F0C667D0-D535-4BA3-A8C0-36BCD2630086}" type="pres">
      <dgm:prSet presAssocID="{4ADAE3A0-592D-41B4-BCD0-F9C6A46766FE}" presName="BalanceSpacing1" presStyleCnt="0"/>
      <dgm:spPr/>
    </dgm:pt>
    <dgm:pt modelId="{97FD4840-B9AA-4FE2-A961-EE203C7DDA4A}" type="pres">
      <dgm:prSet presAssocID="{D80F03F9-2C99-4611-B143-0B8DD281B80F}" presName="Accent1Text" presStyleLbl="node1" presStyleIdx="7" presStyleCnt="8"/>
      <dgm:spPr/>
      <dgm:t>
        <a:bodyPr/>
        <a:lstStyle/>
        <a:p>
          <a:endParaRPr lang="zh-CN" altLang="en-US"/>
        </a:p>
      </dgm:t>
    </dgm:pt>
  </dgm:ptLst>
  <dgm:cxnLst>
    <dgm:cxn modelId="{D158C3A3-BDD4-4251-B0A7-E0EC57B72570}" type="presOf" srcId="{DACFF7B5-0914-4858-8E91-48974FA259A2}" destId="{D02AEE1D-C521-416A-98F9-DCC54E0FFF82}" srcOrd="0" destOrd="0" presId="urn:microsoft.com/office/officeart/2008/layout/AlternatingHexagons"/>
    <dgm:cxn modelId="{F77553D6-A3AA-4D7E-8A44-340DC9CED0F7}" type="presOf" srcId="{E716A712-1870-4D5D-8B6A-B7FCE4D54B1D}" destId="{9F0EF142-646D-4FE2-9F62-A0BC868DB13C}" srcOrd="0" destOrd="0" presId="urn:microsoft.com/office/officeart/2008/layout/AlternatingHexagons"/>
    <dgm:cxn modelId="{3A09A574-5B46-4335-86FC-3B3BBEBF1539}" type="presOf" srcId="{D80F03F9-2C99-4611-B143-0B8DD281B80F}" destId="{97FD4840-B9AA-4FE2-A961-EE203C7DDA4A}" srcOrd="0" destOrd="0" presId="urn:microsoft.com/office/officeart/2008/layout/AlternatingHexagons"/>
    <dgm:cxn modelId="{155E5E1B-B283-45A9-8E8D-EC062876232B}" type="presOf" srcId="{4ADAE3A0-592D-41B4-BCD0-F9C6A46766FE}" destId="{331AA604-DCA8-4EE9-830D-A8E4F36CE897}" srcOrd="0" destOrd="0" presId="urn:microsoft.com/office/officeart/2008/layout/AlternatingHexagons"/>
    <dgm:cxn modelId="{5E841A6E-3021-4D57-8244-3B7126513489}" srcId="{8D134E41-8549-4F50-9EC1-BE05C8370350}" destId="{E716A712-1870-4D5D-8B6A-B7FCE4D54B1D}" srcOrd="2" destOrd="0" parTransId="{7BF08149-B276-4D9F-BE1F-3A9398D4EC3A}" sibTransId="{75A0D77D-AEAD-449D-BFBF-C9A5EAAD41AB}"/>
    <dgm:cxn modelId="{D7C367FA-84AC-4F82-B0A6-BC07A15C59EA}" type="presOf" srcId="{E07E5AD3-4928-4B69-8524-28FA1071C0A2}" destId="{82DD85B4-9631-4A68-836E-B6D24400C24E}" srcOrd="0" destOrd="0" presId="urn:microsoft.com/office/officeart/2008/layout/AlternatingHexagons"/>
    <dgm:cxn modelId="{4391E427-197E-42B1-80BF-050D8B7D0A41}" srcId="{8D134E41-8549-4F50-9EC1-BE05C8370350}" destId="{E07E5AD3-4928-4B69-8524-28FA1071C0A2}" srcOrd="0" destOrd="0" parTransId="{91782D5F-F3AD-48DD-9467-8BD83BD5B99F}" sibTransId="{DACFF7B5-0914-4858-8E91-48974FA259A2}"/>
    <dgm:cxn modelId="{4D34BA17-BAB2-436B-A5B5-8D0A88469C30}" type="presOf" srcId="{3FE257E4-A86C-4086-977D-583248D46116}" destId="{D2308AC0-C238-41A7-9318-E48F3060A5F5}" srcOrd="0" destOrd="0" presId="urn:microsoft.com/office/officeart/2008/layout/AlternatingHexagons"/>
    <dgm:cxn modelId="{011FB73A-659D-495D-AA6A-C5015C354028}" srcId="{8D134E41-8549-4F50-9EC1-BE05C8370350}" destId="{4ADAE3A0-592D-41B4-BCD0-F9C6A46766FE}" srcOrd="3" destOrd="0" parTransId="{63EDEB48-3B35-41D9-ADEB-25C8CA8F5690}" sibTransId="{D80F03F9-2C99-4611-B143-0B8DD281B80F}"/>
    <dgm:cxn modelId="{F0929012-0E0A-40BE-9BA6-C9A30DAD8793}" type="presOf" srcId="{8ED5895E-E04E-4A08-855E-1791FFC6E5CF}" destId="{FD234DF5-29AB-4610-B925-1F73E4A0FE83}" srcOrd="0" destOrd="0" presId="urn:microsoft.com/office/officeart/2008/layout/AlternatingHexagons"/>
    <dgm:cxn modelId="{2BA82C5A-5145-4BBF-BFEB-5F4B24F6021C}" type="presOf" srcId="{8D134E41-8549-4F50-9EC1-BE05C8370350}" destId="{23E54922-D657-4135-84FB-8515B48AD171}" srcOrd="0" destOrd="0" presId="urn:microsoft.com/office/officeart/2008/layout/AlternatingHexagons"/>
    <dgm:cxn modelId="{51C663B2-4E91-4F8F-9EC9-2B046136F5F9}" type="presOf" srcId="{75A0D77D-AEAD-449D-BFBF-C9A5EAAD41AB}" destId="{621C1174-F4E3-4EED-8BFD-262F507E78E3}" srcOrd="0" destOrd="0" presId="urn:microsoft.com/office/officeart/2008/layout/AlternatingHexagons"/>
    <dgm:cxn modelId="{351A130B-6C6A-47D4-8B51-B6EFAA829B17}" srcId="{8D134E41-8549-4F50-9EC1-BE05C8370350}" destId="{8ED5895E-E04E-4A08-855E-1791FFC6E5CF}" srcOrd="1" destOrd="0" parTransId="{EA031C88-E7F1-4F0C-9827-A8FF5ACF9A24}" sibTransId="{3FE257E4-A86C-4086-977D-583248D46116}"/>
    <dgm:cxn modelId="{D097B7B5-A5C7-4CE5-9BCA-FDF8D1A0147C}" type="presParOf" srcId="{23E54922-D657-4135-84FB-8515B48AD171}" destId="{30D71ADD-D342-4BAE-B5AF-9DCC5AA2EF37}" srcOrd="0" destOrd="0" presId="urn:microsoft.com/office/officeart/2008/layout/AlternatingHexagons"/>
    <dgm:cxn modelId="{67F44AF9-F299-42BA-8467-6A69239929BA}" type="presParOf" srcId="{30D71ADD-D342-4BAE-B5AF-9DCC5AA2EF37}" destId="{82DD85B4-9631-4A68-836E-B6D24400C24E}" srcOrd="0" destOrd="0" presId="urn:microsoft.com/office/officeart/2008/layout/AlternatingHexagons"/>
    <dgm:cxn modelId="{B11419F7-0901-43A9-B5CD-9ED6628DAEC8}" type="presParOf" srcId="{30D71ADD-D342-4BAE-B5AF-9DCC5AA2EF37}" destId="{A41197D1-574A-4296-BA45-D938CED9A084}" srcOrd="1" destOrd="0" presId="urn:microsoft.com/office/officeart/2008/layout/AlternatingHexagons"/>
    <dgm:cxn modelId="{641F6BE0-4632-4444-B4A1-1371AD21F40E}" type="presParOf" srcId="{30D71ADD-D342-4BAE-B5AF-9DCC5AA2EF37}" destId="{F969CEE0-65B8-49DF-A092-8BBAF0BC6157}" srcOrd="2" destOrd="0" presId="urn:microsoft.com/office/officeart/2008/layout/AlternatingHexagons"/>
    <dgm:cxn modelId="{C12A84E7-65C8-4B46-8009-0CDB0E162000}" type="presParOf" srcId="{30D71ADD-D342-4BAE-B5AF-9DCC5AA2EF37}" destId="{E1D2DB71-B66B-4532-96AD-C092FD1BB76F}" srcOrd="3" destOrd="0" presId="urn:microsoft.com/office/officeart/2008/layout/AlternatingHexagons"/>
    <dgm:cxn modelId="{5FFEB8A6-1CD2-4E90-BBBA-0ADB4F806E47}" type="presParOf" srcId="{30D71ADD-D342-4BAE-B5AF-9DCC5AA2EF37}" destId="{D02AEE1D-C521-416A-98F9-DCC54E0FFF82}" srcOrd="4" destOrd="0" presId="urn:microsoft.com/office/officeart/2008/layout/AlternatingHexagons"/>
    <dgm:cxn modelId="{4399BFB0-6CB0-45FF-8003-0DBADAB76A2D}" type="presParOf" srcId="{23E54922-D657-4135-84FB-8515B48AD171}" destId="{14EA1A6A-8A60-4322-B62D-A3A412D34EE3}" srcOrd="1" destOrd="0" presId="urn:microsoft.com/office/officeart/2008/layout/AlternatingHexagons"/>
    <dgm:cxn modelId="{5F9E9BA1-36A7-4714-9ABD-7F1C8442DED1}" type="presParOf" srcId="{23E54922-D657-4135-84FB-8515B48AD171}" destId="{0139E0FF-0D26-45A5-9EEA-33E55F9F7A3C}" srcOrd="2" destOrd="0" presId="urn:microsoft.com/office/officeart/2008/layout/AlternatingHexagons"/>
    <dgm:cxn modelId="{B2EF4743-8161-427B-8144-707F3A7239DE}" type="presParOf" srcId="{0139E0FF-0D26-45A5-9EEA-33E55F9F7A3C}" destId="{FD234DF5-29AB-4610-B925-1F73E4A0FE83}" srcOrd="0" destOrd="0" presId="urn:microsoft.com/office/officeart/2008/layout/AlternatingHexagons"/>
    <dgm:cxn modelId="{0AB0970F-E5DF-4F0A-AF53-E6FEA49E75F4}" type="presParOf" srcId="{0139E0FF-0D26-45A5-9EEA-33E55F9F7A3C}" destId="{DA2F0CC6-7B29-4CAC-B110-2B19C61D22E3}" srcOrd="1" destOrd="0" presId="urn:microsoft.com/office/officeart/2008/layout/AlternatingHexagons"/>
    <dgm:cxn modelId="{3344A2DE-3E4F-407F-A01B-AB836D2608A8}" type="presParOf" srcId="{0139E0FF-0D26-45A5-9EEA-33E55F9F7A3C}" destId="{82375DB8-C437-43EC-88F5-5872F17D9CB8}" srcOrd="2" destOrd="0" presId="urn:microsoft.com/office/officeart/2008/layout/AlternatingHexagons"/>
    <dgm:cxn modelId="{66141CE1-1671-4401-840F-D4067C608701}" type="presParOf" srcId="{0139E0FF-0D26-45A5-9EEA-33E55F9F7A3C}" destId="{5E04C412-CFAD-4DA3-89C5-74BB92B4D67C}" srcOrd="3" destOrd="0" presId="urn:microsoft.com/office/officeart/2008/layout/AlternatingHexagons"/>
    <dgm:cxn modelId="{0294EF61-984C-42B9-B5F9-154C0A6B79B6}" type="presParOf" srcId="{0139E0FF-0D26-45A5-9EEA-33E55F9F7A3C}" destId="{D2308AC0-C238-41A7-9318-E48F3060A5F5}" srcOrd="4" destOrd="0" presId="urn:microsoft.com/office/officeart/2008/layout/AlternatingHexagons"/>
    <dgm:cxn modelId="{BEDE3BBA-E3F9-4E05-9DC9-17A9180605DC}" type="presParOf" srcId="{23E54922-D657-4135-84FB-8515B48AD171}" destId="{686C7184-528F-4CFC-8FD6-CA725F7B564D}" srcOrd="3" destOrd="0" presId="urn:microsoft.com/office/officeart/2008/layout/AlternatingHexagons"/>
    <dgm:cxn modelId="{0B434179-BD46-4302-B91B-6AD47BB8807E}" type="presParOf" srcId="{23E54922-D657-4135-84FB-8515B48AD171}" destId="{70382561-C7D7-4ACF-A409-E91985BC1EAA}" srcOrd="4" destOrd="0" presId="urn:microsoft.com/office/officeart/2008/layout/AlternatingHexagons"/>
    <dgm:cxn modelId="{A8613E5A-D385-4545-B2FF-F6FA5C9EBD79}" type="presParOf" srcId="{70382561-C7D7-4ACF-A409-E91985BC1EAA}" destId="{9F0EF142-646D-4FE2-9F62-A0BC868DB13C}" srcOrd="0" destOrd="0" presId="urn:microsoft.com/office/officeart/2008/layout/AlternatingHexagons"/>
    <dgm:cxn modelId="{70DCCDF6-FDB3-446A-AC92-93C3C2BF09F2}" type="presParOf" srcId="{70382561-C7D7-4ACF-A409-E91985BC1EAA}" destId="{56DA7DFB-6ED6-42CA-9E47-B0A65E4EB2D2}" srcOrd="1" destOrd="0" presId="urn:microsoft.com/office/officeart/2008/layout/AlternatingHexagons"/>
    <dgm:cxn modelId="{26299575-AAA1-45BA-8FA9-891E851FF4C8}" type="presParOf" srcId="{70382561-C7D7-4ACF-A409-E91985BC1EAA}" destId="{2412F487-6F63-4864-BA58-649DAB75EAC7}" srcOrd="2" destOrd="0" presId="urn:microsoft.com/office/officeart/2008/layout/AlternatingHexagons"/>
    <dgm:cxn modelId="{AAAE6531-AF35-49BF-9938-DCE15C042E77}" type="presParOf" srcId="{70382561-C7D7-4ACF-A409-E91985BC1EAA}" destId="{4283E978-3D8C-4F49-A3B6-43A1BB5B1F06}" srcOrd="3" destOrd="0" presId="urn:microsoft.com/office/officeart/2008/layout/AlternatingHexagons"/>
    <dgm:cxn modelId="{1F910189-85A7-4C68-BC1F-8AFD1FE72DD2}" type="presParOf" srcId="{70382561-C7D7-4ACF-A409-E91985BC1EAA}" destId="{621C1174-F4E3-4EED-8BFD-262F507E78E3}" srcOrd="4" destOrd="0" presId="urn:microsoft.com/office/officeart/2008/layout/AlternatingHexagons"/>
    <dgm:cxn modelId="{7CC44F1C-CC44-4B2E-AD30-92BBBAA3F866}" type="presParOf" srcId="{23E54922-D657-4135-84FB-8515B48AD171}" destId="{C0D1180B-537B-4417-9A63-12A348D33D9A}" srcOrd="5" destOrd="0" presId="urn:microsoft.com/office/officeart/2008/layout/AlternatingHexagons"/>
    <dgm:cxn modelId="{9B43CDD0-91DF-458D-9FB6-EB73AA680745}" type="presParOf" srcId="{23E54922-D657-4135-84FB-8515B48AD171}" destId="{CF70B017-EEFB-46CF-885C-4D9353FCBF47}" srcOrd="6" destOrd="0" presId="urn:microsoft.com/office/officeart/2008/layout/AlternatingHexagons"/>
    <dgm:cxn modelId="{FEF312AF-46AC-4BF2-A023-ABA1F3722F08}" type="presParOf" srcId="{CF70B017-EEFB-46CF-885C-4D9353FCBF47}" destId="{331AA604-DCA8-4EE9-830D-A8E4F36CE897}" srcOrd="0" destOrd="0" presId="urn:microsoft.com/office/officeart/2008/layout/AlternatingHexagons"/>
    <dgm:cxn modelId="{2577221E-C15D-4742-A961-2620F9771CC6}" type="presParOf" srcId="{CF70B017-EEFB-46CF-885C-4D9353FCBF47}" destId="{FD18D26F-99D5-44B0-8964-835C4F0D2FA4}" srcOrd="1" destOrd="0" presId="urn:microsoft.com/office/officeart/2008/layout/AlternatingHexagons"/>
    <dgm:cxn modelId="{2A6EE27C-22B3-4081-9464-41337D3A5EB2}" type="presParOf" srcId="{CF70B017-EEFB-46CF-885C-4D9353FCBF47}" destId="{1280391E-2D01-4DF2-854F-B9582A72F39A}" srcOrd="2" destOrd="0" presId="urn:microsoft.com/office/officeart/2008/layout/AlternatingHexagons"/>
    <dgm:cxn modelId="{5A472654-7A5A-448C-BB2F-F0855D9E4942}" type="presParOf" srcId="{CF70B017-EEFB-46CF-885C-4D9353FCBF47}" destId="{F0C667D0-D535-4BA3-A8C0-36BCD2630086}" srcOrd="3" destOrd="0" presId="urn:microsoft.com/office/officeart/2008/layout/AlternatingHexagons"/>
    <dgm:cxn modelId="{CDFC2BB5-4195-4B3A-9FC2-8E251BB7D894}" type="presParOf" srcId="{CF70B017-EEFB-46CF-885C-4D9353FCBF47}" destId="{97FD4840-B9AA-4FE2-A961-EE203C7DDA4A}"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E967BD-B0C9-45D7-9898-B25BD1FF08EE}"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zh-CN" altLang="en-US"/>
        </a:p>
      </dgm:t>
    </dgm:pt>
    <dgm:pt modelId="{881D9A23-61C3-4802-A6F9-36BA4171BA3A}">
      <dgm:prSet phldrT="[文本]" phldr="1"/>
      <dgm:spPr>
        <a:solidFill>
          <a:srgbClr val="FF9900"/>
        </a:solidFill>
        <a:ln>
          <a:solidFill>
            <a:srgbClr val="FF9900"/>
          </a:solidFill>
        </a:ln>
      </dgm:spPr>
      <dgm:t>
        <a:bodyPr/>
        <a:lstStyle/>
        <a:p>
          <a:endParaRPr lang="zh-CN" altLang="en-US"/>
        </a:p>
      </dgm:t>
    </dgm:pt>
    <dgm:pt modelId="{820AD4A3-D7D3-4F03-BBFC-70F238A9B63A}" type="parTrans" cxnId="{7A194F94-B65A-4449-BD4F-074F71540871}">
      <dgm:prSet/>
      <dgm:spPr/>
      <dgm:t>
        <a:bodyPr/>
        <a:lstStyle/>
        <a:p>
          <a:endParaRPr lang="zh-CN" altLang="en-US"/>
        </a:p>
      </dgm:t>
    </dgm:pt>
    <dgm:pt modelId="{C57D4F62-B831-411D-AF98-3E7CC3710958}" type="sibTrans" cxnId="{7A194F94-B65A-4449-BD4F-074F71540871}">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FF9900"/>
          </a:solidFill>
        </a:ln>
      </dgm:spPr>
      <dgm:t>
        <a:bodyPr/>
        <a:lstStyle/>
        <a:p>
          <a:endParaRPr lang="zh-CN" altLang="en-US"/>
        </a:p>
      </dgm:t>
    </dgm:pt>
    <dgm:pt modelId="{0A83EB6F-D765-4604-BC9E-AA435333FB46}">
      <dgm:prSet phldrT="[文本]" phldr="1"/>
      <dgm:spPr>
        <a:solidFill>
          <a:srgbClr val="FFC671"/>
        </a:solidFill>
        <a:ln>
          <a:solidFill>
            <a:srgbClr val="FFC671"/>
          </a:solidFill>
        </a:ln>
      </dgm:spPr>
      <dgm:t>
        <a:bodyPr/>
        <a:lstStyle/>
        <a:p>
          <a:endParaRPr lang="zh-CN" altLang="en-US" dirty="0"/>
        </a:p>
      </dgm:t>
    </dgm:pt>
    <dgm:pt modelId="{4F1AED60-D5FC-47BC-AC1B-987B02F80704}" type="parTrans" cxnId="{FCBCDE33-2114-4A56-91F4-BEFEDC25C4F0}">
      <dgm:prSet/>
      <dgm:spPr/>
      <dgm:t>
        <a:bodyPr/>
        <a:lstStyle/>
        <a:p>
          <a:endParaRPr lang="zh-CN" altLang="en-US"/>
        </a:p>
      </dgm:t>
    </dgm:pt>
    <dgm:pt modelId="{037BD8CD-10D2-411C-8A8B-FAB5E01C02A7}" type="sibTrans" cxnId="{FCBCDE33-2114-4A56-91F4-BEFEDC25C4F0}">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FF170"/>
          </a:solidFill>
        </a:ln>
      </dgm:spPr>
      <dgm:t>
        <a:bodyPr/>
        <a:lstStyle/>
        <a:p>
          <a:endParaRPr lang="zh-CN" altLang="en-US"/>
        </a:p>
      </dgm:t>
    </dgm:pt>
    <dgm:pt modelId="{92EBE9A8-C2F3-4006-A7B3-BF0DA5F10204}">
      <dgm:prSet phldrT="[文本]" phldr="1"/>
      <dgm:spPr>
        <a:solidFill>
          <a:srgbClr val="FFB13B"/>
        </a:solidFill>
        <a:ln>
          <a:solidFill>
            <a:srgbClr val="FFB13B"/>
          </a:solidFill>
        </a:ln>
      </dgm:spPr>
      <dgm:t>
        <a:bodyPr/>
        <a:lstStyle/>
        <a:p>
          <a:endParaRPr lang="zh-CN" altLang="en-US" dirty="0"/>
        </a:p>
      </dgm:t>
    </dgm:pt>
    <dgm:pt modelId="{B3BB5D63-2648-4A66-AF08-35FEB6378788}" type="parTrans" cxnId="{664A5A13-CE96-4099-B7FC-41EE5AF33A91}">
      <dgm:prSet/>
      <dgm:spPr/>
      <dgm:t>
        <a:bodyPr/>
        <a:lstStyle/>
        <a:p>
          <a:endParaRPr lang="zh-CN" altLang="en-US"/>
        </a:p>
      </dgm:t>
    </dgm:pt>
    <dgm:pt modelId="{8FC49EF3-E174-4C48-BF44-ABE7CD219B72}" type="sibTrans" cxnId="{664A5A13-CE96-4099-B7FC-41EE5AF33A91}">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FB74C"/>
          </a:solidFill>
        </a:ln>
      </dgm:spPr>
      <dgm:t>
        <a:bodyPr/>
        <a:lstStyle/>
        <a:p>
          <a:endParaRPr lang="zh-CN" altLang="en-US"/>
        </a:p>
      </dgm:t>
    </dgm:pt>
    <dgm:pt modelId="{3A03492D-C81F-4D1B-8CEC-7A87E40AA99F}">
      <dgm:prSet phldrT="[文本]"/>
      <dgm:spPr>
        <a:solidFill>
          <a:srgbClr val="AAE600"/>
        </a:solidFill>
        <a:ln>
          <a:solidFill>
            <a:srgbClr val="AAE600"/>
          </a:solidFill>
        </a:ln>
      </dgm:spPr>
      <dgm:t>
        <a:bodyPr/>
        <a:lstStyle/>
        <a:p>
          <a:endParaRPr lang="zh-CN" altLang="en-US" dirty="0"/>
        </a:p>
      </dgm:t>
    </dgm:pt>
    <dgm:pt modelId="{8C89AF09-C29B-47EA-9D52-D12AC49EB6D0}" type="parTrans" cxnId="{09F5570D-7ECA-4587-8D8B-FCF8A4D43184}">
      <dgm:prSet/>
      <dgm:spPr/>
      <dgm:t>
        <a:bodyPr/>
        <a:lstStyle/>
        <a:p>
          <a:endParaRPr lang="zh-CN" altLang="en-US"/>
        </a:p>
      </dgm:t>
    </dgm:pt>
    <dgm:pt modelId="{C408EF2B-DBA8-4147-B6C5-388A3052F2C6}" type="sibTrans" cxnId="{09F5570D-7ECA-4587-8D8B-FCF8A4D43184}">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D2F278"/>
          </a:solidFill>
        </a:ln>
      </dgm:spPr>
      <dgm:t>
        <a:bodyPr/>
        <a:lstStyle/>
        <a:p>
          <a:endParaRPr lang="zh-CN" altLang="en-US"/>
        </a:p>
      </dgm:t>
    </dgm:pt>
    <dgm:pt modelId="{D078E962-CA1C-4F2D-BA41-A51C661DC151}">
      <dgm:prSet phldrT="[文本]"/>
      <dgm:spPr>
        <a:solidFill>
          <a:srgbClr val="E5F7B0"/>
        </a:solidFill>
        <a:ln>
          <a:solidFill>
            <a:srgbClr val="E5F7B0"/>
          </a:solidFill>
        </a:ln>
      </dgm:spPr>
      <dgm:t>
        <a:bodyPr/>
        <a:lstStyle/>
        <a:p>
          <a:endParaRPr lang="zh-CN" altLang="en-US" dirty="0"/>
        </a:p>
      </dgm:t>
    </dgm:pt>
    <dgm:pt modelId="{5EC18064-3F64-4796-856D-3150B59D72DB}" type="parTrans" cxnId="{E091E875-81EA-4E54-B1A3-5824E936E213}">
      <dgm:prSet/>
      <dgm:spPr/>
      <dgm:t>
        <a:bodyPr/>
        <a:lstStyle/>
        <a:p>
          <a:endParaRPr lang="zh-CN" altLang="en-US"/>
        </a:p>
      </dgm:t>
    </dgm:pt>
    <dgm:pt modelId="{EED1C866-21DD-4D7F-BD67-B381C0DF738B}" type="sibTrans" cxnId="{E091E875-81EA-4E54-B1A3-5824E936E213}">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42EEEAE7-3519-4490-B6A5-C2AE3D1FA724}">
      <dgm:prSet phldrT="[文本]"/>
      <dgm:spPr>
        <a:solidFill>
          <a:srgbClr val="D2F278"/>
        </a:solidFill>
        <a:ln>
          <a:solidFill>
            <a:srgbClr val="D2F278"/>
          </a:solidFill>
        </a:ln>
      </dgm:spPr>
      <dgm:t>
        <a:bodyPr/>
        <a:lstStyle/>
        <a:p>
          <a:endParaRPr lang="zh-CN" altLang="en-US" dirty="0"/>
        </a:p>
      </dgm:t>
    </dgm:pt>
    <dgm:pt modelId="{21A308CD-2B6D-4CE5-AA94-17AA4EB1AECF}" type="parTrans" cxnId="{EDE7A467-A02C-4456-8DB1-F681856D93B5}">
      <dgm:prSet/>
      <dgm:spPr/>
      <dgm:t>
        <a:bodyPr/>
        <a:lstStyle/>
        <a:p>
          <a:endParaRPr lang="zh-CN" altLang="en-US"/>
        </a:p>
      </dgm:t>
    </dgm:pt>
    <dgm:pt modelId="{164997F2-8EF1-40A9-A6B3-EB254B178EB7}" type="sibTrans" cxnId="{EDE7A467-A02C-4456-8DB1-F681856D93B5}">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AF378B52-AE65-4CED-9F85-3837D4D93BE0}" type="pres">
      <dgm:prSet presAssocID="{9EE967BD-B0C9-45D7-9898-B25BD1FF08EE}" presName="Name0" presStyleCnt="0">
        <dgm:presLayoutVars>
          <dgm:chMax val="21"/>
          <dgm:chPref val="21"/>
        </dgm:presLayoutVars>
      </dgm:prSet>
      <dgm:spPr/>
      <dgm:t>
        <a:bodyPr/>
        <a:lstStyle/>
        <a:p>
          <a:endParaRPr lang="zh-CN" altLang="en-US"/>
        </a:p>
      </dgm:t>
    </dgm:pt>
    <dgm:pt modelId="{E3C24B2E-1490-4371-B2AE-504D11BA5EA9}" type="pres">
      <dgm:prSet presAssocID="{881D9A23-61C3-4802-A6F9-36BA4171BA3A}" presName="text1" presStyleCnt="0"/>
      <dgm:spPr/>
    </dgm:pt>
    <dgm:pt modelId="{6F0A58D8-4850-4FAC-94F9-E32005297EA9}" type="pres">
      <dgm:prSet presAssocID="{881D9A23-61C3-4802-A6F9-36BA4171BA3A}" presName="textRepeatNode" presStyleLbl="alignNode1" presStyleIdx="0" presStyleCnt="6">
        <dgm:presLayoutVars>
          <dgm:chMax val="0"/>
          <dgm:chPref val="0"/>
          <dgm:bulletEnabled val="1"/>
        </dgm:presLayoutVars>
      </dgm:prSet>
      <dgm:spPr/>
      <dgm:t>
        <a:bodyPr/>
        <a:lstStyle/>
        <a:p>
          <a:endParaRPr lang="zh-CN" altLang="en-US"/>
        </a:p>
      </dgm:t>
    </dgm:pt>
    <dgm:pt modelId="{B92C7E18-628E-41BC-AB03-DA0C2A49A3FC}" type="pres">
      <dgm:prSet presAssocID="{881D9A23-61C3-4802-A6F9-36BA4171BA3A}" presName="textaccent1" presStyleCnt="0"/>
      <dgm:spPr/>
    </dgm:pt>
    <dgm:pt modelId="{994E642B-3B5D-41B7-9144-0851379724CF}" type="pres">
      <dgm:prSet presAssocID="{881D9A23-61C3-4802-A6F9-36BA4171BA3A}" presName="accentRepeatNode" presStyleLbl="solidAlignAcc1" presStyleIdx="0" presStyleCnt="12"/>
      <dgm:spPr>
        <a:ln>
          <a:solidFill>
            <a:srgbClr val="ABF10F"/>
          </a:solidFill>
        </a:ln>
      </dgm:spPr>
    </dgm:pt>
    <dgm:pt modelId="{C1B1E204-2DB9-4908-ADD6-8339C41F8175}" type="pres">
      <dgm:prSet presAssocID="{C57D4F62-B831-411D-AF98-3E7CC3710958}" presName="image1" presStyleCnt="0"/>
      <dgm:spPr/>
    </dgm:pt>
    <dgm:pt modelId="{8DC7AD04-9AE1-4590-A32F-0ABA2DB481A2}" type="pres">
      <dgm:prSet presAssocID="{C57D4F62-B831-411D-AF98-3E7CC3710958}" presName="imageRepeatNode" presStyleLbl="alignAcc1" presStyleIdx="0" presStyleCnt="6"/>
      <dgm:spPr/>
      <dgm:t>
        <a:bodyPr/>
        <a:lstStyle/>
        <a:p>
          <a:endParaRPr lang="zh-CN" altLang="en-US"/>
        </a:p>
      </dgm:t>
    </dgm:pt>
    <dgm:pt modelId="{589DD869-2E13-4F93-BC3D-D89FEA302A1F}" type="pres">
      <dgm:prSet presAssocID="{C57D4F62-B831-411D-AF98-3E7CC3710958}" presName="imageaccent1" presStyleCnt="0"/>
      <dgm:spPr/>
    </dgm:pt>
    <dgm:pt modelId="{A0157D45-BA16-4178-8C3E-7D5DAB36080E}" type="pres">
      <dgm:prSet presAssocID="{C57D4F62-B831-411D-AF98-3E7CC3710958}" presName="accentRepeatNode" presStyleLbl="solidAlignAcc1" presStyleIdx="1" presStyleCnt="12"/>
      <dgm:spPr/>
    </dgm:pt>
    <dgm:pt modelId="{7A57273A-9D0E-4DA4-9F11-EC8CCB6D7DFB}" type="pres">
      <dgm:prSet presAssocID="{0A83EB6F-D765-4604-BC9E-AA435333FB46}" presName="text2" presStyleCnt="0"/>
      <dgm:spPr/>
    </dgm:pt>
    <dgm:pt modelId="{5510F76D-0195-4E43-A6AF-B2A9145F2F5A}" type="pres">
      <dgm:prSet presAssocID="{0A83EB6F-D765-4604-BC9E-AA435333FB46}" presName="textRepeatNode" presStyleLbl="alignNode1" presStyleIdx="1" presStyleCnt="6">
        <dgm:presLayoutVars>
          <dgm:chMax val="0"/>
          <dgm:chPref val="0"/>
          <dgm:bulletEnabled val="1"/>
        </dgm:presLayoutVars>
      </dgm:prSet>
      <dgm:spPr/>
      <dgm:t>
        <a:bodyPr/>
        <a:lstStyle/>
        <a:p>
          <a:endParaRPr lang="zh-CN" altLang="en-US"/>
        </a:p>
      </dgm:t>
    </dgm:pt>
    <dgm:pt modelId="{C77C259B-0773-4E94-BE7E-B4CBE3DDCD41}" type="pres">
      <dgm:prSet presAssocID="{0A83EB6F-D765-4604-BC9E-AA435333FB46}" presName="textaccent2" presStyleCnt="0"/>
      <dgm:spPr/>
    </dgm:pt>
    <dgm:pt modelId="{690E7BC2-B39E-457F-8187-FD9B7767DC20}" type="pres">
      <dgm:prSet presAssocID="{0A83EB6F-D765-4604-BC9E-AA435333FB46}" presName="accentRepeatNode" presStyleLbl="solidAlignAcc1" presStyleIdx="2" presStyleCnt="12"/>
      <dgm:spPr>
        <a:ln>
          <a:solidFill>
            <a:srgbClr val="CFF170"/>
          </a:solidFill>
        </a:ln>
      </dgm:spPr>
    </dgm:pt>
    <dgm:pt modelId="{039946D8-F1A0-42DE-8A47-5A06C53A8D07}" type="pres">
      <dgm:prSet presAssocID="{037BD8CD-10D2-411C-8A8B-FAB5E01C02A7}" presName="image2" presStyleCnt="0"/>
      <dgm:spPr/>
    </dgm:pt>
    <dgm:pt modelId="{0AD0266E-AABA-4F04-B75C-538C8FD9DF34}" type="pres">
      <dgm:prSet presAssocID="{037BD8CD-10D2-411C-8A8B-FAB5E01C02A7}" presName="imageRepeatNode" presStyleLbl="alignAcc1" presStyleIdx="1" presStyleCnt="6"/>
      <dgm:spPr/>
      <dgm:t>
        <a:bodyPr/>
        <a:lstStyle/>
        <a:p>
          <a:endParaRPr lang="zh-CN" altLang="en-US"/>
        </a:p>
      </dgm:t>
    </dgm:pt>
    <dgm:pt modelId="{A70BE659-12EE-43C3-B0F4-9981858078BA}" type="pres">
      <dgm:prSet presAssocID="{037BD8CD-10D2-411C-8A8B-FAB5E01C02A7}" presName="imageaccent2" presStyleCnt="0"/>
      <dgm:spPr/>
    </dgm:pt>
    <dgm:pt modelId="{B7C26E8A-D17C-4E5B-A1C7-6E96F3EA3FBE}" type="pres">
      <dgm:prSet presAssocID="{037BD8CD-10D2-411C-8A8B-FAB5E01C02A7}" presName="accentRepeatNode" presStyleLbl="solidAlignAcc1" presStyleIdx="3" presStyleCnt="12"/>
      <dgm:spPr>
        <a:ln>
          <a:solidFill>
            <a:srgbClr val="FFCB7D"/>
          </a:solidFill>
        </a:ln>
      </dgm:spPr>
    </dgm:pt>
    <dgm:pt modelId="{00A4F1BD-BA73-42FB-834A-AC8E05B16F9C}" type="pres">
      <dgm:prSet presAssocID="{92EBE9A8-C2F3-4006-A7B3-BF0DA5F10204}" presName="text3" presStyleCnt="0"/>
      <dgm:spPr/>
    </dgm:pt>
    <dgm:pt modelId="{E97CD24A-13CD-45D7-8AA0-839C03EE180F}" type="pres">
      <dgm:prSet presAssocID="{92EBE9A8-C2F3-4006-A7B3-BF0DA5F10204}" presName="textRepeatNode" presStyleLbl="alignNode1" presStyleIdx="2" presStyleCnt="6">
        <dgm:presLayoutVars>
          <dgm:chMax val="0"/>
          <dgm:chPref val="0"/>
          <dgm:bulletEnabled val="1"/>
        </dgm:presLayoutVars>
      </dgm:prSet>
      <dgm:spPr/>
      <dgm:t>
        <a:bodyPr/>
        <a:lstStyle/>
        <a:p>
          <a:endParaRPr lang="zh-CN" altLang="en-US"/>
        </a:p>
      </dgm:t>
    </dgm:pt>
    <dgm:pt modelId="{F5D2B077-9122-4DAC-9810-9B403C949C64}" type="pres">
      <dgm:prSet presAssocID="{92EBE9A8-C2F3-4006-A7B3-BF0DA5F10204}" presName="textaccent3" presStyleCnt="0"/>
      <dgm:spPr/>
    </dgm:pt>
    <dgm:pt modelId="{4083BC50-49E5-4D44-89A7-FD14B5641891}" type="pres">
      <dgm:prSet presAssocID="{92EBE9A8-C2F3-4006-A7B3-BF0DA5F10204}" presName="accentRepeatNode" presStyleLbl="solidAlignAcc1" presStyleIdx="4" presStyleCnt="12"/>
      <dgm:spPr>
        <a:ln>
          <a:solidFill>
            <a:srgbClr val="D2F278"/>
          </a:solidFill>
        </a:ln>
      </dgm:spPr>
    </dgm:pt>
    <dgm:pt modelId="{2FFFD8EF-CD72-4A5C-A70B-22EE3990E981}" type="pres">
      <dgm:prSet presAssocID="{8FC49EF3-E174-4C48-BF44-ABE7CD219B72}" presName="image3" presStyleCnt="0"/>
      <dgm:spPr/>
    </dgm:pt>
    <dgm:pt modelId="{B069CB91-0BDE-48E5-9400-417750B62745}" type="pres">
      <dgm:prSet presAssocID="{8FC49EF3-E174-4C48-BF44-ABE7CD219B72}" presName="imageRepeatNode" presStyleLbl="alignAcc1" presStyleIdx="2" presStyleCnt="6"/>
      <dgm:spPr/>
      <dgm:t>
        <a:bodyPr/>
        <a:lstStyle/>
        <a:p>
          <a:endParaRPr lang="zh-CN" altLang="en-US"/>
        </a:p>
      </dgm:t>
    </dgm:pt>
    <dgm:pt modelId="{B3F3FC03-4F45-4BF4-AADD-8FD2BB66B507}" type="pres">
      <dgm:prSet presAssocID="{8FC49EF3-E174-4C48-BF44-ABE7CD219B72}" presName="imageaccent3" presStyleCnt="0"/>
      <dgm:spPr/>
    </dgm:pt>
    <dgm:pt modelId="{8D3C93DD-40E3-4440-882B-27A99C53BA45}" type="pres">
      <dgm:prSet presAssocID="{8FC49EF3-E174-4C48-BF44-ABE7CD219B72}" presName="accentRepeatNode" presStyleLbl="solidAlignAcc1" presStyleIdx="5" presStyleCnt="12"/>
      <dgm:spPr>
        <a:ln>
          <a:solidFill>
            <a:srgbClr val="CFF170"/>
          </a:solidFill>
        </a:ln>
      </dgm:spPr>
    </dgm:pt>
    <dgm:pt modelId="{80CFDE9F-531C-416B-B8B9-E02D0DCEBE98}" type="pres">
      <dgm:prSet presAssocID="{D078E962-CA1C-4F2D-BA41-A51C661DC151}" presName="text4" presStyleCnt="0"/>
      <dgm:spPr/>
    </dgm:pt>
    <dgm:pt modelId="{46516AA3-70F8-45E8-AA3F-0A66159623A5}" type="pres">
      <dgm:prSet presAssocID="{D078E962-CA1C-4F2D-BA41-A51C661DC151}" presName="textRepeatNode" presStyleLbl="alignNode1" presStyleIdx="3" presStyleCnt="6">
        <dgm:presLayoutVars>
          <dgm:chMax val="0"/>
          <dgm:chPref val="0"/>
          <dgm:bulletEnabled val="1"/>
        </dgm:presLayoutVars>
      </dgm:prSet>
      <dgm:spPr/>
      <dgm:t>
        <a:bodyPr/>
        <a:lstStyle/>
        <a:p>
          <a:endParaRPr lang="zh-CN" altLang="en-US"/>
        </a:p>
      </dgm:t>
    </dgm:pt>
    <dgm:pt modelId="{EF47093D-C6B4-402D-87BD-444674263125}" type="pres">
      <dgm:prSet presAssocID="{D078E962-CA1C-4F2D-BA41-A51C661DC151}" presName="textaccent4" presStyleCnt="0"/>
      <dgm:spPr/>
    </dgm:pt>
    <dgm:pt modelId="{C2CA6342-BEC0-4454-9EA7-B8E97BF7C230}" type="pres">
      <dgm:prSet presAssocID="{D078E962-CA1C-4F2D-BA41-A51C661DC151}" presName="accentRepeatNode" presStyleLbl="solidAlignAcc1" presStyleIdx="6" presStyleCnt="12"/>
      <dgm:spPr>
        <a:ln>
          <a:solidFill>
            <a:srgbClr val="C1ED45"/>
          </a:solidFill>
        </a:ln>
      </dgm:spPr>
    </dgm:pt>
    <dgm:pt modelId="{4E5A85B0-9D9D-4EE7-9EB6-895522741640}" type="pres">
      <dgm:prSet presAssocID="{EED1C866-21DD-4D7F-BD67-B381C0DF738B}" presName="image4" presStyleCnt="0"/>
      <dgm:spPr/>
    </dgm:pt>
    <dgm:pt modelId="{997B1205-ED77-4075-8609-4F60AC88EBE6}" type="pres">
      <dgm:prSet presAssocID="{EED1C866-21DD-4D7F-BD67-B381C0DF738B}" presName="imageRepeatNode" presStyleLbl="alignAcc1" presStyleIdx="3" presStyleCnt="6"/>
      <dgm:spPr/>
      <dgm:t>
        <a:bodyPr/>
        <a:lstStyle/>
        <a:p>
          <a:endParaRPr lang="zh-CN" altLang="en-US"/>
        </a:p>
      </dgm:t>
    </dgm:pt>
    <dgm:pt modelId="{F75BDED6-5F8F-4B86-9549-9A9760D30B14}" type="pres">
      <dgm:prSet presAssocID="{EED1C866-21DD-4D7F-BD67-B381C0DF738B}" presName="imageaccent4" presStyleCnt="0"/>
      <dgm:spPr/>
    </dgm:pt>
    <dgm:pt modelId="{349423DB-014C-427A-A57D-56777B252AC9}" type="pres">
      <dgm:prSet presAssocID="{EED1C866-21DD-4D7F-BD67-B381C0DF738B}" presName="accentRepeatNode" presStyleLbl="solidAlignAcc1" presStyleIdx="7" presStyleCnt="12"/>
      <dgm:spPr>
        <a:ln>
          <a:solidFill>
            <a:srgbClr val="FFB13B"/>
          </a:solidFill>
        </a:ln>
      </dgm:spPr>
    </dgm:pt>
    <dgm:pt modelId="{4A44915D-81ED-476E-A121-80B37FD3C584}" type="pres">
      <dgm:prSet presAssocID="{42EEEAE7-3519-4490-B6A5-C2AE3D1FA724}" presName="text5" presStyleCnt="0"/>
      <dgm:spPr/>
    </dgm:pt>
    <dgm:pt modelId="{2D2AFC53-865C-4AB0-BF5A-ED8FCB25A181}" type="pres">
      <dgm:prSet presAssocID="{42EEEAE7-3519-4490-B6A5-C2AE3D1FA724}" presName="textRepeatNode" presStyleLbl="alignNode1" presStyleIdx="4" presStyleCnt="6">
        <dgm:presLayoutVars>
          <dgm:chMax val="0"/>
          <dgm:chPref val="0"/>
          <dgm:bulletEnabled val="1"/>
        </dgm:presLayoutVars>
      </dgm:prSet>
      <dgm:spPr/>
      <dgm:t>
        <a:bodyPr/>
        <a:lstStyle/>
        <a:p>
          <a:endParaRPr lang="zh-CN" altLang="en-US"/>
        </a:p>
      </dgm:t>
    </dgm:pt>
    <dgm:pt modelId="{87ACC620-96E3-4687-95F4-7B33B46F6E35}" type="pres">
      <dgm:prSet presAssocID="{42EEEAE7-3519-4490-B6A5-C2AE3D1FA724}" presName="textaccent5" presStyleCnt="0"/>
      <dgm:spPr/>
    </dgm:pt>
    <dgm:pt modelId="{78F54532-AE28-41FC-8C37-859784E8201E}" type="pres">
      <dgm:prSet presAssocID="{42EEEAE7-3519-4490-B6A5-C2AE3D1FA724}" presName="accentRepeatNode" presStyleLbl="solidAlignAcc1" presStyleIdx="8" presStyleCnt="12"/>
      <dgm:spPr>
        <a:ln>
          <a:solidFill>
            <a:srgbClr val="CFF170"/>
          </a:solidFill>
        </a:ln>
      </dgm:spPr>
    </dgm:pt>
    <dgm:pt modelId="{CC3F2F4D-BE9F-494D-923D-988BD3A6AFE7}" type="pres">
      <dgm:prSet presAssocID="{164997F2-8EF1-40A9-A6B3-EB254B178EB7}" presName="image5" presStyleCnt="0"/>
      <dgm:spPr/>
    </dgm:pt>
    <dgm:pt modelId="{F58B0CBC-B0FE-40BB-BC30-B621E8E62935}" type="pres">
      <dgm:prSet presAssocID="{164997F2-8EF1-40A9-A6B3-EB254B178EB7}" presName="imageRepeatNode" presStyleLbl="alignAcc1" presStyleIdx="4" presStyleCnt="6"/>
      <dgm:spPr/>
      <dgm:t>
        <a:bodyPr/>
        <a:lstStyle/>
        <a:p>
          <a:endParaRPr lang="zh-CN" altLang="en-US"/>
        </a:p>
      </dgm:t>
    </dgm:pt>
    <dgm:pt modelId="{3C2F40F4-3EB2-4754-B6C9-4CB72E25140D}" type="pres">
      <dgm:prSet presAssocID="{164997F2-8EF1-40A9-A6B3-EB254B178EB7}" presName="imageaccent5" presStyleCnt="0"/>
      <dgm:spPr/>
    </dgm:pt>
    <dgm:pt modelId="{A35F8E81-652D-4E64-B7E1-D021EBDDDE26}" type="pres">
      <dgm:prSet presAssocID="{164997F2-8EF1-40A9-A6B3-EB254B178EB7}" presName="accentRepeatNode" presStyleLbl="solidAlignAcc1" presStyleIdx="9" presStyleCnt="12"/>
      <dgm:spPr>
        <a:ln>
          <a:solidFill>
            <a:srgbClr val="FFDBA7"/>
          </a:solidFill>
        </a:ln>
      </dgm:spPr>
    </dgm:pt>
    <dgm:pt modelId="{63B1646E-996B-4C7A-A722-6F06548FE00C}" type="pres">
      <dgm:prSet presAssocID="{3A03492D-C81F-4D1B-8CEC-7A87E40AA99F}" presName="text6" presStyleCnt="0"/>
      <dgm:spPr/>
    </dgm:pt>
    <dgm:pt modelId="{07F32EA3-47BA-4C0B-9E00-690C2647C369}" type="pres">
      <dgm:prSet presAssocID="{3A03492D-C81F-4D1B-8CEC-7A87E40AA99F}" presName="textRepeatNode" presStyleLbl="alignNode1" presStyleIdx="5" presStyleCnt="6">
        <dgm:presLayoutVars>
          <dgm:chMax val="0"/>
          <dgm:chPref val="0"/>
          <dgm:bulletEnabled val="1"/>
        </dgm:presLayoutVars>
      </dgm:prSet>
      <dgm:spPr/>
      <dgm:t>
        <a:bodyPr/>
        <a:lstStyle/>
        <a:p>
          <a:endParaRPr lang="zh-CN" altLang="en-US"/>
        </a:p>
      </dgm:t>
    </dgm:pt>
    <dgm:pt modelId="{46D4F4BA-8B7A-4B58-83F6-27276E2195C4}" type="pres">
      <dgm:prSet presAssocID="{3A03492D-C81F-4D1B-8CEC-7A87E40AA99F}" presName="textaccent6" presStyleCnt="0"/>
      <dgm:spPr/>
    </dgm:pt>
    <dgm:pt modelId="{88EE753B-446B-4C04-8DFB-850D25330C9C}" type="pres">
      <dgm:prSet presAssocID="{3A03492D-C81F-4D1B-8CEC-7A87E40AA99F}" presName="accentRepeatNode" presStyleLbl="solidAlignAcc1" presStyleIdx="10" presStyleCnt="12"/>
      <dgm:spPr>
        <a:ln>
          <a:solidFill>
            <a:srgbClr val="FFC671"/>
          </a:solidFill>
        </a:ln>
      </dgm:spPr>
    </dgm:pt>
    <dgm:pt modelId="{234C0410-3BB3-4CF1-B796-03626F1F037F}" type="pres">
      <dgm:prSet presAssocID="{C408EF2B-DBA8-4147-B6C5-388A3052F2C6}" presName="image6" presStyleCnt="0"/>
      <dgm:spPr/>
    </dgm:pt>
    <dgm:pt modelId="{5E56336C-7274-48DA-8DA1-2F0CD2576BCC}" type="pres">
      <dgm:prSet presAssocID="{C408EF2B-DBA8-4147-B6C5-388A3052F2C6}" presName="imageRepeatNode" presStyleLbl="alignAcc1" presStyleIdx="5" presStyleCnt="6"/>
      <dgm:spPr/>
      <dgm:t>
        <a:bodyPr/>
        <a:lstStyle/>
        <a:p>
          <a:endParaRPr lang="zh-CN" altLang="en-US"/>
        </a:p>
      </dgm:t>
    </dgm:pt>
    <dgm:pt modelId="{504ADC76-F669-4E21-8D5D-0555FE13159F}" type="pres">
      <dgm:prSet presAssocID="{C408EF2B-DBA8-4147-B6C5-388A3052F2C6}" presName="imageaccent6" presStyleCnt="0"/>
      <dgm:spPr/>
    </dgm:pt>
    <dgm:pt modelId="{A6C3501B-1DEB-4447-9789-0F48892D3A5D}" type="pres">
      <dgm:prSet presAssocID="{C408EF2B-DBA8-4147-B6C5-388A3052F2C6}" presName="accentRepeatNode" presStyleLbl="solidAlignAcc1" presStyleIdx="11" presStyleCnt="12"/>
      <dgm:spPr/>
    </dgm:pt>
  </dgm:ptLst>
  <dgm:cxnLst>
    <dgm:cxn modelId="{09F5570D-7ECA-4587-8D8B-FCF8A4D43184}" srcId="{9EE967BD-B0C9-45D7-9898-B25BD1FF08EE}" destId="{3A03492D-C81F-4D1B-8CEC-7A87E40AA99F}" srcOrd="5" destOrd="0" parTransId="{8C89AF09-C29B-47EA-9D52-D12AC49EB6D0}" sibTransId="{C408EF2B-DBA8-4147-B6C5-388A3052F2C6}"/>
    <dgm:cxn modelId="{EDE7A467-A02C-4456-8DB1-F681856D93B5}" srcId="{9EE967BD-B0C9-45D7-9898-B25BD1FF08EE}" destId="{42EEEAE7-3519-4490-B6A5-C2AE3D1FA724}" srcOrd="4" destOrd="0" parTransId="{21A308CD-2B6D-4CE5-AA94-17AA4EB1AECF}" sibTransId="{164997F2-8EF1-40A9-A6B3-EB254B178EB7}"/>
    <dgm:cxn modelId="{7336530B-1CE3-4A1D-9AA9-6FA0EB0E88E0}" type="presOf" srcId="{0A83EB6F-D765-4604-BC9E-AA435333FB46}" destId="{5510F76D-0195-4E43-A6AF-B2A9145F2F5A}" srcOrd="0" destOrd="0" presId="urn:microsoft.com/office/officeart/2008/layout/HexagonCluster"/>
    <dgm:cxn modelId="{66A36322-EC26-420C-A7CD-8795CF506F28}" type="presOf" srcId="{037BD8CD-10D2-411C-8A8B-FAB5E01C02A7}" destId="{0AD0266E-AABA-4F04-B75C-538C8FD9DF34}" srcOrd="0" destOrd="0" presId="urn:microsoft.com/office/officeart/2008/layout/HexagonCluster"/>
    <dgm:cxn modelId="{9CCBAF61-5B0C-43A6-AC1A-7FD56F8F0052}" type="presOf" srcId="{92EBE9A8-C2F3-4006-A7B3-BF0DA5F10204}" destId="{E97CD24A-13CD-45D7-8AA0-839C03EE180F}" srcOrd="0" destOrd="0" presId="urn:microsoft.com/office/officeart/2008/layout/HexagonCluster"/>
    <dgm:cxn modelId="{664A5A13-CE96-4099-B7FC-41EE5AF33A91}" srcId="{9EE967BD-B0C9-45D7-9898-B25BD1FF08EE}" destId="{92EBE9A8-C2F3-4006-A7B3-BF0DA5F10204}" srcOrd="2" destOrd="0" parTransId="{B3BB5D63-2648-4A66-AF08-35FEB6378788}" sibTransId="{8FC49EF3-E174-4C48-BF44-ABE7CD219B72}"/>
    <dgm:cxn modelId="{2A105E34-907F-451F-8FC2-FB2485E486F8}" type="presOf" srcId="{881D9A23-61C3-4802-A6F9-36BA4171BA3A}" destId="{6F0A58D8-4850-4FAC-94F9-E32005297EA9}" srcOrd="0" destOrd="0" presId="urn:microsoft.com/office/officeart/2008/layout/HexagonCluster"/>
    <dgm:cxn modelId="{D8908BE1-DFCC-4DE1-AA4F-4B9DFBC0ADCA}" type="presOf" srcId="{9EE967BD-B0C9-45D7-9898-B25BD1FF08EE}" destId="{AF378B52-AE65-4CED-9F85-3837D4D93BE0}" srcOrd="0" destOrd="0" presId="urn:microsoft.com/office/officeart/2008/layout/HexagonCluster"/>
    <dgm:cxn modelId="{053CFD6A-94C7-442C-8F66-0ABB881CB3A3}" type="presOf" srcId="{C408EF2B-DBA8-4147-B6C5-388A3052F2C6}" destId="{5E56336C-7274-48DA-8DA1-2F0CD2576BCC}" srcOrd="0" destOrd="0" presId="urn:microsoft.com/office/officeart/2008/layout/HexagonCluster"/>
    <dgm:cxn modelId="{FCBCDE33-2114-4A56-91F4-BEFEDC25C4F0}" srcId="{9EE967BD-B0C9-45D7-9898-B25BD1FF08EE}" destId="{0A83EB6F-D765-4604-BC9E-AA435333FB46}" srcOrd="1" destOrd="0" parTransId="{4F1AED60-D5FC-47BC-AC1B-987B02F80704}" sibTransId="{037BD8CD-10D2-411C-8A8B-FAB5E01C02A7}"/>
    <dgm:cxn modelId="{EF85BE0D-721B-44ED-B136-8DF4DFE07720}" type="presOf" srcId="{164997F2-8EF1-40A9-A6B3-EB254B178EB7}" destId="{F58B0CBC-B0FE-40BB-BC30-B621E8E62935}" srcOrd="0" destOrd="0" presId="urn:microsoft.com/office/officeart/2008/layout/HexagonCluster"/>
    <dgm:cxn modelId="{054E52A0-0EFA-4385-8C8E-9353CD2D0CCB}" type="presOf" srcId="{3A03492D-C81F-4D1B-8CEC-7A87E40AA99F}" destId="{07F32EA3-47BA-4C0B-9E00-690C2647C369}" srcOrd="0" destOrd="0" presId="urn:microsoft.com/office/officeart/2008/layout/HexagonCluster"/>
    <dgm:cxn modelId="{7A194F94-B65A-4449-BD4F-074F71540871}" srcId="{9EE967BD-B0C9-45D7-9898-B25BD1FF08EE}" destId="{881D9A23-61C3-4802-A6F9-36BA4171BA3A}" srcOrd="0" destOrd="0" parTransId="{820AD4A3-D7D3-4F03-BBFC-70F238A9B63A}" sibTransId="{C57D4F62-B831-411D-AF98-3E7CC3710958}"/>
    <dgm:cxn modelId="{04C636B0-E62F-41BB-9761-AE76925551C2}" type="presOf" srcId="{EED1C866-21DD-4D7F-BD67-B381C0DF738B}" destId="{997B1205-ED77-4075-8609-4F60AC88EBE6}" srcOrd="0" destOrd="0" presId="urn:microsoft.com/office/officeart/2008/layout/HexagonCluster"/>
    <dgm:cxn modelId="{E091E875-81EA-4E54-B1A3-5824E936E213}" srcId="{9EE967BD-B0C9-45D7-9898-B25BD1FF08EE}" destId="{D078E962-CA1C-4F2D-BA41-A51C661DC151}" srcOrd="3" destOrd="0" parTransId="{5EC18064-3F64-4796-856D-3150B59D72DB}" sibTransId="{EED1C866-21DD-4D7F-BD67-B381C0DF738B}"/>
    <dgm:cxn modelId="{E0020B26-09A6-4BF8-879F-719D036DDBCB}" type="presOf" srcId="{42EEEAE7-3519-4490-B6A5-C2AE3D1FA724}" destId="{2D2AFC53-865C-4AB0-BF5A-ED8FCB25A181}" srcOrd="0" destOrd="0" presId="urn:microsoft.com/office/officeart/2008/layout/HexagonCluster"/>
    <dgm:cxn modelId="{B269D5D3-4B52-43D4-9718-910881CB997C}" type="presOf" srcId="{8FC49EF3-E174-4C48-BF44-ABE7CD219B72}" destId="{B069CB91-0BDE-48E5-9400-417750B62745}" srcOrd="0" destOrd="0" presId="urn:microsoft.com/office/officeart/2008/layout/HexagonCluster"/>
    <dgm:cxn modelId="{8D1A15DC-E97C-4354-8693-99D9A1EE532E}" type="presOf" srcId="{C57D4F62-B831-411D-AF98-3E7CC3710958}" destId="{8DC7AD04-9AE1-4590-A32F-0ABA2DB481A2}" srcOrd="0" destOrd="0" presId="urn:microsoft.com/office/officeart/2008/layout/HexagonCluster"/>
    <dgm:cxn modelId="{D75BD336-FCF3-4E85-B6D1-FD4CE43E7982}" type="presOf" srcId="{D078E962-CA1C-4F2D-BA41-A51C661DC151}" destId="{46516AA3-70F8-45E8-AA3F-0A66159623A5}" srcOrd="0" destOrd="0" presId="urn:microsoft.com/office/officeart/2008/layout/HexagonCluster"/>
    <dgm:cxn modelId="{719AEB2C-53CA-422E-8C78-9B59C8E6C33C}" type="presParOf" srcId="{AF378B52-AE65-4CED-9F85-3837D4D93BE0}" destId="{E3C24B2E-1490-4371-B2AE-504D11BA5EA9}" srcOrd="0" destOrd="0" presId="urn:microsoft.com/office/officeart/2008/layout/HexagonCluster"/>
    <dgm:cxn modelId="{BB13A6F9-8F93-42AC-9A31-8510890D85EE}" type="presParOf" srcId="{E3C24B2E-1490-4371-B2AE-504D11BA5EA9}" destId="{6F0A58D8-4850-4FAC-94F9-E32005297EA9}" srcOrd="0" destOrd="0" presId="urn:microsoft.com/office/officeart/2008/layout/HexagonCluster"/>
    <dgm:cxn modelId="{6CC3247F-9C25-47EE-9B29-AFD44BD22686}" type="presParOf" srcId="{AF378B52-AE65-4CED-9F85-3837D4D93BE0}" destId="{B92C7E18-628E-41BC-AB03-DA0C2A49A3FC}" srcOrd="1" destOrd="0" presId="urn:microsoft.com/office/officeart/2008/layout/HexagonCluster"/>
    <dgm:cxn modelId="{F19ED93C-EED7-4F38-BFDF-83A2492D8028}" type="presParOf" srcId="{B92C7E18-628E-41BC-AB03-DA0C2A49A3FC}" destId="{994E642B-3B5D-41B7-9144-0851379724CF}" srcOrd="0" destOrd="0" presId="urn:microsoft.com/office/officeart/2008/layout/HexagonCluster"/>
    <dgm:cxn modelId="{C0760945-06A8-477F-AA03-9BC6D37641F2}" type="presParOf" srcId="{AF378B52-AE65-4CED-9F85-3837D4D93BE0}" destId="{C1B1E204-2DB9-4908-ADD6-8339C41F8175}" srcOrd="2" destOrd="0" presId="urn:microsoft.com/office/officeart/2008/layout/HexagonCluster"/>
    <dgm:cxn modelId="{AB761C29-FC99-4303-B297-D07DCA6B644D}" type="presParOf" srcId="{C1B1E204-2DB9-4908-ADD6-8339C41F8175}" destId="{8DC7AD04-9AE1-4590-A32F-0ABA2DB481A2}" srcOrd="0" destOrd="0" presId="urn:microsoft.com/office/officeart/2008/layout/HexagonCluster"/>
    <dgm:cxn modelId="{93E868FA-F8B9-4C43-9C16-E7A6030D7CD5}" type="presParOf" srcId="{AF378B52-AE65-4CED-9F85-3837D4D93BE0}" destId="{589DD869-2E13-4F93-BC3D-D89FEA302A1F}" srcOrd="3" destOrd="0" presId="urn:microsoft.com/office/officeart/2008/layout/HexagonCluster"/>
    <dgm:cxn modelId="{7454B432-08F0-471C-80F1-6065DA3F6346}" type="presParOf" srcId="{589DD869-2E13-4F93-BC3D-D89FEA302A1F}" destId="{A0157D45-BA16-4178-8C3E-7D5DAB36080E}" srcOrd="0" destOrd="0" presId="urn:microsoft.com/office/officeart/2008/layout/HexagonCluster"/>
    <dgm:cxn modelId="{F3B2A316-DABF-45CB-B99E-48F0FD179340}" type="presParOf" srcId="{AF378B52-AE65-4CED-9F85-3837D4D93BE0}" destId="{7A57273A-9D0E-4DA4-9F11-EC8CCB6D7DFB}" srcOrd="4" destOrd="0" presId="urn:microsoft.com/office/officeart/2008/layout/HexagonCluster"/>
    <dgm:cxn modelId="{BC35B9CF-2DEE-4A72-99B7-5D7229E6B737}" type="presParOf" srcId="{7A57273A-9D0E-4DA4-9F11-EC8CCB6D7DFB}" destId="{5510F76D-0195-4E43-A6AF-B2A9145F2F5A}" srcOrd="0" destOrd="0" presId="urn:microsoft.com/office/officeart/2008/layout/HexagonCluster"/>
    <dgm:cxn modelId="{BD8948C9-654A-4A44-83AB-F9A52B29E8B8}" type="presParOf" srcId="{AF378B52-AE65-4CED-9F85-3837D4D93BE0}" destId="{C77C259B-0773-4E94-BE7E-B4CBE3DDCD41}" srcOrd="5" destOrd="0" presId="urn:microsoft.com/office/officeart/2008/layout/HexagonCluster"/>
    <dgm:cxn modelId="{86641C36-9B89-4C5A-B231-8968971B4ACD}" type="presParOf" srcId="{C77C259B-0773-4E94-BE7E-B4CBE3DDCD41}" destId="{690E7BC2-B39E-457F-8187-FD9B7767DC20}" srcOrd="0" destOrd="0" presId="urn:microsoft.com/office/officeart/2008/layout/HexagonCluster"/>
    <dgm:cxn modelId="{92C3B34A-9EE5-4133-BDCF-E2F540205B94}" type="presParOf" srcId="{AF378B52-AE65-4CED-9F85-3837D4D93BE0}" destId="{039946D8-F1A0-42DE-8A47-5A06C53A8D07}" srcOrd="6" destOrd="0" presId="urn:microsoft.com/office/officeart/2008/layout/HexagonCluster"/>
    <dgm:cxn modelId="{C67DC3D3-BFF6-494C-A142-5F55B602E0D9}" type="presParOf" srcId="{039946D8-F1A0-42DE-8A47-5A06C53A8D07}" destId="{0AD0266E-AABA-4F04-B75C-538C8FD9DF34}" srcOrd="0" destOrd="0" presId="urn:microsoft.com/office/officeart/2008/layout/HexagonCluster"/>
    <dgm:cxn modelId="{9904AB58-99CF-4B01-BEE6-BF259951DD78}" type="presParOf" srcId="{AF378B52-AE65-4CED-9F85-3837D4D93BE0}" destId="{A70BE659-12EE-43C3-B0F4-9981858078BA}" srcOrd="7" destOrd="0" presId="urn:microsoft.com/office/officeart/2008/layout/HexagonCluster"/>
    <dgm:cxn modelId="{4490A7F1-0F24-4249-86F0-E90A7F95B02A}" type="presParOf" srcId="{A70BE659-12EE-43C3-B0F4-9981858078BA}" destId="{B7C26E8A-D17C-4E5B-A1C7-6E96F3EA3FBE}" srcOrd="0" destOrd="0" presId="urn:microsoft.com/office/officeart/2008/layout/HexagonCluster"/>
    <dgm:cxn modelId="{5C073B39-BD67-405C-B0AC-C505B404C11A}" type="presParOf" srcId="{AF378B52-AE65-4CED-9F85-3837D4D93BE0}" destId="{00A4F1BD-BA73-42FB-834A-AC8E05B16F9C}" srcOrd="8" destOrd="0" presId="urn:microsoft.com/office/officeart/2008/layout/HexagonCluster"/>
    <dgm:cxn modelId="{F2EF63BC-044B-4691-9C34-CC4DF28ADA20}" type="presParOf" srcId="{00A4F1BD-BA73-42FB-834A-AC8E05B16F9C}" destId="{E97CD24A-13CD-45D7-8AA0-839C03EE180F}" srcOrd="0" destOrd="0" presId="urn:microsoft.com/office/officeart/2008/layout/HexagonCluster"/>
    <dgm:cxn modelId="{C5976591-18A0-408B-A38E-858CFF549F43}" type="presParOf" srcId="{AF378B52-AE65-4CED-9F85-3837D4D93BE0}" destId="{F5D2B077-9122-4DAC-9810-9B403C949C64}" srcOrd="9" destOrd="0" presId="urn:microsoft.com/office/officeart/2008/layout/HexagonCluster"/>
    <dgm:cxn modelId="{ED1E611B-B579-486C-BB9B-FEED7016130B}" type="presParOf" srcId="{F5D2B077-9122-4DAC-9810-9B403C949C64}" destId="{4083BC50-49E5-4D44-89A7-FD14B5641891}" srcOrd="0" destOrd="0" presId="urn:microsoft.com/office/officeart/2008/layout/HexagonCluster"/>
    <dgm:cxn modelId="{A8E77085-95FE-47E4-BC9D-0F2E734B639E}" type="presParOf" srcId="{AF378B52-AE65-4CED-9F85-3837D4D93BE0}" destId="{2FFFD8EF-CD72-4A5C-A70B-22EE3990E981}" srcOrd="10" destOrd="0" presId="urn:microsoft.com/office/officeart/2008/layout/HexagonCluster"/>
    <dgm:cxn modelId="{D795DC0B-CA23-4DB4-8370-FE77D658EEA0}" type="presParOf" srcId="{2FFFD8EF-CD72-4A5C-A70B-22EE3990E981}" destId="{B069CB91-0BDE-48E5-9400-417750B62745}" srcOrd="0" destOrd="0" presId="urn:microsoft.com/office/officeart/2008/layout/HexagonCluster"/>
    <dgm:cxn modelId="{5C77B282-CF71-4881-9D23-D0FE05B464AB}" type="presParOf" srcId="{AF378B52-AE65-4CED-9F85-3837D4D93BE0}" destId="{B3F3FC03-4F45-4BF4-AADD-8FD2BB66B507}" srcOrd="11" destOrd="0" presId="urn:microsoft.com/office/officeart/2008/layout/HexagonCluster"/>
    <dgm:cxn modelId="{20E90E5A-0958-4BE2-AF72-CE90071BC271}" type="presParOf" srcId="{B3F3FC03-4F45-4BF4-AADD-8FD2BB66B507}" destId="{8D3C93DD-40E3-4440-882B-27A99C53BA45}" srcOrd="0" destOrd="0" presId="urn:microsoft.com/office/officeart/2008/layout/HexagonCluster"/>
    <dgm:cxn modelId="{5A4C77AE-C903-4B4C-B05E-1DDA53CE7A1F}" type="presParOf" srcId="{AF378B52-AE65-4CED-9F85-3837D4D93BE0}" destId="{80CFDE9F-531C-416B-B8B9-E02D0DCEBE98}" srcOrd="12" destOrd="0" presId="urn:microsoft.com/office/officeart/2008/layout/HexagonCluster"/>
    <dgm:cxn modelId="{F9669E92-C403-48AC-870F-BC846610B674}" type="presParOf" srcId="{80CFDE9F-531C-416B-B8B9-E02D0DCEBE98}" destId="{46516AA3-70F8-45E8-AA3F-0A66159623A5}" srcOrd="0" destOrd="0" presId="urn:microsoft.com/office/officeart/2008/layout/HexagonCluster"/>
    <dgm:cxn modelId="{1206ADB5-C99B-40B1-B15B-BD0FEA576A94}" type="presParOf" srcId="{AF378B52-AE65-4CED-9F85-3837D4D93BE0}" destId="{EF47093D-C6B4-402D-87BD-444674263125}" srcOrd="13" destOrd="0" presId="urn:microsoft.com/office/officeart/2008/layout/HexagonCluster"/>
    <dgm:cxn modelId="{1485722C-F11E-440E-B047-4ABEF99EA6B4}" type="presParOf" srcId="{EF47093D-C6B4-402D-87BD-444674263125}" destId="{C2CA6342-BEC0-4454-9EA7-B8E97BF7C230}" srcOrd="0" destOrd="0" presId="urn:microsoft.com/office/officeart/2008/layout/HexagonCluster"/>
    <dgm:cxn modelId="{D3AC788C-0D2F-4C83-9857-6845DA79E761}" type="presParOf" srcId="{AF378B52-AE65-4CED-9F85-3837D4D93BE0}" destId="{4E5A85B0-9D9D-4EE7-9EB6-895522741640}" srcOrd="14" destOrd="0" presId="urn:microsoft.com/office/officeart/2008/layout/HexagonCluster"/>
    <dgm:cxn modelId="{66C164B3-B30E-4489-B1D5-CA22B4AE7753}" type="presParOf" srcId="{4E5A85B0-9D9D-4EE7-9EB6-895522741640}" destId="{997B1205-ED77-4075-8609-4F60AC88EBE6}" srcOrd="0" destOrd="0" presId="urn:microsoft.com/office/officeart/2008/layout/HexagonCluster"/>
    <dgm:cxn modelId="{235D09B1-21D2-4FB5-B747-075067ACF6BA}" type="presParOf" srcId="{AF378B52-AE65-4CED-9F85-3837D4D93BE0}" destId="{F75BDED6-5F8F-4B86-9549-9A9760D30B14}" srcOrd="15" destOrd="0" presId="urn:microsoft.com/office/officeart/2008/layout/HexagonCluster"/>
    <dgm:cxn modelId="{E2238505-3450-43A9-93C5-DC094B89A57F}" type="presParOf" srcId="{F75BDED6-5F8F-4B86-9549-9A9760D30B14}" destId="{349423DB-014C-427A-A57D-56777B252AC9}" srcOrd="0" destOrd="0" presId="urn:microsoft.com/office/officeart/2008/layout/HexagonCluster"/>
    <dgm:cxn modelId="{714DBA12-F789-43E5-8EAD-4678F72EFD5D}" type="presParOf" srcId="{AF378B52-AE65-4CED-9F85-3837D4D93BE0}" destId="{4A44915D-81ED-476E-A121-80B37FD3C584}" srcOrd="16" destOrd="0" presId="urn:microsoft.com/office/officeart/2008/layout/HexagonCluster"/>
    <dgm:cxn modelId="{70679858-2BDE-4583-9FF1-549A6B612845}" type="presParOf" srcId="{4A44915D-81ED-476E-A121-80B37FD3C584}" destId="{2D2AFC53-865C-4AB0-BF5A-ED8FCB25A181}" srcOrd="0" destOrd="0" presId="urn:microsoft.com/office/officeart/2008/layout/HexagonCluster"/>
    <dgm:cxn modelId="{2905C7F5-F461-4433-A892-C31EB3042138}" type="presParOf" srcId="{AF378B52-AE65-4CED-9F85-3837D4D93BE0}" destId="{87ACC620-96E3-4687-95F4-7B33B46F6E35}" srcOrd="17" destOrd="0" presId="urn:microsoft.com/office/officeart/2008/layout/HexagonCluster"/>
    <dgm:cxn modelId="{7F315922-D6EE-4010-836B-343FA0CE2EE8}" type="presParOf" srcId="{87ACC620-96E3-4687-95F4-7B33B46F6E35}" destId="{78F54532-AE28-41FC-8C37-859784E8201E}" srcOrd="0" destOrd="0" presId="urn:microsoft.com/office/officeart/2008/layout/HexagonCluster"/>
    <dgm:cxn modelId="{C4293C3C-632B-4EEE-93F4-C2E3DAD0D9DD}" type="presParOf" srcId="{AF378B52-AE65-4CED-9F85-3837D4D93BE0}" destId="{CC3F2F4D-BE9F-494D-923D-988BD3A6AFE7}" srcOrd="18" destOrd="0" presId="urn:microsoft.com/office/officeart/2008/layout/HexagonCluster"/>
    <dgm:cxn modelId="{815FC311-1789-4ABF-B71F-A4048589EAC8}" type="presParOf" srcId="{CC3F2F4D-BE9F-494D-923D-988BD3A6AFE7}" destId="{F58B0CBC-B0FE-40BB-BC30-B621E8E62935}" srcOrd="0" destOrd="0" presId="urn:microsoft.com/office/officeart/2008/layout/HexagonCluster"/>
    <dgm:cxn modelId="{D2052F49-37A3-422D-859F-50E1E1B638C2}" type="presParOf" srcId="{AF378B52-AE65-4CED-9F85-3837D4D93BE0}" destId="{3C2F40F4-3EB2-4754-B6C9-4CB72E25140D}" srcOrd="19" destOrd="0" presId="urn:microsoft.com/office/officeart/2008/layout/HexagonCluster"/>
    <dgm:cxn modelId="{5A194F27-9E30-4DB3-AD1D-136AA3440C5B}" type="presParOf" srcId="{3C2F40F4-3EB2-4754-B6C9-4CB72E25140D}" destId="{A35F8E81-652D-4E64-B7E1-D021EBDDDE26}" srcOrd="0" destOrd="0" presId="urn:microsoft.com/office/officeart/2008/layout/HexagonCluster"/>
    <dgm:cxn modelId="{072BFE77-2558-4ABC-8024-7FFC9877A429}" type="presParOf" srcId="{AF378B52-AE65-4CED-9F85-3837D4D93BE0}" destId="{63B1646E-996B-4C7A-A722-6F06548FE00C}" srcOrd="20" destOrd="0" presId="urn:microsoft.com/office/officeart/2008/layout/HexagonCluster"/>
    <dgm:cxn modelId="{FD024A63-AF95-4D4F-A27B-7CD5A8F76FA5}" type="presParOf" srcId="{63B1646E-996B-4C7A-A722-6F06548FE00C}" destId="{07F32EA3-47BA-4C0B-9E00-690C2647C369}" srcOrd="0" destOrd="0" presId="urn:microsoft.com/office/officeart/2008/layout/HexagonCluster"/>
    <dgm:cxn modelId="{5D15E2D2-22E2-4226-85F8-194B4382DE55}" type="presParOf" srcId="{AF378B52-AE65-4CED-9F85-3837D4D93BE0}" destId="{46D4F4BA-8B7A-4B58-83F6-27276E2195C4}" srcOrd="21" destOrd="0" presId="urn:microsoft.com/office/officeart/2008/layout/HexagonCluster"/>
    <dgm:cxn modelId="{0D52D39C-B0F6-40DE-B76B-E39B347476DA}" type="presParOf" srcId="{46D4F4BA-8B7A-4B58-83F6-27276E2195C4}" destId="{88EE753B-446B-4C04-8DFB-850D25330C9C}" srcOrd="0" destOrd="0" presId="urn:microsoft.com/office/officeart/2008/layout/HexagonCluster"/>
    <dgm:cxn modelId="{5BE37C17-3E19-49D4-8591-33B5170ADCB6}" type="presParOf" srcId="{AF378B52-AE65-4CED-9F85-3837D4D93BE0}" destId="{234C0410-3BB3-4CF1-B796-03626F1F037F}" srcOrd="22" destOrd="0" presId="urn:microsoft.com/office/officeart/2008/layout/HexagonCluster"/>
    <dgm:cxn modelId="{3693EF73-5C4C-4370-9986-9D251CAE758D}" type="presParOf" srcId="{234C0410-3BB3-4CF1-B796-03626F1F037F}" destId="{5E56336C-7274-48DA-8DA1-2F0CD2576BCC}" srcOrd="0" destOrd="0" presId="urn:microsoft.com/office/officeart/2008/layout/HexagonCluster"/>
    <dgm:cxn modelId="{70A4A4BC-E38B-43F9-942E-A55E97E76900}" type="presParOf" srcId="{AF378B52-AE65-4CED-9F85-3837D4D93BE0}" destId="{504ADC76-F669-4E21-8D5D-0555FE13159F}" srcOrd="23" destOrd="0" presId="urn:microsoft.com/office/officeart/2008/layout/HexagonCluster"/>
    <dgm:cxn modelId="{1C799BB7-9F69-49BD-847C-8E80CF59A2B1}" type="presParOf" srcId="{504ADC76-F669-4E21-8D5D-0555FE13159F}" destId="{A6C3501B-1DEB-4447-9789-0F48892D3A5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134E41-8549-4F50-9EC1-BE05C837035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E07E5AD3-4928-4B69-8524-28FA1071C0A2}">
      <dgm:prSet phldrT="[文本]" phldr="1"/>
      <dgm:spPr>
        <a:solidFill>
          <a:srgbClr val="FFDBAB"/>
        </a:solidFill>
        <a:ln>
          <a:noFill/>
        </a:ln>
      </dgm:spPr>
      <dgm:t>
        <a:bodyPr/>
        <a:lstStyle/>
        <a:p>
          <a:endParaRPr lang="zh-CN" altLang="en-US" dirty="0"/>
        </a:p>
      </dgm:t>
    </dgm:pt>
    <dgm:pt modelId="{91782D5F-F3AD-48DD-9467-8BD83BD5B99F}" type="parTrans" cxnId="{4391E427-197E-42B1-80BF-050D8B7D0A41}">
      <dgm:prSet/>
      <dgm:spPr/>
      <dgm:t>
        <a:bodyPr/>
        <a:lstStyle/>
        <a:p>
          <a:endParaRPr lang="zh-CN" altLang="en-US"/>
        </a:p>
      </dgm:t>
    </dgm:pt>
    <dgm:pt modelId="{DACFF7B5-0914-4858-8E91-48974FA259A2}" type="sibTrans" cxnId="{4391E427-197E-42B1-80BF-050D8B7D0A41}">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DBAB"/>
          </a:solidFill>
        </a:ln>
      </dgm:spPr>
      <dgm:t>
        <a:bodyPr/>
        <a:lstStyle/>
        <a:p>
          <a:endParaRPr lang="zh-CN" altLang="en-US"/>
        </a:p>
      </dgm:t>
    </dgm:pt>
    <dgm:pt modelId="{8ED5895E-E04E-4A08-855E-1791FFC6E5CF}">
      <dgm:prSet phldrT="[文本]" phldr="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rgbClr val="FFB553"/>
          </a:solidFill>
        </a:ln>
      </dgm:spPr>
      <dgm:t>
        <a:bodyPr/>
        <a:lstStyle/>
        <a:p>
          <a:endParaRPr lang="zh-CN" altLang="en-US" dirty="0"/>
        </a:p>
      </dgm:t>
    </dgm:pt>
    <dgm:pt modelId="{EA031C88-E7F1-4F0C-9827-A8FF5ACF9A24}" type="parTrans" cxnId="{351A130B-6C6A-47D4-8B51-B6EFAA829B17}">
      <dgm:prSet/>
      <dgm:spPr/>
      <dgm:t>
        <a:bodyPr/>
        <a:lstStyle/>
        <a:p>
          <a:endParaRPr lang="zh-CN" altLang="en-US"/>
        </a:p>
      </dgm:t>
    </dgm:pt>
    <dgm:pt modelId="{3FE257E4-A86C-4086-977D-583248D46116}" type="sibTrans" cxnId="{351A130B-6C6A-47D4-8B51-B6EFAA829B17}">
      <dgm:prSet/>
      <dgm:spPr>
        <a:solidFill>
          <a:srgbClr val="FFC271"/>
        </a:solidFill>
        <a:ln>
          <a:noFill/>
        </a:ln>
      </dgm:spPr>
      <dgm:t>
        <a:bodyPr/>
        <a:lstStyle/>
        <a:p>
          <a:endParaRPr lang="zh-CN" altLang="en-US"/>
        </a:p>
      </dgm:t>
    </dgm:pt>
    <dgm:pt modelId="{4ADAE3A0-592D-41B4-BCD0-F9C6A46766FE}">
      <dgm:prSet phldrT="[文本]" phldr="1"/>
      <dgm:spPr>
        <a:solidFill>
          <a:srgbClr val="FF9300"/>
        </a:solidFill>
        <a:ln>
          <a:noFill/>
        </a:ln>
      </dgm:spPr>
      <dgm:t>
        <a:bodyPr/>
        <a:lstStyle/>
        <a:p>
          <a:endParaRPr lang="zh-CN" altLang="en-US" dirty="0"/>
        </a:p>
      </dgm:t>
    </dgm:pt>
    <dgm:pt modelId="{63EDEB48-3B35-41D9-ADEB-25C8CA8F5690}" type="parTrans" cxnId="{011FB73A-659D-495D-AA6A-C5015C354028}">
      <dgm:prSet/>
      <dgm:spPr/>
      <dgm:t>
        <a:bodyPr/>
        <a:lstStyle/>
        <a:p>
          <a:endParaRPr lang="zh-CN" altLang="en-US"/>
        </a:p>
      </dgm:t>
    </dgm:pt>
    <dgm:pt modelId="{D80F03F9-2C99-4611-B143-0B8DD281B80F}" type="sibTrans" cxnId="{011FB73A-659D-495D-AA6A-C5015C354028}">
      <dgm:prSe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rgbClr val="FF9300"/>
          </a:solidFill>
        </a:ln>
      </dgm:spPr>
      <dgm:t>
        <a:bodyPr/>
        <a:lstStyle/>
        <a:p>
          <a:endParaRPr lang="zh-CN" altLang="en-US"/>
        </a:p>
      </dgm:t>
    </dgm:pt>
    <dgm:pt modelId="{E716A712-1870-4D5D-8B6A-B7FCE4D54B1D}">
      <dgm:prSet phldrT="[文本]"/>
      <dgm:spPr>
        <a:blipFill dpi="0" rotWithShape="0">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solidFill>
            <a:srgbClr val="FFAE43"/>
          </a:solidFill>
        </a:ln>
      </dgm:spPr>
      <dgm:t>
        <a:bodyPr/>
        <a:lstStyle/>
        <a:p>
          <a:endParaRPr lang="zh-CN" altLang="en-US" dirty="0"/>
        </a:p>
      </dgm:t>
    </dgm:pt>
    <dgm:pt modelId="{75A0D77D-AEAD-449D-BFBF-C9A5EAAD41AB}" type="sibTrans" cxnId="{5E841A6E-3021-4D57-8244-3B7126513489}">
      <dgm:prSet/>
      <dgm:spPr>
        <a:solidFill>
          <a:srgbClr val="FFAE43"/>
        </a:solidFill>
        <a:ln>
          <a:noFill/>
        </a:ln>
      </dgm:spPr>
      <dgm:t>
        <a:bodyPr/>
        <a:lstStyle/>
        <a:p>
          <a:endParaRPr lang="zh-CN" altLang="en-US"/>
        </a:p>
      </dgm:t>
    </dgm:pt>
    <dgm:pt modelId="{7BF08149-B276-4D9F-BE1F-3A9398D4EC3A}" type="parTrans" cxnId="{5E841A6E-3021-4D57-8244-3B7126513489}">
      <dgm:prSet/>
      <dgm:spPr/>
      <dgm:t>
        <a:bodyPr/>
        <a:lstStyle/>
        <a:p>
          <a:endParaRPr lang="zh-CN" altLang="en-US"/>
        </a:p>
      </dgm:t>
    </dgm:pt>
    <dgm:pt modelId="{23E54922-D657-4135-84FB-8515B48AD171}" type="pres">
      <dgm:prSet presAssocID="{8D134E41-8549-4F50-9EC1-BE05C8370350}" presName="Name0" presStyleCnt="0">
        <dgm:presLayoutVars>
          <dgm:chMax/>
          <dgm:chPref/>
          <dgm:dir/>
          <dgm:animLvl val="lvl"/>
        </dgm:presLayoutVars>
      </dgm:prSet>
      <dgm:spPr/>
      <dgm:t>
        <a:bodyPr/>
        <a:lstStyle/>
        <a:p>
          <a:endParaRPr lang="zh-CN" altLang="en-US"/>
        </a:p>
      </dgm:t>
    </dgm:pt>
    <dgm:pt modelId="{30D71ADD-D342-4BAE-B5AF-9DCC5AA2EF37}" type="pres">
      <dgm:prSet presAssocID="{E07E5AD3-4928-4B69-8524-28FA1071C0A2}" presName="composite" presStyleCnt="0"/>
      <dgm:spPr/>
    </dgm:pt>
    <dgm:pt modelId="{82DD85B4-9631-4A68-836E-B6D24400C24E}" type="pres">
      <dgm:prSet presAssocID="{E07E5AD3-4928-4B69-8524-28FA1071C0A2}" presName="Parent1" presStyleLbl="node1" presStyleIdx="0" presStyleCnt="8">
        <dgm:presLayoutVars>
          <dgm:chMax val="1"/>
          <dgm:chPref val="1"/>
          <dgm:bulletEnabled val="1"/>
        </dgm:presLayoutVars>
      </dgm:prSet>
      <dgm:spPr/>
      <dgm:t>
        <a:bodyPr/>
        <a:lstStyle/>
        <a:p>
          <a:endParaRPr lang="zh-CN" altLang="en-US"/>
        </a:p>
      </dgm:t>
    </dgm:pt>
    <dgm:pt modelId="{A41197D1-574A-4296-BA45-D938CED9A084}" type="pres">
      <dgm:prSet presAssocID="{E07E5AD3-4928-4B69-8524-28FA1071C0A2}" presName="Childtext1" presStyleLbl="revTx" presStyleIdx="0" presStyleCnt="4">
        <dgm:presLayoutVars>
          <dgm:chMax val="0"/>
          <dgm:chPref val="0"/>
          <dgm:bulletEnabled val="1"/>
        </dgm:presLayoutVars>
      </dgm:prSet>
      <dgm:spPr/>
    </dgm:pt>
    <dgm:pt modelId="{F969CEE0-65B8-49DF-A092-8BBAF0BC6157}" type="pres">
      <dgm:prSet presAssocID="{E07E5AD3-4928-4B69-8524-28FA1071C0A2}" presName="BalanceSpacing" presStyleCnt="0"/>
      <dgm:spPr/>
    </dgm:pt>
    <dgm:pt modelId="{E1D2DB71-B66B-4532-96AD-C092FD1BB76F}" type="pres">
      <dgm:prSet presAssocID="{E07E5AD3-4928-4B69-8524-28FA1071C0A2}" presName="BalanceSpacing1" presStyleCnt="0"/>
      <dgm:spPr/>
    </dgm:pt>
    <dgm:pt modelId="{D02AEE1D-C521-416A-98F9-DCC54E0FFF82}" type="pres">
      <dgm:prSet presAssocID="{DACFF7B5-0914-4858-8E91-48974FA259A2}" presName="Accent1Text" presStyleLbl="node1" presStyleIdx="1" presStyleCnt="8"/>
      <dgm:spPr/>
      <dgm:t>
        <a:bodyPr/>
        <a:lstStyle/>
        <a:p>
          <a:endParaRPr lang="zh-CN" altLang="en-US"/>
        </a:p>
      </dgm:t>
    </dgm:pt>
    <dgm:pt modelId="{14EA1A6A-8A60-4322-B62D-A3A412D34EE3}" type="pres">
      <dgm:prSet presAssocID="{DACFF7B5-0914-4858-8E91-48974FA259A2}" presName="spaceBetweenRectangles" presStyleCnt="0"/>
      <dgm:spPr/>
    </dgm:pt>
    <dgm:pt modelId="{0139E0FF-0D26-45A5-9EEA-33E55F9F7A3C}" type="pres">
      <dgm:prSet presAssocID="{8ED5895E-E04E-4A08-855E-1791FFC6E5CF}" presName="composite" presStyleCnt="0"/>
      <dgm:spPr/>
    </dgm:pt>
    <dgm:pt modelId="{FD234DF5-29AB-4610-B925-1F73E4A0FE83}" type="pres">
      <dgm:prSet presAssocID="{8ED5895E-E04E-4A08-855E-1791FFC6E5CF}" presName="Parent1" presStyleLbl="node1" presStyleIdx="2" presStyleCnt="8">
        <dgm:presLayoutVars>
          <dgm:chMax val="1"/>
          <dgm:chPref val="1"/>
          <dgm:bulletEnabled val="1"/>
        </dgm:presLayoutVars>
      </dgm:prSet>
      <dgm:spPr/>
      <dgm:t>
        <a:bodyPr/>
        <a:lstStyle/>
        <a:p>
          <a:endParaRPr lang="zh-CN" altLang="en-US"/>
        </a:p>
      </dgm:t>
    </dgm:pt>
    <dgm:pt modelId="{DA2F0CC6-7B29-4CAC-B110-2B19C61D22E3}" type="pres">
      <dgm:prSet presAssocID="{8ED5895E-E04E-4A08-855E-1791FFC6E5CF}" presName="Childtext1" presStyleLbl="revTx" presStyleIdx="1" presStyleCnt="4">
        <dgm:presLayoutVars>
          <dgm:chMax val="0"/>
          <dgm:chPref val="0"/>
          <dgm:bulletEnabled val="1"/>
        </dgm:presLayoutVars>
      </dgm:prSet>
      <dgm:spPr/>
    </dgm:pt>
    <dgm:pt modelId="{82375DB8-C437-43EC-88F5-5872F17D9CB8}" type="pres">
      <dgm:prSet presAssocID="{8ED5895E-E04E-4A08-855E-1791FFC6E5CF}" presName="BalanceSpacing" presStyleCnt="0"/>
      <dgm:spPr/>
    </dgm:pt>
    <dgm:pt modelId="{5E04C412-CFAD-4DA3-89C5-74BB92B4D67C}" type="pres">
      <dgm:prSet presAssocID="{8ED5895E-E04E-4A08-855E-1791FFC6E5CF}" presName="BalanceSpacing1" presStyleCnt="0"/>
      <dgm:spPr/>
    </dgm:pt>
    <dgm:pt modelId="{D2308AC0-C238-41A7-9318-E48F3060A5F5}" type="pres">
      <dgm:prSet presAssocID="{3FE257E4-A86C-4086-977D-583248D46116}" presName="Accent1Text" presStyleLbl="node1" presStyleIdx="3" presStyleCnt="8"/>
      <dgm:spPr/>
      <dgm:t>
        <a:bodyPr/>
        <a:lstStyle/>
        <a:p>
          <a:endParaRPr lang="zh-CN" altLang="en-US"/>
        </a:p>
      </dgm:t>
    </dgm:pt>
    <dgm:pt modelId="{686C7184-528F-4CFC-8FD6-CA725F7B564D}" type="pres">
      <dgm:prSet presAssocID="{3FE257E4-A86C-4086-977D-583248D46116}" presName="spaceBetweenRectangles" presStyleCnt="0"/>
      <dgm:spPr/>
    </dgm:pt>
    <dgm:pt modelId="{70382561-C7D7-4ACF-A409-E91985BC1EAA}" type="pres">
      <dgm:prSet presAssocID="{E716A712-1870-4D5D-8B6A-B7FCE4D54B1D}" presName="composite" presStyleCnt="0"/>
      <dgm:spPr/>
    </dgm:pt>
    <dgm:pt modelId="{9F0EF142-646D-4FE2-9F62-A0BC868DB13C}" type="pres">
      <dgm:prSet presAssocID="{E716A712-1870-4D5D-8B6A-B7FCE4D54B1D}" presName="Parent1" presStyleLbl="node1" presStyleIdx="4" presStyleCnt="8">
        <dgm:presLayoutVars>
          <dgm:chMax val="1"/>
          <dgm:chPref val="1"/>
          <dgm:bulletEnabled val="1"/>
        </dgm:presLayoutVars>
      </dgm:prSet>
      <dgm:spPr/>
      <dgm:t>
        <a:bodyPr/>
        <a:lstStyle/>
        <a:p>
          <a:endParaRPr lang="zh-CN" altLang="en-US"/>
        </a:p>
      </dgm:t>
    </dgm:pt>
    <dgm:pt modelId="{56DA7DFB-6ED6-42CA-9E47-B0A65E4EB2D2}" type="pres">
      <dgm:prSet presAssocID="{E716A712-1870-4D5D-8B6A-B7FCE4D54B1D}" presName="Childtext1" presStyleLbl="revTx" presStyleIdx="2" presStyleCnt="4">
        <dgm:presLayoutVars>
          <dgm:chMax val="0"/>
          <dgm:chPref val="0"/>
          <dgm:bulletEnabled val="1"/>
        </dgm:presLayoutVars>
      </dgm:prSet>
      <dgm:spPr/>
    </dgm:pt>
    <dgm:pt modelId="{2412F487-6F63-4864-BA58-649DAB75EAC7}" type="pres">
      <dgm:prSet presAssocID="{E716A712-1870-4D5D-8B6A-B7FCE4D54B1D}" presName="BalanceSpacing" presStyleCnt="0"/>
      <dgm:spPr/>
    </dgm:pt>
    <dgm:pt modelId="{4283E978-3D8C-4F49-A3B6-43A1BB5B1F06}" type="pres">
      <dgm:prSet presAssocID="{E716A712-1870-4D5D-8B6A-B7FCE4D54B1D}" presName="BalanceSpacing1" presStyleCnt="0"/>
      <dgm:spPr/>
    </dgm:pt>
    <dgm:pt modelId="{621C1174-F4E3-4EED-8BFD-262F507E78E3}" type="pres">
      <dgm:prSet presAssocID="{75A0D77D-AEAD-449D-BFBF-C9A5EAAD41AB}" presName="Accent1Text" presStyleLbl="node1" presStyleIdx="5" presStyleCnt="8"/>
      <dgm:spPr/>
      <dgm:t>
        <a:bodyPr/>
        <a:lstStyle/>
        <a:p>
          <a:endParaRPr lang="zh-CN" altLang="en-US"/>
        </a:p>
      </dgm:t>
    </dgm:pt>
    <dgm:pt modelId="{C0D1180B-537B-4417-9A63-12A348D33D9A}" type="pres">
      <dgm:prSet presAssocID="{75A0D77D-AEAD-449D-BFBF-C9A5EAAD41AB}" presName="spaceBetweenRectangles" presStyleCnt="0"/>
      <dgm:spPr/>
    </dgm:pt>
    <dgm:pt modelId="{CF70B017-EEFB-46CF-885C-4D9353FCBF47}" type="pres">
      <dgm:prSet presAssocID="{4ADAE3A0-592D-41B4-BCD0-F9C6A46766FE}" presName="composite" presStyleCnt="0"/>
      <dgm:spPr/>
    </dgm:pt>
    <dgm:pt modelId="{331AA604-DCA8-4EE9-830D-A8E4F36CE897}" type="pres">
      <dgm:prSet presAssocID="{4ADAE3A0-592D-41B4-BCD0-F9C6A46766FE}" presName="Parent1" presStyleLbl="node1" presStyleIdx="6" presStyleCnt="8">
        <dgm:presLayoutVars>
          <dgm:chMax val="1"/>
          <dgm:chPref val="1"/>
          <dgm:bulletEnabled val="1"/>
        </dgm:presLayoutVars>
      </dgm:prSet>
      <dgm:spPr/>
      <dgm:t>
        <a:bodyPr/>
        <a:lstStyle/>
        <a:p>
          <a:endParaRPr lang="zh-CN" altLang="en-US"/>
        </a:p>
      </dgm:t>
    </dgm:pt>
    <dgm:pt modelId="{FD18D26F-99D5-44B0-8964-835C4F0D2FA4}" type="pres">
      <dgm:prSet presAssocID="{4ADAE3A0-592D-41B4-BCD0-F9C6A46766FE}" presName="Childtext1" presStyleLbl="revTx" presStyleIdx="3" presStyleCnt="4">
        <dgm:presLayoutVars>
          <dgm:chMax val="0"/>
          <dgm:chPref val="0"/>
          <dgm:bulletEnabled val="1"/>
        </dgm:presLayoutVars>
      </dgm:prSet>
      <dgm:spPr/>
    </dgm:pt>
    <dgm:pt modelId="{1280391E-2D01-4DF2-854F-B9582A72F39A}" type="pres">
      <dgm:prSet presAssocID="{4ADAE3A0-592D-41B4-BCD0-F9C6A46766FE}" presName="BalanceSpacing" presStyleCnt="0"/>
      <dgm:spPr/>
    </dgm:pt>
    <dgm:pt modelId="{F0C667D0-D535-4BA3-A8C0-36BCD2630086}" type="pres">
      <dgm:prSet presAssocID="{4ADAE3A0-592D-41B4-BCD0-F9C6A46766FE}" presName="BalanceSpacing1" presStyleCnt="0"/>
      <dgm:spPr/>
    </dgm:pt>
    <dgm:pt modelId="{97FD4840-B9AA-4FE2-A961-EE203C7DDA4A}" type="pres">
      <dgm:prSet presAssocID="{D80F03F9-2C99-4611-B143-0B8DD281B80F}" presName="Accent1Text" presStyleLbl="node1" presStyleIdx="7" presStyleCnt="8"/>
      <dgm:spPr/>
      <dgm:t>
        <a:bodyPr/>
        <a:lstStyle/>
        <a:p>
          <a:endParaRPr lang="zh-CN" altLang="en-US"/>
        </a:p>
      </dgm:t>
    </dgm:pt>
  </dgm:ptLst>
  <dgm:cxnLst>
    <dgm:cxn modelId="{5E841A6E-3021-4D57-8244-3B7126513489}" srcId="{8D134E41-8549-4F50-9EC1-BE05C8370350}" destId="{E716A712-1870-4D5D-8B6A-B7FCE4D54B1D}" srcOrd="2" destOrd="0" parTransId="{7BF08149-B276-4D9F-BE1F-3A9398D4EC3A}" sibTransId="{75A0D77D-AEAD-449D-BFBF-C9A5EAAD41AB}"/>
    <dgm:cxn modelId="{33AC19F9-7D71-41ED-96C8-078C94339F04}" type="presOf" srcId="{75A0D77D-AEAD-449D-BFBF-C9A5EAAD41AB}" destId="{621C1174-F4E3-4EED-8BFD-262F507E78E3}" srcOrd="0" destOrd="0" presId="urn:microsoft.com/office/officeart/2008/layout/AlternatingHexagons"/>
    <dgm:cxn modelId="{4391E427-197E-42B1-80BF-050D8B7D0A41}" srcId="{8D134E41-8549-4F50-9EC1-BE05C8370350}" destId="{E07E5AD3-4928-4B69-8524-28FA1071C0A2}" srcOrd="0" destOrd="0" parTransId="{91782D5F-F3AD-48DD-9467-8BD83BD5B99F}" sibTransId="{DACFF7B5-0914-4858-8E91-48974FA259A2}"/>
    <dgm:cxn modelId="{711CED23-F93F-4257-9B7B-D43B5AC2BFE7}" type="presOf" srcId="{3FE257E4-A86C-4086-977D-583248D46116}" destId="{D2308AC0-C238-41A7-9318-E48F3060A5F5}" srcOrd="0" destOrd="0" presId="urn:microsoft.com/office/officeart/2008/layout/AlternatingHexagons"/>
    <dgm:cxn modelId="{55A2CD75-65E3-4370-B701-09A8D196FFF2}" type="presOf" srcId="{DACFF7B5-0914-4858-8E91-48974FA259A2}" destId="{D02AEE1D-C521-416A-98F9-DCC54E0FFF82}" srcOrd="0" destOrd="0" presId="urn:microsoft.com/office/officeart/2008/layout/AlternatingHexagons"/>
    <dgm:cxn modelId="{011FB73A-659D-495D-AA6A-C5015C354028}" srcId="{8D134E41-8549-4F50-9EC1-BE05C8370350}" destId="{4ADAE3A0-592D-41B4-BCD0-F9C6A46766FE}" srcOrd="3" destOrd="0" parTransId="{63EDEB48-3B35-41D9-ADEB-25C8CA8F5690}" sibTransId="{D80F03F9-2C99-4611-B143-0B8DD281B80F}"/>
    <dgm:cxn modelId="{BF66B558-CDEF-4ACE-8C51-B86FD4E5FCC6}" type="presOf" srcId="{E07E5AD3-4928-4B69-8524-28FA1071C0A2}" destId="{82DD85B4-9631-4A68-836E-B6D24400C24E}" srcOrd="0" destOrd="0" presId="urn:microsoft.com/office/officeart/2008/layout/AlternatingHexagons"/>
    <dgm:cxn modelId="{2534B380-4933-4010-BD58-E4EBCFA132A8}" type="presOf" srcId="{D80F03F9-2C99-4611-B143-0B8DD281B80F}" destId="{97FD4840-B9AA-4FE2-A961-EE203C7DDA4A}" srcOrd="0" destOrd="0" presId="urn:microsoft.com/office/officeart/2008/layout/AlternatingHexagons"/>
    <dgm:cxn modelId="{9174B763-1E62-4B33-B6CB-FC66A038DAA9}" type="presOf" srcId="{4ADAE3A0-592D-41B4-BCD0-F9C6A46766FE}" destId="{331AA604-DCA8-4EE9-830D-A8E4F36CE897}" srcOrd="0" destOrd="0" presId="urn:microsoft.com/office/officeart/2008/layout/AlternatingHexagons"/>
    <dgm:cxn modelId="{94ADBB52-7439-4AF4-A869-6DA7A2218B30}" type="presOf" srcId="{E716A712-1870-4D5D-8B6A-B7FCE4D54B1D}" destId="{9F0EF142-646D-4FE2-9F62-A0BC868DB13C}" srcOrd="0" destOrd="0" presId="urn:microsoft.com/office/officeart/2008/layout/AlternatingHexagons"/>
    <dgm:cxn modelId="{8B5B40B8-4D65-4267-8A3A-4F95E12C4F1A}" type="presOf" srcId="{8ED5895E-E04E-4A08-855E-1791FFC6E5CF}" destId="{FD234DF5-29AB-4610-B925-1F73E4A0FE83}" srcOrd="0" destOrd="0" presId="urn:microsoft.com/office/officeart/2008/layout/AlternatingHexagons"/>
    <dgm:cxn modelId="{351A130B-6C6A-47D4-8B51-B6EFAA829B17}" srcId="{8D134E41-8549-4F50-9EC1-BE05C8370350}" destId="{8ED5895E-E04E-4A08-855E-1791FFC6E5CF}" srcOrd="1" destOrd="0" parTransId="{EA031C88-E7F1-4F0C-9827-A8FF5ACF9A24}" sibTransId="{3FE257E4-A86C-4086-977D-583248D46116}"/>
    <dgm:cxn modelId="{CDAC34ED-2232-4CD9-872C-88AFA33D5AF5}" type="presOf" srcId="{8D134E41-8549-4F50-9EC1-BE05C8370350}" destId="{23E54922-D657-4135-84FB-8515B48AD171}" srcOrd="0" destOrd="0" presId="urn:microsoft.com/office/officeart/2008/layout/AlternatingHexagons"/>
    <dgm:cxn modelId="{63166058-5F0C-43CD-8DC2-1EE38AC3621F}" type="presParOf" srcId="{23E54922-D657-4135-84FB-8515B48AD171}" destId="{30D71ADD-D342-4BAE-B5AF-9DCC5AA2EF37}" srcOrd="0" destOrd="0" presId="urn:microsoft.com/office/officeart/2008/layout/AlternatingHexagons"/>
    <dgm:cxn modelId="{A65091E1-855B-4F24-9FA6-6E358DD4C36B}" type="presParOf" srcId="{30D71ADD-D342-4BAE-B5AF-9DCC5AA2EF37}" destId="{82DD85B4-9631-4A68-836E-B6D24400C24E}" srcOrd="0" destOrd="0" presId="urn:microsoft.com/office/officeart/2008/layout/AlternatingHexagons"/>
    <dgm:cxn modelId="{E311E751-DFB4-490C-8312-1A918DE2574E}" type="presParOf" srcId="{30D71ADD-D342-4BAE-B5AF-9DCC5AA2EF37}" destId="{A41197D1-574A-4296-BA45-D938CED9A084}" srcOrd="1" destOrd="0" presId="urn:microsoft.com/office/officeart/2008/layout/AlternatingHexagons"/>
    <dgm:cxn modelId="{4C17D43F-19A6-4361-8523-BA0414BA558C}" type="presParOf" srcId="{30D71ADD-D342-4BAE-B5AF-9DCC5AA2EF37}" destId="{F969CEE0-65B8-49DF-A092-8BBAF0BC6157}" srcOrd="2" destOrd="0" presId="urn:microsoft.com/office/officeart/2008/layout/AlternatingHexagons"/>
    <dgm:cxn modelId="{005556EF-DFAA-4D51-8601-080156BEB19C}" type="presParOf" srcId="{30D71ADD-D342-4BAE-B5AF-9DCC5AA2EF37}" destId="{E1D2DB71-B66B-4532-96AD-C092FD1BB76F}" srcOrd="3" destOrd="0" presId="urn:microsoft.com/office/officeart/2008/layout/AlternatingHexagons"/>
    <dgm:cxn modelId="{71D4890F-ADBA-4092-A6EF-E4DF0B6A257E}" type="presParOf" srcId="{30D71ADD-D342-4BAE-B5AF-9DCC5AA2EF37}" destId="{D02AEE1D-C521-416A-98F9-DCC54E0FFF82}" srcOrd="4" destOrd="0" presId="urn:microsoft.com/office/officeart/2008/layout/AlternatingHexagons"/>
    <dgm:cxn modelId="{5548B484-2707-4D38-A800-53A3D688DE12}" type="presParOf" srcId="{23E54922-D657-4135-84FB-8515B48AD171}" destId="{14EA1A6A-8A60-4322-B62D-A3A412D34EE3}" srcOrd="1" destOrd="0" presId="urn:microsoft.com/office/officeart/2008/layout/AlternatingHexagons"/>
    <dgm:cxn modelId="{AA237993-F6C5-445A-8788-4ABA1505C47F}" type="presParOf" srcId="{23E54922-D657-4135-84FB-8515B48AD171}" destId="{0139E0FF-0D26-45A5-9EEA-33E55F9F7A3C}" srcOrd="2" destOrd="0" presId="urn:microsoft.com/office/officeart/2008/layout/AlternatingHexagons"/>
    <dgm:cxn modelId="{84BD8F93-E09C-4E15-9097-7D23551CF8D2}" type="presParOf" srcId="{0139E0FF-0D26-45A5-9EEA-33E55F9F7A3C}" destId="{FD234DF5-29AB-4610-B925-1F73E4A0FE83}" srcOrd="0" destOrd="0" presId="urn:microsoft.com/office/officeart/2008/layout/AlternatingHexagons"/>
    <dgm:cxn modelId="{53146652-B5C5-4DD8-A1FB-78F5CF7BE9F6}" type="presParOf" srcId="{0139E0FF-0D26-45A5-9EEA-33E55F9F7A3C}" destId="{DA2F0CC6-7B29-4CAC-B110-2B19C61D22E3}" srcOrd="1" destOrd="0" presId="urn:microsoft.com/office/officeart/2008/layout/AlternatingHexagons"/>
    <dgm:cxn modelId="{EEFE9258-A90F-49CA-BE90-646FCF0DDDF9}" type="presParOf" srcId="{0139E0FF-0D26-45A5-9EEA-33E55F9F7A3C}" destId="{82375DB8-C437-43EC-88F5-5872F17D9CB8}" srcOrd="2" destOrd="0" presId="urn:microsoft.com/office/officeart/2008/layout/AlternatingHexagons"/>
    <dgm:cxn modelId="{A3B87393-5869-443C-A7DD-E5B09A6098D6}" type="presParOf" srcId="{0139E0FF-0D26-45A5-9EEA-33E55F9F7A3C}" destId="{5E04C412-CFAD-4DA3-89C5-74BB92B4D67C}" srcOrd="3" destOrd="0" presId="urn:microsoft.com/office/officeart/2008/layout/AlternatingHexagons"/>
    <dgm:cxn modelId="{72670C2F-4399-45DF-B869-7EC605FF34D2}" type="presParOf" srcId="{0139E0FF-0D26-45A5-9EEA-33E55F9F7A3C}" destId="{D2308AC0-C238-41A7-9318-E48F3060A5F5}" srcOrd="4" destOrd="0" presId="urn:microsoft.com/office/officeart/2008/layout/AlternatingHexagons"/>
    <dgm:cxn modelId="{BBB1FA79-75FC-4A0C-B58E-03BC6DE3286A}" type="presParOf" srcId="{23E54922-D657-4135-84FB-8515B48AD171}" destId="{686C7184-528F-4CFC-8FD6-CA725F7B564D}" srcOrd="3" destOrd="0" presId="urn:microsoft.com/office/officeart/2008/layout/AlternatingHexagons"/>
    <dgm:cxn modelId="{5E81A59F-457F-42B0-88AB-52B3DEC87C5A}" type="presParOf" srcId="{23E54922-D657-4135-84FB-8515B48AD171}" destId="{70382561-C7D7-4ACF-A409-E91985BC1EAA}" srcOrd="4" destOrd="0" presId="urn:microsoft.com/office/officeart/2008/layout/AlternatingHexagons"/>
    <dgm:cxn modelId="{FD094A13-9FFA-4C2D-B3AF-91CD2A7C16B5}" type="presParOf" srcId="{70382561-C7D7-4ACF-A409-E91985BC1EAA}" destId="{9F0EF142-646D-4FE2-9F62-A0BC868DB13C}" srcOrd="0" destOrd="0" presId="urn:microsoft.com/office/officeart/2008/layout/AlternatingHexagons"/>
    <dgm:cxn modelId="{A4F9E86F-8738-46FB-AC5A-70B25372C19A}" type="presParOf" srcId="{70382561-C7D7-4ACF-A409-E91985BC1EAA}" destId="{56DA7DFB-6ED6-42CA-9E47-B0A65E4EB2D2}" srcOrd="1" destOrd="0" presId="urn:microsoft.com/office/officeart/2008/layout/AlternatingHexagons"/>
    <dgm:cxn modelId="{C493676E-FC0D-40D6-B66B-D4E8CF1A0EC6}" type="presParOf" srcId="{70382561-C7D7-4ACF-A409-E91985BC1EAA}" destId="{2412F487-6F63-4864-BA58-649DAB75EAC7}" srcOrd="2" destOrd="0" presId="urn:microsoft.com/office/officeart/2008/layout/AlternatingHexagons"/>
    <dgm:cxn modelId="{5E2C22AE-DB2A-4666-9E77-9D026CBFC6EA}" type="presParOf" srcId="{70382561-C7D7-4ACF-A409-E91985BC1EAA}" destId="{4283E978-3D8C-4F49-A3B6-43A1BB5B1F06}" srcOrd="3" destOrd="0" presId="urn:microsoft.com/office/officeart/2008/layout/AlternatingHexagons"/>
    <dgm:cxn modelId="{92E9EFD6-514C-4EE1-8AC3-5DE09DB46150}" type="presParOf" srcId="{70382561-C7D7-4ACF-A409-E91985BC1EAA}" destId="{621C1174-F4E3-4EED-8BFD-262F507E78E3}" srcOrd="4" destOrd="0" presId="urn:microsoft.com/office/officeart/2008/layout/AlternatingHexagons"/>
    <dgm:cxn modelId="{564E1667-EEBE-43D8-B217-011CA3D3293A}" type="presParOf" srcId="{23E54922-D657-4135-84FB-8515B48AD171}" destId="{C0D1180B-537B-4417-9A63-12A348D33D9A}" srcOrd="5" destOrd="0" presId="urn:microsoft.com/office/officeart/2008/layout/AlternatingHexagons"/>
    <dgm:cxn modelId="{ED875CAB-4423-4D38-82C9-1056261315F0}" type="presParOf" srcId="{23E54922-D657-4135-84FB-8515B48AD171}" destId="{CF70B017-EEFB-46CF-885C-4D9353FCBF47}" srcOrd="6" destOrd="0" presId="urn:microsoft.com/office/officeart/2008/layout/AlternatingHexagons"/>
    <dgm:cxn modelId="{C9904934-5678-4130-AEAE-36B4434C084D}" type="presParOf" srcId="{CF70B017-EEFB-46CF-885C-4D9353FCBF47}" destId="{331AA604-DCA8-4EE9-830D-A8E4F36CE897}" srcOrd="0" destOrd="0" presId="urn:microsoft.com/office/officeart/2008/layout/AlternatingHexagons"/>
    <dgm:cxn modelId="{142FB06F-E84D-4311-B3E8-2D58BFD3DD70}" type="presParOf" srcId="{CF70B017-EEFB-46CF-885C-4D9353FCBF47}" destId="{FD18D26F-99D5-44B0-8964-835C4F0D2FA4}" srcOrd="1" destOrd="0" presId="urn:microsoft.com/office/officeart/2008/layout/AlternatingHexagons"/>
    <dgm:cxn modelId="{392904EC-EB39-46E3-A04A-5FBECBCAF774}" type="presParOf" srcId="{CF70B017-EEFB-46CF-885C-4D9353FCBF47}" destId="{1280391E-2D01-4DF2-854F-B9582A72F39A}" srcOrd="2" destOrd="0" presId="urn:microsoft.com/office/officeart/2008/layout/AlternatingHexagons"/>
    <dgm:cxn modelId="{449C021E-3170-43AD-9A7A-7031CF3855A0}" type="presParOf" srcId="{CF70B017-EEFB-46CF-885C-4D9353FCBF47}" destId="{F0C667D0-D535-4BA3-A8C0-36BCD2630086}" srcOrd="3" destOrd="0" presId="urn:microsoft.com/office/officeart/2008/layout/AlternatingHexagons"/>
    <dgm:cxn modelId="{21C39719-2BC2-4E85-88C0-6866D90F88BE}" type="presParOf" srcId="{CF70B017-EEFB-46CF-885C-4D9353FCBF47}" destId="{97FD4840-B9AA-4FE2-A961-EE203C7DDA4A}"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4BE8C-96FC-43B9-BAC0-56B6C4D6C32A}" type="datetimeFigureOut">
              <a:rPr lang="zh-CN" altLang="en-US" smtClean="0"/>
              <a:t>2025/2/16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AD6C0-38E5-4B5F-857A-E628ED06DE38}" type="slidenum">
              <a:rPr lang="zh-CN" altLang="en-US" smtClean="0"/>
              <a:t>‹#›</a:t>
            </a:fld>
            <a:endParaRPr lang="zh-CN" altLang="en-US"/>
          </a:p>
        </p:txBody>
      </p:sp>
    </p:spTree>
    <p:extLst>
      <p:ext uri="{BB962C8B-B14F-4D97-AF65-F5344CB8AC3E}">
        <p14:creationId xmlns:p14="http://schemas.microsoft.com/office/powerpoint/2010/main" val="64050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48649C4-DF96-4AB7-8EFA-C60B664AC0E4}" type="slidenum">
              <a:rPr lang="zh-CN" altLang="en-US" smtClean="0">
                <a:solidFill>
                  <a:prstClr val="black"/>
                </a:solidFill>
                <a:latin typeface="Calibri"/>
                <a:ea typeface="宋体"/>
              </a:rPr>
              <a:pPr>
                <a:defRPr/>
              </a:pPr>
              <a:t>2</a:t>
            </a:fld>
            <a:endParaRPr lang="zh-CN" altLang="en-US" dirty="0">
              <a:solidFill>
                <a:prstClr val="black"/>
              </a:solidFill>
              <a:latin typeface="Calibri"/>
              <a:ea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3</a:t>
            </a:fld>
            <a:endParaRPr lang="en-US"/>
          </a:p>
        </p:txBody>
      </p:sp>
    </p:spTree>
    <p:extLst>
      <p:ext uri="{BB962C8B-B14F-4D97-AF65-F5344CB8AC3E}">
        <p14:creationId xmlns:p14="http://schemas.microsoft.com/office/powerpoint/2010/main" val="183589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83589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1835895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mailto:info@eyefulpresentations.co.uk" TargetMode="External"/><Relationship Id="rId7" Type="http://schemas.openxmlformats.org/officeDocument/2006/relationships/diagramLayout" Target="../diagrams/layout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diagramData" Target="../diagrams/data2.xml"/><Relationship Id="rId5" Type="http://schemas.openxmlformats.org/officeDocument/2006/relationships/image" Target="../media/image12.png"/><Relationship Id="rId10" Type="http://schemas.microsoft.com/office/2007/relationships/diagramDrawing" Target="../diagrams/drawing2.xml"/><Relationship Id="rId4" Type="http://schemas.openxmlformats.org/officeDocument/2006/relationships/image" Target="../media/image11.png"/><Relationship Id="rId9" Type="http://schemas.openxmlformats.org/officeDocument/2006/relationships/diagramColors" Target="../diagrams/colors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Master" Target="../slideMasters/slideMaster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hyperlink" Target="mailto:info@eyefulpresentations.co.uk" TargetMode="External"/><Relationship Id="rId7" Type="http://schemas.openxmlformats.org/officeDocument/2006/relationships/diagramLayout" Target="../diagrams/layout4.xml"/><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diagramData" Target="../diagrams/data4.xml"/><Relationship Id="rId5" Type="http://schemas.openxmlformats.org/officeDocument/2006/relationships/image" Target="../media/image12.png"/><Relationship Id="rId10" Type="http://schemas.microsoft.com/office/2007/relationships/diagramDrawing" Target="../diagrams/drawing4.xml"/><Relationship Id="rId4" Type="http://schemas.openxmlformats.org/officeDocument/2006/relationships/image" Target="../media/image11.png"/><Relationship Id="rId9" Type="http://schemas.openxmlformats.org/officeDocument/2006/relationships/diagramColors" Target="../diagrams/colors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Master" Target="../slideMasters/slideMaster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hyperlink" Target="mailto:info@eyefulpresentations.co.uk" TargetMode="External"/><Relationship Id="rId7" Type="http://schemas.openxmlformats.org/officeDocument/2006/relationships/diagramLayout" Target="../diagrams/layout6.xml"/><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diagramData" Target="../diagrams/data6.xml"/><Relationship Id="rId5" Type="http://schemas.openxmlformats.org/officeDocument/2006/relationships/image" Target="../media/image12.png"/><Relationship Id="rId10" Type="http://schemas.microsoft.com/office/2007/relationships/diagramDrawing" Target="../diagrams/drawing6.xml"/><Relationship Id="rId4" Type="http://schemas.openxmlformats.org/officeDocument/2006/relationships/image" Target="../media/image11.png"/><Relationship Id="rId9" Type="http://schemas.openxmlformats.org/officeDocument/2006/relationships/diagramColors" Target="../diagrams/colors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Master" Target="../slideMasters/slideMaster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hyperlink" Target="mailto:info@eyefulpresentations.co.uk" TargetMode="External"/><Relationship Id="rId7" Type="http://schemas.openxmlformats.org/officeDocument/2006/relationships/diagramLayout" Target="../diagrams/layout8.xml"/><Relationship Id="rId2" Type="http://schemas.openxmlformats.org/officeDocument/2006/relationships/image" Target="../media/image10.png"/><Relationship Id="rId1" Type="http://schemas.openxmlformats.org/officeDocument/2006/relationships/slideMaster" Target="../slideMasters/slideMaster6.xml"/><Relationship Id="rId6" Type="http://schemas.openxmlformats.org/officeDocument/2006/relationships/diagramData" Target="../diagrams/data8.xml"/><Relationship Id="rId5" Type="http://schemas.openxmlformats.org/officeDocument/2006/relationships/image" Target="../media/image12.png"/><Relationship Id="rId10" Type="http://schemas.microsoft.com/office/2007/relationships/diagramDrawing" Target="../diagrams/drawing8.xml"/><Relationship Id="rId4" Type="http://schemas.openxmlformats.org/officeDocument/2006/relationships/image" Target="../media/image11.png"/><Relationship Id="rId9" Type="http://schemas.openxmlformats.org/officeDocument/2006/relationships/diagramColors" Target="../diagrams/colors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Master" Target="../slideMasters/slideMaster6.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1963"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3" name="图示 2"/>
          <p:cNvGraphicFramePr/>
          <p:nvPr userDrawn="1">
            <p:extLst>
              <p:ext uri="{D42A27DB-BD31-4B8C-83A1-F6EECF244321}">
                <p14:modId xmlns:p14="http://schemas.microsoft.com/office/powerpoint/2010/main" val="519439725"/>
              </p:ext>
            </p:extLst>
          </p:nvPr>
        </p:nvGraphicFramePr>
        <p:xfrm>
          <a:off x="5595120" y="2420888"/>
          <a:ext cx="6476049" cy="431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1"/>
          <p:cNvSpPr txBox="1"/>
          <p:nvPr userDrawn="1"/>
        </p:nvSpPr>
        <p:spPr>
          <a:xfrm>
            <a:off x="2575327" y="836714"/>
            <a:ext cx="3955896"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rPr>
              <a:t>图形图表</a:t>
            </a:r>
          </a:p>
        </p:txBody>
      </p:sp>
      <p:sp>
        <p:nvSpPr>
          <p:cNvPr id="5" name="矩形 4"/>
          <p:cNvSpPr/>
          <p:nvPr userDrawn="1"/>
        </p:nvSpPr>
        <p:spPr>
          <a:xfrm>
            <a:off x="2575328" y="620688"/>
            <a:ext cx="2800701" cy="369332"/>
          </a:xfrm>
          <a:prstGeom prst="rect">
            <a:avLst/>
          </a:prstGeom>
        </p:spPr>
        <p:txBody>
          <a:bodyPr wrap="square">
            <a:spAutoFit/>
          </a:bodyPr>
          <a:lstStyle/>
          <a:p>
            <a:r>
              <a:rPr lang="en-US" altLang="zh-CN"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——PPT</a:t>
            </a:r>
            <a:r>
              <a:rPr lang="zh-CN" altLang="en-US"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技能分享四</a:t>
            </a:r>
          </a:p>
        </p:txBody>
      </p:sp>
      <p:grpSp>
        <p:nvGrpSpPr>
          <p:cNvPr id="6" name="组合 5"/>
          <p:cNvGrpSpPr/>
          <p:nvPr userDrawn="1"/>
        </p:nvGrpSpPr>
        <p:grpSpPr>
          <a:xfrm>
            <a:off x="554560" y="404666"/>
            <a:ext cx="1976823" cy="1887693"/>
            <a:chOff x="554559" y="404664"/>
            <a:chExt cx="1976823" cy="1887693"/>
          </a:xfrm>
        </p:grpSpPr>
        <p:sp>
          <p:nvSpPr>
            <p:cNvPr id="8" name="椭圆形标注 7"/>
            <p:cNvSpPr/>
            <p:nvPr/>
          </p:nvSpPr>
          <p:spPr>
            <a:xfrm>
              <a:off x="599124" y="404664"/>
              <a:ext cx="1887693" cy="1887693"/>
            </a:xfrm>
            <a:prstGeom prst="wedgeEllipseCallout">
              <a:avLst>
                <a:gd name="adj1" fmla="val 41387"/>
                <a:gd name="adj2" fmla="val 45037"/>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99"/>
            <p:cNvSpPr txBox="1"/>
            <p:nvPr/>
          </p:nvSpPr>
          <p:spPr>
            <a:xfrm>
              <a:off x="554559" y="748346"/>
              <a:ext cx="1976823" cy="1200329"/>
            </a:xfrm>
            <a:prstGeom prst="rect">
              <a:avLst/>
            </a:prstGeom>
            <a:noFill/>
          </p:spPr>
          <p:txBody>
            <a:bodyPr wrap="none" rtlCol="0">
              <a:spAutoFit/>
            </a:bodyPr>
            <a:lstStyle/>
            <a:p>
              <a:r>
                <a:rPr lang="en-US" altLang="zh-CN" sz="7000" b="1" dirty="0">
                  <a:solidFill>
                    <a:schemeClr val="bg1"/>
                  </a:solidFill>
                  <a:latin typeface="Microsoft YaHei UI" panose="020B0503020204020204" pitchFamily="34" charset="-122"/>
                  <a:ea typeface="Microsoft YaHei UI" panose="020B0503020204020204" pitchFamily="34" charset="-122"/>
                  <a:cs typeface="Arial Unicode MS" panose="020B0604020202020204" pitchFamily="34" charset="-122"/>
                </a:rPr>
                <a:t>PPT</a:t>
              </a:r>
            </a:p>
          </p:txBody>
        </p:sp>
      </p:grpSp>
      <p:grpSp>
        <p:nvGrpSpPr>
          <p:cNvPr id="10" name="组合 9"/>
          <p:cNvGrpSpPr/>
          <p:nvPr userDrawn="1"/>
        </p:nvGrpSpPr>
        <p:grpSpPr>
          <a:xfrm>
            <a:off x="921915" y="6245854"/>
            <a:ext cx="1936901" cy="495514"/>
            <a:chOff x="403607" y="6173846"/>
            <a:chExt cx="1936145" cy="495514"/>
          </a:xfrm>
        </p:grpSpPr>
        <p:sp>
          <p:nvSpPr>
            <p:cNvPr id="11"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schemeClr val="bg1">
                      <a:lumMod val="50000"/>
                    </a:schemeClr>
                  </a:solidFill>
                  <a:latin typeface="微软雅黑" pitchFamily="34" charset="-122"/>
                  <a:ea typeface="微软雅黑" pitchFamily="34" charset="-122"/>
                </a:rPr>
                <a:t>布衣公子</a:t>
              </a:r>
              <a:r>
                <a:rPr lang="zh-CN" altLang="en-US" sz="1600" dirty="0">
                  <a:solidFill>
                    <a:srgbClr val="FF9500"/>
                  </a:solidFill>
                  <a:latin typeface="微软雅黑" pitchFamily="34" charset="-122"/>
                  <a:ea typeface="微软雅黑" pitchFamily="34" charset="-122"/>
                </a:rPr>
                <a:t>作品</a:t>
              </a:r>
              <a:endParaRPr lang="en-GB" altLang="zh-CN" sz="1600" dirty="0">
                <a:solidFill>
                  <a:srgbClr val="FF9500"/>
                </a:solidFill>
                <a:latin typeface="微软雅黑" pitchFamily="34" charset="-122"/>
                <a:ea typeface="微软雅黑" pitchFamily="34" charset="-122"/>
              </a:endParaRPr>
            </a:p>
          </p:txBody>
        </p:sp>
        <p:pic>
          <p:nvPicPr>
            <p:cNvPr id="12" name="Picture 9" descr="E:\仝德志文件，勿删！\03-参考文档\！PPT图片及版面资源\06-PPT精选插图\05-头像\嘿嘿.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600"/>
                                  </p:stCondLst>
                                  <p:childTnLst>
                                    <p:animScale>
                                      <p:cBhvr>
                                        <p:cTn id="11" dur="100" fill="hold"/>
                                        <p:tgtEl>
                                          <p:spTgt spid="6"/>
                                        </p:tgtEl>
                                      </p:cBhvr>
                                      <p:by x="110000" y="110000"/>
                                    </p:animScale>
                                  </p:childTnLst>
                                </p:cTn>
                              </p:par>
                              <p:par>
                                <p:cTn id="12" presetID="6" presetClass="emph" presetSubtype="0" fill="hold" nodeType="withEffect">
                                  <p:stCondLst>
                                    <p:cond delay="700"/>
                                  </p:stCondLst>
                                  <p:childTnLst>
                                    <p:animScale>
                                      <p:cBhvr>
                                        <p:cTn id="13" dur="200" fill="hold"/>
                                        <p:tgtEl>
                                          <p:spTgt spid="6"/>
                                        </p:tgtEl>
                                      </p:cBhvr>
                                      <p:by x="90000" y="90000"/>
                                    </p:animScale>
                                  </p:childTnLst>
                                </p:cTn>
                              </p:par>
                              <p:par>
                                <p:cTn id="14" presetID="6" presetClass="emph" presetSubtype="0" fill="hold" nodeType="withEffect">
                                  <p:stCondLst>
                                    <p:cond delay="900"/>
                                  </p:stCondLst>
                                  <p:childTnLst>
                                    <p:animScale>
                                      <p:cBhvr>
                                        <p:cTn id="15" dur="100" fill="hold"/>
                                        <p:tgtEl>
                                          <p:spTgt spid="6"/>
                                        </p:tgtEl>
                                      </p:cBhvr>
                                      <p:by x="105000" y="105000"/>
                                    </p:animScale>
                                  </p:childTnLst>
                                </p:cTn>
                              </p:par>
                              <p:par>
                                <p:cTn id="16" presetID="6" presetClass="emph" presetSubtype="0" fill="hold" nodeType="withEffect">
                                  <p:stCondLst>
                                    <p:cond delay="1000"/>
                                  </p:stCondLst>
                                  <p:childTnLst>
                                    <p:animScale>
                                      <p:cBhvr>
                                        <p:cTn id="17" dur="200" fill="hold"/>
                                        <p:tgtEl>
                                          <p:spTgt spid="6"/>
                                        </p:tgtEl>
                                      </p:cBhvr>
                                      <p:by x="95000" y="95000"/>
                                    </p:animScale>
                                  </p:childTnLst>
                                </p:cTn>
                              </p:par>
                            </p:childTnLst>
                          </p:cTn>
                        </p:par>
                        <p:par>
                          <p:cTn id="18" fill="hold">
                            <p:stCondLst>
                              <p:cond delay="1200"/>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1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2800"/>
                            </p:stCondLst>
                            <p:childTnLst>
                              <p:par>
                                <p:cTn id="30" presetID="23"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封底">
    <p:bg>
      <p:bgRef idx="1001">
        <a:schemeClr val="bg1"/>
      </p:bgRef>
    </p:bg>
    <p:spTree>
      <p:nvGrpSpPr>
        <p:cNvPr id="1" name=""/>
        <p:cNvGrpSpPr/>
        <p:nvPr/>
      </p:nvGrpSpPr>
      <p:grpSpPr>
        <a:xfrm>
          <a:off x="0" y="0"/>
          <a:ext cx="0" cy="0"/>
          <a:chOff x="0" y="0"/>
          <a:chExt cx="0" cy="0"/>
        </a:xfrm>
      </p:grpSpPr>
      <p:sp>
        <p:nvSpPr>
          <p:cNvPr id="23" name="矩形 2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TextBox 3"/>
          <p:cNvSpPr txBox="1"/>
          <p:nvPr userDrawn="1"/>
        </p:nvSpPr>
        <p:spPr>
          <a:xfrm>
            <a:off x="4659015" y="2276872"/>
            <a:ext cx="6768752"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r>
              <a:rPr lang="zh-CN" altLang="en-US" sz="5400" dirty="0">
                <a:solidFill>
                  <a:srgbClr val="5C3F41"/>
                </a:solidFill>
              </a:rPr>
              <a:t>个人经验 请多指点！</a:t>
            </a:r>
          </a:p>
        </p:txBody>
      </p:sp>
      <p:pic>
        <p:nvPicPr>
          <p:cNvPr id="12" name="Picture 6" descr="C:\Documents and Settings\tdz\桌面\未标题-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71183" y="3501008"/>
            <a:ext cx="349412" cy="39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4">
            <a:hlinkClick r:id="rId3"/>
          </p:cNvPr>
          <p:cNvSpPr txBox="1">
            <a:spLocks noChangeArrowheads="1"/>
          </p:cNvSpPr>
          <p:nvPr userDrawn="1"/>
        </p:nvSpPr>
        <p:spPr bwMode="auto">
          <a:xfrm>
            <a:off x="6636109" y="3523391"/>
            <a:ext cx="3569111" cy="351234"/>
          </a:xfrm>
          <a:prstGeom prst="rect">
            <a:avLst/>
          </a:prstGeom>
          <a:noFill/>
          <a:ln w="9525">
            <a:noFill/>
            <a:miter lim="800000"/>
            <a:headEnd/>
            <a:tailEnd/>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itchFamily="34" charset="-122"/>
                <a:ea typeface="微软雅黑" pitchFamily="34" charset="-122"/>
                <a:cs typeface="+mn-cs"/>
              </a:rPr>
              <a:t>11020228@qq.com</a:t>
            </a:r>
          </a:p>
        </p:txBody>
      </p:sp>
      <p:sp>
        <p:nvSpPr>
          <p:cNvPr id="14" name="TextBox 10"/>
          <p:cNvSpPr>
            <a:spLocks noChangeArrowheads="1"/>
          </p:cNvSpPr>
          <p:nvPr userDrawn="1"/>
        </p:nvSpPr>
        <p:spPr bwMode="auto">
          <a:xfrm>
            <a:off x="6636109" y="4603974"/>
            <a:ext cx="3569111"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tx1">
                    <a:lumMod val="65000"/>
                    <a:lumOff val="35000"/>
                  </a:schemeClr>
                </a:solidFill>
                <a:latin typeface="微软雅黑" pitchFamily="34" charset="-122"/>
                <a:ea typeface="微软雅黑" pitchFamily="34" charset="-122"/>
                <a:sym typeface="Arial" pitchFamily="34" charset="0"/>
              </a:rPr>
              <a:t>http://weibo.com/teliss</a:t>
            </a:r>
          </a:p>
        </p:txBody>
      </p:sp>
      <p:pic>
        <p:nvPicPr>
          <p:cNvPr id="15" name="Picture 3" descr="C:\Documents and Settings\tdz\桌面\未标题-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171183" y="4625834"/>
            <a:ext cx="396000" cy="356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user\Desktop\未标题-4 拷贝.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171183" y="4059489"/>
            <a:ext cx="339429" cy="432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4">
            <a:hlinkClick r:id="rId3"/>
          </p:cNvPr>
          <p:cNvSpPr txBox="1">
            <a:spLocks noChangeArrowheads="1"/>
          </p:cNvSpPr>
          <p:nvPr userDrawn="1"/>
        </p:nvSpPr>
        <p:spPr bwMode="auto">
          <a:xfrm>
            <a:off x="6636109" y="4063681"/>
            <a:ext cx="3569111" cy="351234"/>
          </a:xfrm>
          <a:prstGeom prst="rect">
            <a:avLst/>
          </a:prstGeom>
          <a:noFill/>
          <a:ln w="9525">
            <a:noFill/>
            <a:miter lim="800000"/>
            <a:headEnd/>
            <a:tailEnd/>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itchFamily="34" charset="-122"/>
                <a:ea typeface="微软雅黑" pitchFamily="34" charset="-122"/>
                <a:cs typeface="+mn-cs"/>
              </a:rPr>
              <a:t>http://teliss.blog.163.com</a:t>
            </a:r>
          </a:p>
        </p:txBody>
      </p:sp>
      <p:graphicFrame>
        <p:nvGraphicFramePr>
          <p:cNvPr id="18" name="图示 17"/>
          <p:cNvGraphicFramePr/>
          <p:nvPr userDrawn="1">
            <p:extLst>
              <p:ext uri="{D42A27DB-BD31-4B8C-83A1-F6EECF244321}">
                <p14:modId xmlns:p14="http://schemas.microsoft.com/office/powerpoint/2010/main" val="639414376"/>
              </p:ext>
            </p:extLst>
          </p:nvPr>
        </p:nvGraphicFramePr>
        <p:xfrm>
          <a:off x="288033" y="0"/>
          <a:ext cx="5091063"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22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72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22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72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32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72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7813"/>
            <a:ext cx="10978515"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609917" y="1600201"/>
            <a:ext cx="538760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0828" y="1600201"/>
            <a:ext cx="538760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a:xfrm>
            <a:off x="4167770" y="6248400"/>
            <a:ext cx="3862811" cy="457200"/>
          </a:xfrm>
          <a:prstGeom prst="rect">
            <a:avLst/>
          </a:prstGeom>
        </p:spPr>
        <p:txBody>
          <a:bodyPr/>
          <a:lstStyle>
            <a:lvl1pPr>
              <a:defRPr/>
            </a:lvl1pPr>
          </a:lstStyle>
          <a:p>
            <a:endParaRPr lang="en-US" altLang="zh-CN"/>
          </a:p>
        </p:txBody>
      </p:sp>
      <p:sp>
        <p:nvSpPr>
          <p:cNvPr id="6" name="灯片编号占位符 5"/>
          <p:cNvSpPr>
            <a:spLocks noGrp="1"/>
          </p:cNvSpPr>
          <p:nvPr>
            <p:ph type="sldNum" sz="quarter" idx="11"/>
          </p:nvPr>
        </p:nvSpPr>
        <p:spPr>
          <a:xfrm>
            <a:off x="8742151" y="6243638"/>
            <a:ext cx="2846282" cy="457200"/>
          </a:xfrm>
          <a:prstGeom prst="rect">
            <a:avLst/>
          </a:prstGeom>
        </p:spPr>
        <p:txBody>
          <a:bodyPr/>
          <a:lstStyle>
            <a:lvl1pPr>
              <a:defRPr/>
            </a:lvl1pPr>
          </a:lstStyle>
          <a:p>
            <a:fld id="{8CA5C2CC-F9C0-411A-8694-C1396F4C3564}" type="slidenum">
              <a:rPr lang="en-US" altLang="zh-CN"/>
              <a:pPr/>
              <a:t>‹#›</a:t>
            </a:fld>
            <a:endParaRPr lang="en-US" altLang="zh-CN"/>
          </a:p>
        </p:txBody>
      </p:sp>
      <p:sp>
        <p:nvSpPr>
          <p:cNvPr id="8" name="矩形 7">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印品黑体" panose="00000500000000000000" pitchFamily="2" charset="-122"/>
            </a:endParaRPr>
          </a:p>
        </p:txBody>
      </p:sp>
      <p:pic>
        <p:nvPicPr>
          <p:cNvPr id="9" name="图片 8">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3187040931"/>
      </p:ext>
    </p:extLst>
  </p:cSld>
  <p:clrMapOvr>
    <a:masterClrMapping/>
  </p:clrMapOvr>
  <p:transition advClick="0">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7813"/>
            <a:ext cx="10978515"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918" y="1600201"/>
            <a:ext cx="1097851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a:xfrm>
            <a:off x="4167770" y="6248400"/>
            <a:ext cx="3862811" cy="457200"/>
          </a:xfrm>
          <a:prstGeom prst="rect">
            <a:avLst/>
          </a:prstGeom>
        </p:spPr>
        <p:txBody>
          <a:bodyPr/>
          <a:lstStyle>
            <a:lvl1pPr>
              <a:defRPr/>
            </a:lvl1pPr>
          </a:lstStyle>
          <a:p>
            <a:endParaRPr lang="en-US" altLang="zh-CN"/>
          </a:p>
        </p:txBody>
      </p:sp>
      <p:sp>
        <p:nvSpPr>
          <p:cNvPr id="5" name="灯片编号占位符 4"/>
          <p:cNvSpPr>
            <a:spLocks noGrp="1"/>
          </p:cNvSpPr>
          <p:nvPr>
            <p:ph type="sldNum" sz="quarter" idx="11"/>
          </p:nvPr>
        </p:nvSpPr>
        <p:spPr>
          <a:xfrm>
            <a:off x="8742151" y="6243638"/>
            <a:ext cx="2846282" cy="457200"/>
          </a:xfrm>
          <a:prstGeom prst="rect">
            <a:avLst/>
          </a:prstGeom>
        </p:spPr>
        <p:txBody>
          <a:bodyPr/>
          <a:lstStyle>
            <a:lvl1pPr>
              <a:defRPr/>
            </a:lvl1pPr>
          </a:lstStyle>
          <a:p>
            <a:fld id="{D600167C-0793-4206-B3BA-F7D142BE1DC7}" type="slidenum">
              <a:rPr lang="en-US" altLang="zh-CN"/>
              <a:pPr/>
              <a:t>‹#›</a:t>
            </a:fld>
            <a:endParaRPr lang="en-US" altLang="zh-CN"/>
          </a:p>
        </p:txBody>
      </p:sp>
      <p:sp>
        <p:nvSpPr>
          <p:cNvPr id="6" name="矩形 5">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印品黑体" panose="00000500000000000000" pitchFamily="2" charset="-122"/>
            </a:endParaRPr>
          </a:p>
        </p:txBody>
      </p:sp>
      <p:pic>
        <p:nvPicPr>
          <p:cNvPr id="7" name="图片 6">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1718833404"/>
      </p:ext>
    </p:extLst>
  </p:cSld>
  <p:clrMapOvr>
    <a:masterClrMapping/>
  </p:clrMapOvr>
  <p:transition advClick="0">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575B595A-8E08-5491-67E7-6E38BED9B8CF}"/>
              </a:ext>
            </a:extLst>
          </p:cNvPr>
          <p:cNvPicPr>
            <a:picLocks noChangeAspect="1"/>
          </p:cNvPicPr>
          <p:nvPr userDrawn="1"/>
        </p:nvPicPr>
        <p:blipFill>
          <a:blip r:embed="rId2" cstate="print"/>
          <a:stretch>
            <a:fillRect/>
          </a:stretch>
        </p:blipFill>
        <p:spPr>
          <a:xfrm>
            <a:off x="0" y="18288"/>
            <a:ext cx="12204703" cy="6821424"/>
          </a:xfrm>
          <a:prstGeom prst="rect">
            <a:avLst/>
          </a:prstGeom>
        </p:spPr>
      </p:pic>
      <p:pic>
        <p:nvPicPr>
          <p:cNvPr id="8" name="图片 7">
            <a:extLst>
              <a:ext uri="{FF2B5EF4-FFF2-40B4-BE49-F238E27FC236}">
                <a16:creationId xmlns="" xmlns:a16="http://schemas.microsoft.com/office/drawing/2014/main" id="{C866838C-2BD6-0A63-8739-A518C522D805}"/>
              </a:ext>
            </a:extLst>
          </p:cNvPr>
          <p:cNvPicPr>
            <a:picLocks noChangeAspect="1"/>
          </p:cNvPicPr>
          <p:nvPr userDrawn="1"/>
        </p:nvPicPr>
        <p:blipFill rotWithShape="1">
          <a:blip r:embed="rId3" cstate="hqprint"/>
          <a:srcRect/>
          <a:stretch>
            <a:fillRect/>
          </a:stretch>
        </p:blipFill>
        <p:spPr>
          <a:xfrm>
            <a:off x="0" y="18288"/>
            <a:ext cx="12204703" cy="6839712"/>
          </a:xfrm>
          <a:prstGeom prst="rect">
            <a:avLst/>
          </a:prstGeom>
        </p:spPr>
      </p:pic>
      <p:sp>
        <p:nvSpPr>
          <p:cNvPr id="9" name="矩形 8">
            <a:extLst>
              <a:ext uri="{FF2B5EF4-FFF2-40B4-BE49-F238E27FC236}">
                <a16:creationId xmlns="" xmlns:a16="http://schemas.microsoft.com/office/drawing/2014/main" id="{CD2D2832-A590-B12A-D853-B38378807E0D}"/>
              </a:ext>
            </a:extLst>
          </p:cNvPr>
          <p:cNvSpPr/>
          <p:nvPr userDrawn="1"/>
        </p:nvSpPr>
        <p:spPr>
          <a:xfrm>
            <a:off x="0" y="-25257"/>
            <a:ext cx="12204703" cy="6883257"/>
          </a:xfrm>
          <a:prstGeom prst="rect">
            <a:avLst/>
          </a:prstGeom>
          <a:solidFill>
            <a:srgbClr val="0E387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矩形 33"/>
          <p:cNvSpPr/>
          <p:nvPr userDrawn="1"/>
        </p:nvSpPr>
        <p:spPr>
          <a:xfrm>
            <a:off x="0" y="5689600"/>
            <a:ext cx="12198350" cy="1168400"/>
          </a:xfrm>
          <a:prstGeom prst="rect">
            <a:avLst/>
          </a:prstGeom>
          <a:solidFill>
            <a:schemeClr val="accent5">
              <a:lumMod val="75000"/>
              <a:lumOff val="25000"/>
              <a:alpha val="34000"/>
            </a:schemeClr>
          </a:solidFill>
          <a:ln w="12700">
            <a:miter lim="400000"/>
          </a:ln>
        </p:spPr>
        <p:txBody>
          <a:bodyPr lIns="45719" rIns="45719" anchor="ctr"/>
          <a:lstStyle/>
          <a:p>
            <a:pPr algn="ctr">
              <a:defRPr sz="2400">
                <a:solidFill>
                  <a:srgbClr val="FFFFFF"/>
                </a:solidFill>
              </a:defRPr>
            </a:pPr>
            <a:endParaRPr sz="2400"/>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3402" y="6055147"/>
            <a:ext cx="1408199" cy="570790"/>
          </a:xfrm>
          <a:prstGeom prst="rect">
            <a:avLst/>
          </a:prstGeom>
        </p:spPr>
      </p:pic>
      <p:pic>
        <p:nvPicPr>
          <p:cNvPr id="2" name="图片 1">
            <a:extLst>
              <a:ext uri="{FF2B5EF4-FFF2-40B4-BE49-F238E27FC236}">
                <a16:creationId xmlns="" xmlns:a16="http://schemas.microsoft.com/office/drawing/2014/main" id="{27D815B0-6D10-A450-3FEA-E912C7E6498E}"/>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1" y="1"/>
            <a:ext cx="2053389" cy="536669"/>
          </a:xfrm>
          <a:prstGeom prst="rect">
            <a:avLst/>
          </a:prstGeom>
        </p:spPr>
      </p:pic>
      <p:pic>
        <p:nvPicPr>
          <p:cNvPr id="3" name="图片 2">
            <a:extLst>
              <a:ext uri="{FF2B5EF4-FFF2-40B4-BE49-F238E27FC236}">
                <a16:creationId xmlns="" xmlns:a16="http://schemas.microsoft.com/office/drawing/2014/main" id="{9A9B0786-F6A5-3D36-090B-07E0372EBD4A}"/>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386645" y="5797829"/>
            <a:ext cx="1014855" cy="1085429"/>
          </a:xfrm>
          <a:prstGeom prst="rect">
            <a:avLst/>
          </a:prstGeom>
        </p:spPr>
      </p:pic>
      <p:sp>
        <p:nvSpPr>
          <p:cNvPr id="12" name="文本框 11">
            <a:extLst>
              <a:ext uri="{FF2B5EF4-FFF2-40B4-BE49-F238E27FC236}">
                <a16:creationId xmlns="" xmlns:a16="http://schemas.microsoft.com/office/drawing/2014/main" id="{9B5CCC57-A57B-2C08-877D-57061FDA827C}"/>
              </a:ext>
            </a:extLst>
          </p:cNvPr>
          <p:cNvSpPr txBox="1"/>
          <p:nvPr userDrawn="1"/>
        </p:nvSpPr>
        <p:spPr>
          <a:xfrm>
            <a:off x="7474630" y="6160579"/>
            <a:ext cx="214487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CN" altLang="en-US" sz="1400" b="0" i="0" u="none" strike="noStrike" cap="none" spc="0" normalizeH="0" baseline="0" dirty="0">
                <a:ln>
                  <a:noFill/>
                </a:ln>
                <a:solidFill>
                  <a:schemeClr val="accent1">
                    <a:lumMod val="40000"/>
                    <a:lumOff val="60000"/>
                  </a:schemeClr>
                </a:solidFill>
                <a:effectLst/>
                <a:uFillTx/>
                <a:latin typeface="黑体" panose="02010609060101010101" pitchFamily="49" charset="-122"/>
                <a:ea typeface="黑体" panose="02010609060101010101" pitchFamily="49" charset="-122"/>
                <a:cs typeface="+mn-cs"/>
                <a:sym typeface="Calibri"/>
              </a:rPr>
              <a:t>合作企业与技术支持：</a:t>
            </a:r>
          </a:p>
        </p:txBody>
      </p:sp>
    </p:spTree>
    <p:extLst>
      <p:ext uri="{BB962C8B-B14F-4D97-AF65-F5344CB8AC3E}">
        <p14:creationId xmlns:p14="http://schemas.microsoft.com/office/powerpoint/2010/main" val="109960357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2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873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7274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09741"/>
            <a:ext cx="10521077"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283" y="4589466"/>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05897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5625"/>
            <a:ext cx="5184299"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6" y="1825625"/>
            <a:ext cx="5184299"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2604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28"/>
            <a:ext cx="10521077" cy="1325563"/>
          </a:xfrm>
        </p:spPr>
        <p:txBody>
          <a:bodyPr/>
          <a:lstStyle/>
          <a:p>
            <a:r>
              <a:rPr lang="zh-CN" altLang="en-US"/>
              <a:t>单击此处编辑母版标题样式</a:t>
            </a:r>
          </a:p>
        </p:txBody>
      </p:sp>
      <p:sp>
        <p:nvSpPr>
          <p:cNvPr id="3" name="文本占位符 2"/>
          <p:cNvSpPr>
            <a:spLocks noGrp="1"/>
          </p:cNvSpPr>
          <p:nvPr>
            <p:ph type="body" idx="1"/>
          </p:nvPr>
        </p:nvSpPr>
        <p:spPr>
          <a:xfrm>
            <a:off x="840227"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7" y="2505075"/>
            <a:ext cx="5160473"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075"/>
            <a:ext cx="51858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0218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9" name="椭圆 8"/>
          <p:cNvSpPr/>
          <p:nvPr userDrawn="1"/>
        </p:nvSpPr>
        <p:spPr>
          <a:xfrm>
            <a:off x="217492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图形绘制</a:t>
            </a:r>
          </a:p>
        </p:txBody>
      </p:sp>
      <p:sp>
        <p:nvSpPr>
          <p:cNvPr id="10" name="椭圆 9"/>
          <p:cNvSpPr/>
          <p:nvPr userDrawn="1"/>
        </p:nvSpPr>
        <p:spPr>
          <a:xfrm>
            <a:off x="4203148"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图片处理</a:t>
            </a:r>
          </a:p>
        </p:txBody>
      </p:sp>
      <p:sp>
        <p:nvSpPr>
          <p:cNvPr id="11" name="椭圆 10"/>
          <p:cNvSpPr/>
          <p:nvPr userDrawn="1"/>
        </p:nvSpPr>
        <p:spPr>
          <a:xfrm>
            <a:off x="623137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图表设计</a:t>
            </a:r>
          </a:p>
        </p:txBody>
      </p:sp>
      <p:sp>
        <p:nvSpPr>
          <p:cNvPr id="12" name="椭圆 11"/>
          <p:cNvSpPr/>
          <p:nvPr userDrawn="1"/>
        </p:nvSpPr>
        <p:spPr>
          <a:xfrm>
            <a:off x="8259599"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典型案例</a:t>
            </a:r>
          </a:p>
        </p:txBody>
      </p:sp>
      <p:grpSp>
        <p:nvGrpSpPr>
          <p:cNvPr id="13" name="组合 12"/>
          <p:cNvGrpSpPr/>
          <p:nvPr userDrawn="1"/>
        </p:nvGrpSpPr>
        <p:grpSpPr>
          <a:xfrm>
            <a:off x="3562930" y="5719055"/>
            <a:ext cx="692150" cy="692150"/>
            <a:chOff x="3927867" y="5719055"/>
            <a:chExt cx="692150" cy="692150"/>
          </a:xfrm>
        </p:grpSpPr>
        <p:sp>
          <p:nvSpPr>
            <p:cNvPr id="14" name="椭圆 13"/>
            <p:cNvSpPr/>
            <p:nvPr/>
          </p:nvSpPr>
          <p:spPr>
            <a:xfrm>
              <a:off x="3927867" y="5719055"/>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5" name="椭圆 14"/>
            <p:cNvSpPr/>
            <p:nvPr/>
          </p:nvSpPr>
          <p:spPr>
            <a:xfrm>
              <a:off x="4004067"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1</a:t>
              </a:r>
              <a:endParaRPr lang="zh-CN" altLang="en-US" dirty="0">
                <a:latin typeface="Impact" pitchFamily="34" charset="0"/>
              </a:endParaRPr>
            </a:p>
          </p:txBody>
        </p:sp>
      </p:grpSp>
      <p:grpSp>
        <p:nvGrpSpPr>
          <p:cNvPr id="16" name="组合 15"/>
          <p:cNvGrpSpPr/>
          <p:nvPr userDrawn="1"/>
        </p:nvGrpSpPr>
        <p:grpSpPr>
          <a:xfrm>
            <a:off x="4903153" y="4390936"/>
            <a:ext cx="692150" cy="692150"/>
            <a:chOff x="5191288" y="4388838"/>
            <a:chExt cx="692150" cy="692150"/>
          </a:xfrm>
        </p:grpSpPr>
        <p:sp>
          <p:nvSpPr>
            <p:cNvPr id="17" name="椭圆 16"/>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8" name="椭圆 17"/>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2</a:t>
              </a:r>
              <a:endParaRPr lang="zh-CN" altLang="en-US" dirty="0">
                <a:latin typeface="Impact" pitchFamily="34" charset="0"/>
              </a:endParaRPr>
            </a:p>
          </p:txBody>
        </p:sp>
      </p:grpSp>
      <p:grpSp>
        <p:nvGrpSpPr>
          <p:cNvPr id="19" name="组合 18"/>
          <p:cNvGrpSpPr/>
          <p:nvPr userDrawn="1"/>
        </p:nvGrpSpPr>
        <p:grpSpPr>
          <a:xfrm>
            <a:off x="6519890" y="4390936"/>
            <a:ext cx="692150" cy="692150"/>
            <a:chOff x="6884827" y="4388838"/>
            <a:chExt cx="692150" cy="692150"/>
          </a:xfrm>
        </p:grpSpPr>
        <p:sp>
          <p:nvSpPr>
            <p:cNvPr id="20" name="椭圆 19"/>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21" name="椭圆 20"/>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3</a:t>
              </a:r>
              <a:endParaRPr lang="zh-CN" altLang="en-US" dirty="0">
                <a:latin typeface="Impact" pitchFamily="34" charset="0"/>
              </a:endParaRPr>
            </a:p>
          </p:txBody>
        </p:sp>
      </p:grpSp>
      <p:grpSp>
        <p:nvGrpSpPr>
          <p:cNvPr id="22" name="组合 21"/>
          <p:cNvGrpSpPr/>
          <p:nvPr userDrawn="1"/>
        </p:nvGrpSpPr>
        <p:grpSpPr>
          <a:xfrm>
            <a:off x="7853895" y="5719055"/>
            <a:ext cx="693737" cy="692150"/>
            <a:chOff x="8218831" y="5719055"/>
            <a:chExt cx="693737" cy="692150"/>
          </a:xfrm>
        </p:grpSpPr>
        <p:sp>
          <p:nvSpPr>
            <p:cNvPr id="23" name="椭圆 22"/>
            <p:cNvSpPr/>
            <p:nvPr/>
          </p:nvSpPr>
          <p:spPr>
            <a:xfrm>
              <a:off x="8218831" y="5719055"/>
              <a:ext cx="693737"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24" name="椭圆 23"/>
            <p:cNvSpPr/>
            <p:nvPr/>
          </p:nvSpPr>
          <p:spPr>
            <a:xfrm>
              <a:off x="8295824"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4</a:t>
              </a:r>
              <a:endParaRPr lang="zh-CN" altLang="en-US" dirty="0">
                <a:latin typeface="Impact" pitchFamily="34" charset="0"/>
              </a:endParaRPr>
            </a:p>
          </p:txBody>
        </p:sp>
      </p:grpSp>
      <p:sp>
        <p:nvSpPr>
          <p:cNvPr id="25" name="任意多边形 24"/>
          <p:cNvSpPr/>
          <p:nvPr userDrawn="1"/>
        </p:nvSpPr>
        <p:spPr>
          <a:xfrm rot="5400000">
            <a:off x="7693735" y="4499629"/>
            <a:ext cx="2375559" cy="5237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p>
        </p:txBody>
      </p:sp>
      <p:sp>
        <p:nvSpPr>
          <p:cNvPr id="26" name="任意多边形 25"/>
          <p:cNvSpPr/>
          <p:nvPr userDrawn="1"/>
        </p:nvSpPr>
        <p:spPr>
          <a:xfrm rot="5400000">
            <a:off x="4662122"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p>
        </p:txBody>
      </p:sp>
      <p:sp>
        <p:nvSpPr>
          <p:cNvPr id="28" name="任意多边形 27"/>
          <p:cNvSpPr/>
          <p:nvPr userDrawn="1"/>
        </p:nvSpPr>
        <p:spPr>
          <a:xfrm rot="5400000" flipV="1">
            <a:off x="2011485" y="4474831"/>
            <a:ext cx="2384357" cy="564549"/>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600" dirty="0">
              <a:solidFill>
                <a:schemeClr val="tx1">
                  <a:lumMod val="65000"/>
                  <a:lumOff val="35000"/>
                </a:schemeClr>
              </a:solidFill>
              <a:latin typeface="Agency FB" panose="020B0503020202020204" pitchFamily="34" charset="0"/>
              <a:ea typeface="Adobe 宋体 Std L" pitchFamily="18" charset="-122"/>
            </a:endParaRPr>
          </a:p>
        </p:txBody>
      </p:sp>
      <p:sp>
        <p:nvSpPr>
          <p:cNvPr id="31"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schemeClr val="tx1">
                    <a:lumMod val="65000"/>
                    <a:lumOff val="35000"/>
                  </a:schemeClr>
                </a:solidFill>
                <a:ea typeface="微软雅黑"/>
              </a:rPr>
              <a:t>目录页</a:t>
            </a:r>
          </a:p>
        </p:txBody>
      </p:sp>
      <p:sp>
        <p:nvSpPr>
          <p:cNvPr id="33" name="任意多边形 32"/>
          <p:cNvSpPr/>
          <p:nvPr userDrawn="1"/>
        </p:nvSpPr>
        <p:spPr>
          <a:xfrm rot="5400000" flipV="1">
            <a:off x="6690347"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p>
        </p:txBody>
      </p:sp>
      <p:sp>
        <p:nvSpPr>
          <p:cNvPr id="36"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7"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478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文本框 4"/>
          <p:cNvSpPr txBox="1"/>
          <p:nvPr userDrawn="1"/>
        </p:nvSpPr>
        <p:spPr>
          <a:xfrm>
            <a:off x="237342" y="145145"/>
            <a:ext cx="1569893" cy="1015663"/>
          </a:xfrm>
          <a:prstGeom prst="rect">
            <a:avLst/>
          </a:prstGeom>
          <a:noFill/>
        </p:spPr>
        <p:txBody>
          <a:bodyPr wrap="square" rtlCol="0">
            <a:spAutoFit/>
          </a:bodyPr>
          <a:lstStyle/>
          <a:p>
            <a:r>
              <a:rPr lang="en-US" altLang="zh-CN" sz="6000" b="1" dirty="0">
                <a:solidFill>
                  <a:srgbClr val="0E5FB3"/>
                </a:solidFill>
                <a:cs typeface="+mn-ea"/>
                <a:sym typeface="+mn-lt"/>
              </a:rPr>
              <a:t>01</a:t>
            </a:r>
            <a:endParaRPr lang="zh-CN" altLang="en-US" sz="6000" b="1" dirty="0">
              <a:solidFill>
                <a:srgbClr val="0E5FB3"/>
              </a:solidFill>
              <a:cs typeface="+mn-ea"/>
              <a:sym typeface="+mn-lt"/>
            </a:endParaRPr>
          </a:p>
        </p:txBody>
      </p:sp>
      <p:grpSp>
        <p:nvGrpSpPr>
          <p:cNvPr id="6" name="组合 5"/>
          <p:cNvGrpSpPr/>
          <p:nvPr userDrawn="1"/>
        </p:nvGrpSpPr>
        <p:grpSpPr>
          <a:xfrm>
            <a:off x="1263947" y="315260"/>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物流运营状况</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7581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框 4"/>
          <p:cNvSpPr txBox="1"/>
          <p:nvPr userDrawn="1"/>
        </p:nvSpPr>
        <p:spPr>
          <a:xfrm>
            <a:off x="237342" y="145145"/>
            <a:ext cx="1569893" cy="1015663"/>
          </a:xfrm>
          <a:prstGeom prst="rect">
            <a:avLst/>
          </a:prstGeom>
          <a:noFill/>
        </p:spPr>
        <p:txBody>
          <a:bodyPr wrap="square" rtlCol="0">
            <a:spAutoFit/>
          </a:bodyPr>
          <a:lstStyle/>
          <a:p>
            <a:r>
              <a:rPr lang="en-US" altLang="zh-CN" sz="6000" b="1" dirty="0">
                <a:solidFill>
                  <a:srgbClr val="0E5FB3"/>
                </a:solidFill>
                <a:cs typeface="+mn-ea"/>
                <a:sym typeface="+mn-lt"/>
              </a:rPr>
              <a:t>02</a:t>
            </a:r>
            <a:endParaRPr lang="zh-CN" altLang="en-US" sz="6000" b="1" dirty="0">
              <a:solidFill>
                <a:srgbClr val="0E5FB3"/>
              </a:solidFill>
              <a:cs typeface="+mn-ea"/>
              <a:sym typeface="+mn-lt"/>
            </a:endParaRPr>
          </a:p>
        </p:txBody>
      </p:sp>
      <p:grpSp>
        <p:nvGrpSpPr>
          <p:cNvPr id="6" name="组合 5"/>
          <p:cNvGrpSpPr/>
          <p:nvPr userDrawn="1"/>
        </p:nvGrpSpPr>
        <p:grpSpPr>
          <a:xfrm>
            <a:off x="1263947" y="315260"/>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内部运作管理</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477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文本框 4"/>
          <p:cNvSpPr txBox="1"/>
          <p:nvPr userDrawn="1"/>
        </p:nvSpPr>
        <p:spPr>
          <a:xfrm>
            <a:off x="237342" y="145145"/>
            <a:ext cx="1569893" cy="1015663"/>
          </a:xfrm>
          <a:prstGeom prst="rect">
            <a:avLst/>
          </a:prstGeom>
          <a:noFill/>
        </p:spPr>
        <p:txBody>
          <a:bodyPr wrap="square" rtlCol="0">
            <a:spAutoFit/>
          </a:bodyPr>
          <a:lstStyle/>
          <a:p>
            <a:r>
              <a:rPr lang="en-US" altLang="zh-CN" sz="6000" b="1" dirty="0">
                <a:solidFill>
                  <a:srgbClr val="0E5FB3"/>
                </a:solidFill>
                <a:cs typeface="+mn-ea"/>
                <a:sym typeface="+mn-lt"/>
              </a:rPr>
              <a:t>03</a:t>
            </a:r>
            <a:endParaRPr lang="zh-CN" altLang="en-US" sz="6000" b="1" dirty="0">
              <a:solidFill>
                <a:srgbClr val="0E5FB3"/>
              </a:solidFill>
              <a:cs typeface="+mn-ea"/>
              <a:sym typeface="+mn-lt"/>
            </a:endParaRPr>
          </a:p>
        </p:txBody>
      </p:sp>
      <p:grpSp>
        <p:nvGrpSpPr>
          <p:cNvPr id="6" name="组合 5"/>
          <p:cNvGrpSpPr/>
          <p:nvPr userDrawn="1"/>
        </p:nvGrpSpPr>
        <p:grpSpPr>
          <a:xfrm>
            <a:off x="1263947" y="315260"/>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仓管对接问题</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7409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文本框 4"/>
          <p:cNvSpPr txBox="1"/>
          <p:nvPr userDrawn="1"/>
        </p:nvSpPr>
        <p:spPr>
          <a:xfrm>
            <a:off x="237342" y="145145"/>
            <a:ext cx="1569893" cy="1015663"/>
          </a:xfrm>
          <a:prstGeom prst="rect">
            <a:avLst/>
          </a:prstGeom>
          <a:noFill/>
        </p:spPr>
        <p:txBody>
          <a:bodyPr wrap="square" rtlCol="0">
            <a:spAutoFit/>
          </a:bodyPr>
          <a:lstStyle/>
          <a:p>
            <a:r>
              <a:rPr lang="en-US" altLang="zh-CN" sz="6000" b="1" dirty="0">
                <a:solidFill>
                  <a:srgbClr val="0E5FB3"/>
                </a:solidFill>
                <a:cs typeface="+mn-ea"/>
                <a:sym typeface="+mn-lt"/>
              </a:rPr>
              <a:t>04</a:t>
            </a:r>
            <a:endParaRPr lang="zh-CN" altLang="en-US" sz="6000" b="1" dirty="0">
              <a:solidFill>
                <a:srgbClr val="0E5FB3"/>
              </a:solidFill>
              <a:cs typeface="+mn-ea"/>
              <a:sym typeface="+mn-lt"/>
            </a:endParaRPr>
          </a:p>
        </p:txBody>
      </p:sp>
      <p:grpSp>
        <p:nvGrpSpPr>
          <p:cNvPr id="6" name="组合 5"/>
          <p:cNvGrpSpPr/>
          <p:nvPr userDrawn="1"/>
        </p:nvGrpSpPr>
        <p:grpSpPr>
          <a:xfrm>
            <a:off x="1263947" y="315260"/>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未来工作调整</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8130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7" y="457200"/>
            <a:ext cx="393428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887" y="987428"/>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27"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50070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7" y="457200"/>
            <a:ext cx="393428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887" y="987428"/>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227"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79687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49941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125"/>
            <a:ext cx="2630269"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125"/>
            <a:ext cx="7738328"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5537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8" name="组合 7"/>
          <p:cNvGrpSpPr/>
          <p:nvPr userDrawn="1"/>
        </p:nvGrpSpPr>
        <p:grpSpPr>
          <a:xfrm flipV="1">
            <a:off x="2" y="14165"/>
            <a:ext cx="12198351" cy="479322"/>
            <a:chOff x="-1" y="5901234"/>
            <a:chExt cx="12192001" cy="956766"/>
          </a:xfrm>
        </p:grpSpPr>
        <p:grpSp>
          <p:nvGrpSpPr>
            <p:cNvPr id="9" name="组合 8"/>
            <p:cNvGrpSpPr/>
            <p:nvPr/>
          </p:nvGrpSpPr>
          <p:grpSpPr>
            <a:xfrm>
              <a:off x="-1" y="5901234"/>
              <a:ext cx="6168571" cy="956766"/>
              <a:chOff x="0" y="5901234"/>
              <a:chExt cx="5660570" cy="956766"/>
            </a:xfrm>
          </p:grpSpPr>
          <p:sp>
            <p:nvSpPr>
              <p:cNvPr id="13" name="任意多边形: 形状 12"/>
              <p:cNvSpPr/>
              <p:nvPr/>
            </p:nvSpPr>
            <p:spPr>
              <a:xfrm flipH="1">
                <a:off x="0" y="5901234"/>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endParaRPr>
              </a:p>
            </p:txBody>
          </p:sp>
          <p:sp>
            <p:nvSpPr>
              <p:cNvPr id="14" name="任意多边形: 形状 13"/>
              <p:cNvSpPr/>
              <p:nvPr/>
            </p:nvSpPr>
            <p:spPr>
              <a:xfrm flipH="1">
                <a:off x="0" y="6161314"/>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nvGrpSpPr>
            <p:cNvPr id="10" name="组合 9"/>
            <p:cNvGrpSpPr/>
            <p:nvPr/>
          </p:nvGrpSpPr>
          <p:grpSpPr>
            <a:xfrm flipH="1">
              <a:off x="5907314" y="5901234"/>
              <a:ext cx="6284686" cy="956766"/>
              <a:chOff x="3367314" y="5874020"/>
              <a:chExt cx="5660570" cy="956766"/>
            </a:xfrm>
          </p:grpSpPr>
          <p:sp>
            <p:nvSpPr>
              <p:cNvPr id="11" name="任意多边形: 形状 10"/>
              <p:cNvSpPr/>
              <p:nvPr/>
            </p:nvSpPr>
            <p:spPr>
              <a:xfrm flipH="1">
                <a:off x="3367314" y="5874020"/>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sp>
            <p:nvSpPr>
              <p:cNvPr id="12" name="任意多边形: 形状 11"/>
              <p:cNvSpPr/>
              <p:nvPr/>
            </p:nvSpPr>
            <p:spPr>
              <a:xfrm flipH="1">
                <a:off x="3367314" y="6134100"/>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spTree>
    <p:extLst>
      <p:ext uri="{BB962C8B-B14F-4D97-AF65-F5344CB8AC3E}">
        <p14:creationId xmlns:p14="http://schemas.microsoft.com/office/powerpoint/2010/main" val="91633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36"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schemeClr val="tx1">
                    <a:lumMod val="65000"/>
                    <a:lumOff val="35000"/>
                  </a:schemeClr>
                </a:solidFill>
                <a:latin typeface="Agency FB" panose="020B0503020202020204" pitchFamily="34" charset="0"/>
                <a:ea typeface="Adobe 宋体 Std L" pitchFamily="18" charset="-122"/>
              </a:rPr>
              <a:t>Transition Page</a:t>
            </a:r>
          </a:p>
        </p:txBody>
      </p:sp>
      <p:sp>
        <p:nvSpPr>
          <p:cNvPr id="37"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schemeClr val="tx1">
                    <a:lumMod val="65000"/>
                    <a:lumOff val="35000"/>
                  </a:schemeClr>
                </a:solidFill>
                <a:ea typeface="微软雅黑"/>
              </a:rPr>
              <a:t>过渡页</a:t>
            </a:r>
          </a:p>
        </p:txBody>
      </p:sp>
      <p:sp>
        <p:nvSpPr>
          <p:cNvPr id="39"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0"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9886647"/>
      </p:ext>
    </p:extLst>
  </p:cSld>
  <p:clrMapOvr>
    <a:masterClrMapping/>
  </p:clrMapOvr>
  <p:transition spd="slow" advTm="3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13150966"/>
      </p:ext>
    </p:extLst>
  </p:cSld>
  <p:clrMapOvr>
    <a:masterClrMapping/>
  </p:clrMapOvr>
  <p:transition spd="slow" advTm="3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09739"/>
            <a:ext cx="10521077"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283" y="4589464"/>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14376095"/>
      </p:ext>
    </p:extLst>
  </p:cSld>
  <p:clrMapOvr>
    <a:masterClrMapping/>
  </p:clrMapOvr>
  <p:transition spd="slow" advTm="3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5625"/>
            <a:ext cx="5184299"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5" y="1825625"/>
            <a:ext cx="5184299"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42416236"/>
      </p:ext>
    </p:extLst>
  </p:cSld>
  <p:clrMapOvr>
    <a:masterClrMapping/>
  </p:clrMapOvr>
  <p:transition spd="slow" advTm="3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26"/>
            <a:ext cx="10521077" cy="1325563"/>
          </a:xfrm>
        </p:spPr>
        <p:txBody>
          <a:bodyPr/>
          <a:lstStyle/>
          <a:p>
            <a:r>
              <a:rPr lang="zh-CN" altLang="en-US"/>
              <a:t>单击此处编辑母版标题样式</a:t>
            </a:r>
          </a:p>
        </p:txBody>
      </p:sp>
      <p:sp>
        <p:nvSpPr>
          <p:cNvPr id="3" name="文本占位符 2"/>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075"/>
            <a:ext cx="5160473"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075"/>
            <a:ext cx="51858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21171249"/>
      </p:ext>
    </p:extLst>
  </p:cSld>
  <p:clrMapOvr>
    <a:masterClrMapping/>
  </p:clrMapOvr>
  <p:transition spd="slow" advTm="3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86449260"/>
      </p:ext>
    </p:extLst>
  </p:cSld>
  <p:clrMapOvr>
    <a:masterClrMapping/>
  </p:clrMapOvr>
  <p:transition spd="slow" advTm="3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17408774"/>
      </p:ext>
    </p:extLst>
  </p:cSld>
  <p:clrMapOvr>
    <a:masterClrMapping/>
  </p:clrMapOvr>
  <p:transition spd="slow" advTm="3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4774567"/>
      </p:ext>
    </p:extLst>
  </p:cSld>
  <p:clrMapOvr>
    <a:masterClrMapping/>
  </p:clrMapOvr>
  <p:transition spd="slow" advTm="3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200"/>
            <a:ext cx="393428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887" y="987426"/>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05230217"/>
      </p:ext>
    </p:extLst>
  </p:cSld>
  <p:clrMapOvr>
    <a:masterClrMapping/>
  </p:clrMapOvr>
  <p:transition spd="slow" advTm="3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200"/>
            <a:ext cx="393428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887" y="987426"/>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10844333"/>
      </p:ext>
    </p:extLst>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
        <p:nvSpPr>
          <p:cNvPr id="4" name="矩形 3"/>
          <p:cNvSpPr/>
          <p:nvPr userDrawn="1"/>
        </p:nvSpPr>
        <p:spPr>
          <a:xfrm>
            <a:off x="465901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CN" altLang="en-US" dirty="0">
                <a:latin typeface="微软雅黑" panose="020B0503020204020204" pitchFamily="34" charset="-122"/>
                <a:ea typeface="微软雅黑" panose="020B0503020204020204" pitchFamily="34" charset="-122"/>
              </a:rPr>
              <a:t>前情回顾</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84289988"/>
      </p:ext>
    </p:extLst>
  </p:cSld>
  <p:clrMapOvr>
    <a:masterClrMapping/>
  </p:clrMapOvr>
  <p:transition spd="slow" advTm="3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125"/>
            <a:ext cx="2630269"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125"/>
            <a:ext cx="7738328"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29572930"/>
      </p:ext>
    </p:extLst>
  </p:cSld>
  <p:clrMapOvr>
    <a:masterClrMapping/>
  </p:clrMapOvr>
  <p:transition spd="slow" advTm="3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4" y="284822"/>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输入标题一</a:t>
            </a:r>
          </a:p>
        </p:txBody>
      </p:sp>
      <p:sp>
        <p:nvSpPr>
          <p:cNvPr id="5" name="矩形 4"/>
          <p:cNvSpPr/>
          <p:nvPr userDrawn="1"/>
        </p:nvSpPr>
        <p:spPr>
          <a:xfrm>
            <a:off x="1" y="340381"/>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270193302"/>
      </p:ext>
    </p:extLst>
  </p:cSld>
  <p:clrMapOvr>
    <a:masterClrMapping/>
  </p:clrMapOvr>
  <p:transition spd="slow" advTm="3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4" y="284822"/>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输入标题二</a:t>
            </a:r>
          </a:p>
        </p:txBody>
      </p:sp>
      <p:sp>
        <p:nvSpPr>
          <p:cNvPr id="5" name="矩形 4"/>
          <p:cNvSpPr/>
          <p:nvPr userDrawn="1"/>
        </p:nvSpPr>
        <p:spPr>
          <a:xfrm>
            <a:off x="1" y="340381"/>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31031759"/>
      </p:ext>
    </p:extLst>
  </p:cSld>
  <p:clrMapOvr>
    <a:masterClrMapping/>
  </p:clrMapOvr>
  <p:transition spd="slow" advTm="3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4" y="284822"/>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输入标题三</a:t>
            </a:r>
          </a:p>
        </p:txBody>
      </p:sp>
      <p:sp>
        <p:nvSpPr>
          <p:cNvPr id="5" name="矩形 4"/>
          <p:cNvSpPr/>
          <p:nvPr userDrawn="1"/>
        </p:nvSpPr>
        <p:spPr>
          <a:xfrm>
            <a:off x="1" y="340381"/>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199188680"/>
      </p:ext>
    </p:extLst>
  </p:cSld>
  <p:clrMapOvr>
    <a:masterClrMapping/>
  </p:clrMapOvr>
  <p:transition spd="slow" advTm="3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4" y="284822"/>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输入标题四</a:t>
            </a:r>
          </a:p>
        </p:txBody>
      </p:sp>
      <p:sp>
        <p:nvSpPr>
          <p:cNvPr id="5" name="矩形 4"/>
          <p:cNvSpPr/>
          <p:nvPr userDrawn="1"/>
        </p:nvSpPr>
        <p:spPr>
          <a:xfrm>
            <a:off x="1" y="340381"/>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134898416"/>
      </p:ext>
    </p:extLst>
  </p:cSld>
  <p:clrMapOvr>
    <a:masterClrMapping/>
  </p:clrMapOvr>
  <p:transition spd="slow" advTm="3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203869"/>
      </p:ext>
    </p:extLst>
  </p:cSld>
  <p:clrMapOvr>
    <a:masterClrMapping/>
  </p:clrMapOvr>
  <p:transition spd="slow" advTm="3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501120"/>
      </p:ext>
    </p:extLst>
  </p:cSld>
  <p:clrMapOvr>
    <a:masterClrMapping/>
  </p:clrMapOvr>
  <p:transition spd="slow" advTm="3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393739"/>
      </p:ext>
    </p:extLst>
  </p:cSld>
  <p:clrMapOvr>
    <a:masterClrMapping/>
  </p:clrMapOvr>
  <p:transition spd="slow" advTm="3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42622"/>
      </p:ext>
    </p:extLst>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第一章">
    <p:spTree>
      <p:nvGrpSpPr>
        <p:cNvPr id="1" name=""/>
        <p:cNvGrpSpPr/>
        <p:nvPr/>
      </p:nvGrpSpPr>
      <p:grpSpPr>
        <a:xfrm>
          <a:off x="0" y="0"/>
          <a:ext cx="0" cy="0"/>
          <a:chOff x="0" y="0"/>
          <a:chExt cx="0" cy="0"/>
        </a:xfrm>
      </p:grpSpPr>
      <p:sp>
        <p:nvSpPr>
          <p:cNvPr id="4" name="矩形 3"/>
          <p:cNvSpPr/>
          <p:nvPr userDrawn="1"/>
        </p:nvSpPr>
        <p:spPr>
          <a:xfrm>
            <a:off x="5899778"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CN" altLang="en-US" dirty="0">
                <a:latin typeface="微软雅黑" panose="020B0503020204020204" pitchFamily="34" charset="-122"/>
                <a:ea typeface="微软雅黑" panose="020B0503020204020204" pitchFamily="34" charset="-122"/>
              </a:rPr>
              <a:t>任务导入</a:t>
            </a:r>
          </a:p>
        </p:txBody>
      </p:sp>
    </p:spTree>
    <p:extLst>
      <p:ext uri="{BB962C8B-B14F-4D97-AF65-F5344CB8AC3E}">
        <p14:creationId xmlns:p14="http://schemas.microsoft.com/office/powerpoint/2010/main" val="936099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1963"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aphicFrame>
        <p:nvGraphicFramePr>
          <p:cNvPr id="3" name="图示 2"/>
          <p:cNvGraphicFramePr/>
          <p:nvPr userDrawn="1">
            <p:extLst>
              <p:ext uri="{D42A27DB-BD31-4B8C-83A1-F6EECF244321}">
                <p14:modId xmlns:p14="http://schemas.microsoft.com/office/powerpoint/2010/main" val="4803652"/>
              </p:ext>
            </p:extLst>
          </p:nvPr>
        </p:nvGraphicFramePr>
        <p:xfrm>
          <a:off x="5595120" y="2420888"/>
          <a:ext cx="6476049" cy="431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1"/>
          <p:cNvSpPr txBox="1"/>
          <p:nvPr userDrawn="1"/>
        </p:nvSpPr>
        <p:spPr>
          <a:xfrm>
            <a:off x="2575327" y="836714"/>
            <a:ext cx="3955896"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rPr>
              <a:t>图形图表</a:t>
            </a:r>
          </a:p>
        </p:txBody>
      </p:sp>
      <p:sp>
        <p:nvSpPr>
          <p:cNvPr id="5" name="矩形 4"/>
          <p:cNvSpPr/>
          <p:nvPr userDrawn="1"/>
        </p:nvSpPr>
        <p:spPr>
          <a:xfrm>
            <a:off x="2575328" y="620688"/>
            <a:ext cx="2800701" cy="369332"/>
          </a:xfrm>
          <a:prstGeom prst="rect">
            <a:avLst/>
          </a:prstGeom>
        </p:spPr>
        <p:txBody>
          <a:bodyPr wrap="square">
            <a:spAutoFit/>
          </a:bodyPr>
          <a:lstStyle/>
          <a:p>
            <a:r>
              <a:rPr lang="en-US" altLang="zh-CN"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——PPT</a:t>
            </a:r>
            <a:r>
              <a:rPr lang="zh-CN" altLang="en-US"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技能分享四</a:t>
            </a:r>
          </a:p>
        </p:txBody>
      </p:sp>
      <p:grpSp>
        <p:nvGrpSpPr>
          <p:cNvPr id="6" name="组合 5"/>
          <p:cNvGrpSpPr/>
          <p:nvPr userDrawn="1"/>
        </p:nvGrpSpPr>
        <p:grpSpPr>
          <a:xfrm>
            <a:off x="554560" y="404666"/>
            <a:ext cx="1976823" cy="1887693"/>
            <a:chOff x="554559" y="404664"/>
            <a:chExt cx="1976823" cy="1887693"/>
          </a:xfrm>
        </p:grpSpPr>
        <p:sp>
          <p:nvSpPr>
            <p:cNvPr id="8" name="椭圆形标注 7"/>
            <p:cNvSpPr/>
            <p:nvPr/>
          </p:nvSpPr>
          <p:spPr>
            <a:xfrm>
              <a:off x="599124" y="404664"/>
              <a:ext cx="1887693" cy="1887693"/>
            </a:xfrm>
            <a:prstGeom prst="wedgeEllipseCallout">
              <a:avLst>
                <a:gd name="adj1" fmla="val 41387"/>
                <a:gd name="adj2" fmla="val 45037"/>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 name="文本框 99"/>
            <p:cNvSpPr txBox="1"/>
            <p:nvPr/>
          </p:nvSpPr>
          <p:spPr>
            <a:xfrm>
              <a:off x="554559" y="748346"/>
              <a:ext cx="1976823" cy="1200329"/>
            </a:xfrm>
            <a:prstGeom prst="rect">
              <a:avLst/>
            </a:prstGeom>
            <a:noFill/>
          </p:spPr>
          <p:txBody>
            <a:bodyPr wrap="none" rtlCol="0">
              <a:spAutoFit/>
            </a:bodyPr>
            <a:lstStyle/>
            <a:p>
              <a:r>
                <a:rPr lang="en-US" altLang="zh-CN" sz="7000" b="1" dirty="0">
                  <a:solidFill>
                    <a:prstClr val="white"/>
                  </a:solidFill>
                  <a:latin typeface="Microsoft YaHei UI" panose="020B0503020204020204" pitchFamily="34" charset="-122"/>
                  <a:ea typeface="Microsoft YaHei UI" panose="020B0503020204020204" pitchFamily="34" charset="-122"/>
                  <a:cs typeface="Arial Unicode MS" panose="020B0604020202020204" pitchFamily="34" charset="-122"/>
                </a:rPr>
                <a:t>PPT</a:t>
              </a:r>
            </a:p>
          </p:txBody>
        </p:sp>
      </p:grpSp>
      <p:grpSp>
        <p:nvGrpSpPr>
          <p:cNvPr id="10" name="组合 9"/>
          <p:cNvGrpSpPr/>
          <p:nvPr userDrawn="1"/>
        </p:nvGrpSpPr>
        <p:grpSpPr>
          <a:xfrm>
            <a:off x="921915" y="6245854"/>
            <a:ext cx="1936901" cy="495514"/>
            <a:chOff x="403607" y="6173846"/>
            <a:chExt cx="1936145" cy="495514"/>
          </a:xfrm>
        </p:grpSpPr>
        <p:sp>
          <p:nvSpPr>
            <p:cNvPr id="11"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prstClr val="white">
                      <a:lumMod val="50000"/>
                    </a:prstClr>
                  </a:solidFill>
                  <a:latin typeface="微软雅黑" pitchFamily="34" charset="-122"/>
                  <a:ea typeface="微软雅黑" pitchFamily="34" charset="-122"/>
                </a:rPr>
                <a:t>布衣公子</a:t>
              </a:r>
              <a:r>
                <a:rPr lang="zh-CN" altLang="en-US" sz="1600" dirty="0">
                  <a:solidFill>
                    <a:srgbClr val="FF9500"/>
                  </a:solidFill>
                  <a:latin typeface="微软雅黑" pitchFamily="34" charset="-122"/>
                  <a:ea typeface="微软雅黑" pitchFamily="34" charset="-122"/>
                </a:rPr>
                <a:t>作品</a:t>
              </a:r>
              <a:endParaRPr lang="en-GB" altLang="zh-CN" sz="1600" dirty="0">
                <a:solidFill>
                  <a:srgbClr val="FF9500"/>
                </a:solidFill>
                <a:latin typeface="微软雅黑" pitchFamily="34" charset="-122"/>
                <a:ea typeface="微软雅黑" pitchFamily="34" charset="-122"/>
              </a:endParaRPr>
            </a:p>
          </p:txBody>
        </p:sp>
        <p:pic>
          <p:nvPicPr>
            <p:cNvPr id="12" name="Picture 9" descr="E:\仝德志文件，勿删！\03-参考文档\！PPT图片及版面资源\06-PPT精选插图\05-头像\嘿嘿.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04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600"/>
                                  </p:stCondLst>
                                  <p:childTnLst>
                                    <p:animScale>
                                      <p:cBhvr>
                                        <p:cTn id="11" dur="100" fill="hold"/>
                                        <p:tgtEl>
                                          <p:spTgt spid="6"/>
                                        </p:tgtEl>
                                      </p:cBhvr>
                                      <p:by x="110000" y="110000"/>
                                    </p:animScale>
                                  </p:childTnLst>
                                </p:cTn>
                              </p:par>
                              <p:par>
                                <p:cTn id="12" presetID="6" presetClass="emph" presetSubtype="0" fill="hold" nodeType="withEffect">
                                  <p:stCondLst>
                                    <p:cond delay="700"/>
                                  </p:stCondLst>
                                  <p:childTnLst>
                                    <p:animScale>
                                      <p:cBhvr>
                                        <p:cTn id="13" dur="200" fill="hold"/>
                                        <p:tgtEl>
                                          <p:spTgt spid="6"/>
                                        </p:tgtEl>
                                      </p:cBhvr>
                                      <p:by x="90000" y="90000"/>
                                    </p:animScale>
                                  </p:childTnLst>
                                </p:cTn>
                              </p:par>
                              <p:par>
                                <p:cTn id="14" presetID="6" presetClass="emph" presetSubtype="0" fill="hold" nodeType="withEffect">
                                  <p:stCondLst>
                                    <p:cond delay="900"/>
                                  </p:stCondLst>
                                  <p:childTnLst>
                                    <p:animScale>
                                      <p:cBhvr>
                                        <p:cTn id="15" dur="100" fill="hold"/>
                                        <p:tgtEl>
                                          <p:spTgt spid="6"/>
                                        </p:tgtEl>
                                      </p:cBhvr>
                                      <p:by x="105000" y="105000"/>
                                    </p:animScale>
                                  </p:childTnLst>
                                </p:cTn>
                              </p:par>
                              <p:par>
                                <p:cTn id="16" presetID="6" presetClass="emph" presetSubtype="0" fill="hold" nodeType="withEffect">
                                  <p:stCondLst>
                                    <p:cond delay="1000"/>
                                  </p:stCondLst>
                                  <p:childTnLst>
                                    <p:animScale>
                                      <p:cBhvr>
                                        <p:cTn id="17" dur="200" fill="hold"/>
                                        <p:tgtEl>
                                          <p:spTgt spid="6"/>
                                        </p:tgtEl>
                                      </p:cBhvr>
                                      <p:by x="95000" y="95000"/>
                                    </p:animScale>
                                  </p:childTnLst>
                                </p:cTn>
                              </p:par>
                            </p:childTnLst>
                          </p:cTn>
                        </p:par>
                        <p:par>
                          <p:cTn id="18" fill="hold">
                            <p:stCondLst>
                              <p:cond delay="1200"/>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1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2800"/>
                            </p:stCondLst>
                            <p:childTnLst>
                              <p:par>
                                <p:cTn id="30" presetID="23"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8" name="图片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9" name="椭圆 8"/>
          <p:cNvSpPr/>
          <p:nvPr userDrawn="1"/>
        </p:nvSpPr>
        <p:spPr>
          <a:xfrm>
            <a:off x="217492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图形绘制</a:t>
            </a:r>
          </a:p>
        </p:txBody>
      </p:sp>
      <p:sp>
        <p:nvSpPr>
          <p:cNvPr id="10" name="椭圆 9"/>
          <p:cNvSpPr/>
          <p:nvPr userDrawn="1"/>
        </p:nvSpPr>
        <p:spPr>
          <a:xfrm>
            <a:off x="4203148"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图片处理</a:t>
            </a:r>
          </a:p>
        </p:txBody>
      </p:sp>
      <p:sp>
        <p:nvSpPr>
          <p:cNvPr id="11" name="椭圆 10"/>
          <p:cNvSpPr/>
          <p:nvPr userDrawn="1"/>
        </p:nvSpPr>
        <p:spPr>
          <a:xfrm>
            <a:off x="623137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图表设计</a:t>
            </a:r>
          </a:p>
        </p:txBody>
      </p:sp>
      <p:sp>
        <p:nvSpPr>
          <p:cNvPr id="12" name="椭圆 11"/>
          <p:cNvSpPr/>
          <p:nvPr userDrawn="1"/>
        </p:nvSpPr>
        <p:spPr>
          <a:xfrm>
            <a:off x="8259599"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典型案例</a:t>
            </a:r>
          </a:p>
        </p:txBody>
      </p:sp>
      <p:grpSp>
        <p:nvGrpSpPr>
          <p:cNvPr id="13" name="组合 12"/>
          <p:cNvGrpSpPr/>
          <p:nvPr userDrawn="1"/>
        </p:nvGrpSpPr>
        <p:grpSpPr>
          <a:xfrm>
            <a:off x="3562930" y="5719055"/>
            <a:ext cx="692150" cy="692150"/>
            <a:chOff x="3927867" y="5719055"/>
            <a:chExt cx="692150" cy="692150"/>
          </a:xfrm>
        </p:grpSpPr>
        <p:sp>
          <p:nvSpPr>
            <p:cNvPr id="14" name="椭圆 13"/>
            <p:cNvSpPr/>
            <p:nvPr/>
          </p:nvSpPr>
          <p:spPr>
            <a:xfrm>
              <a:off x="3927867" y="5719055"/>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15" name="椭圆 14"/>
            <p:cNvSpPr/>
            <p:nvPr/>
          </p:nvSpPr>
          <p:spPr>
            <a:xfrm>
              <a:off x="4004067"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1</a:t>
              </a:r>
              <a:endParaRPr lang="zh-CN" altLang="en-US" dirty="0">
                <a:solidFill>
                  <a:prstClr val="white"/>
                </a:solidFill>
                <a:latin typeface="Impact" pitchFamily="34" charset="0"/>
              </a:endParaRPr>
            </a:p>
          </p:txBody>
        </p:sp>
      </p:grpSp>
      <p:grpSp>
        <p:nvGrpSpPr>
          <p:cNvPr id="16" name="组合 15"/>
          <p:cNvGrpSpPr/>
          <p:nvPr userDrawn="1"/>
        </p:nvGrpSpPr>
        <p:grpSpPr>
          <a:xfrm>
            <a:off x="4903153" y="4390936"/>
            <a:ext cx="692150" cy="692150"/>
            <a:chOff x="5191288" y="4388838"/>
            <a:chExt cx="692150" cy="692150"/>
          </a:xfrm>
        </p:grpSpPr>
        <p:sp>
          <p:nvSpPr>
            <p:cNvPr id="17" name="椭圆 16"/>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18" name="椭圆 17"/>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2</a:t>
              </a:r>
              <a:endParaRPr lang="zh-CN" altLang="en-US" dirty="0">
                <a:solidFill>
                  <a:prstClr val="white"/>
                </a:solidFill>
                <a:latin typeface="Impact" pitchFamily="34" charset="0"/>
              </a:endParaRPr>
            </a:p>
          </p:txBody>
        </p:sp>
      </p:grpSp>
      <p:grpSp>
        <p:nvGrpSpPr>
          <p:cNvPr id="19" name="组合 18"/>
          <p:cNvGrpSpPr/>
          <p:nvPr userDrawn="1"/>
        </p:nvGrpSpPr>
        <p:grpSpPr>
          <a:xfrm>
            <a:off x="6519890" y="4390936"/>
            <a:ext cx="692150" cy="692150"/>
            <a:chOff x="6884827" y="4388838"/>
            <a:chExt cx="692150" cy="692150"/>
          </a:xfrm>
        </p:grpSpPr>
        <p:sp>
          <p:nvSpPr>
            <p:cNvPr id="20" name="椭圆 19"/>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21" name="椭圆 20"/>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3</a:t>
              </a:r>
              <a:endParaRPr lang="zh-CN" altLang="en-US" dirty="0">
                <a:solidFill>
                  <a:prstClr val="white"/>
                </a:solidFill>
                <a:latin typeface="Impact" pitchFamily="34" charset="0"/>
              </a:endParaRPr>
            </a:p>
          </p:txBody>
        </p:sp>
      </p:grpSp>
      <p:grpSp>
        <p:nvGrpSpPr>
          <p:cNvPr id="22" name="组合 21"/>
          <p:cNvGrpSpPr/>
          <p:nvPr userDrawn="1"/>
        </p:nvGrpSpPr>
        <p:grpSpPr>
          <a:xfrm>
            <a:off x="7853895" y="5719055"/>
            <a:ext cx="693737" cy="692150"/>
            <a:chOff x="8218831" y="5719055"/>
            <a:chExt cx="693737" cy="692150"/>
          </a:xfrm>
        </p:grpSpPr>
        <p:sp>
          <p:nvSpPr>
            <p:cNvPr id="23" name="椭圆 22"/>
            <p:cNvSpPr/>
            <p:nvPr/>
          </p:nvSpPr>
          <p:spPr>
            <a:xfrm>
              <a:off x="8218831" y="5719055"/>
              <a:ext cx="693737"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24" name="椭圆 23"/>
            <p:cNvSpPr/>
            <p:nvPr/>
          </p:nvSpPr>
          <p:spPr>
            <a:xfrm>
              <a:off x="8295824"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4</a:t>
              </a:r>
              <a:endParaRPr lang="zh-CN" altLang="en-US" dirty="0">
                <a:solidFill>
                  <a:prstClr val="white"/>
                </a:solidFill>
                <a:latin typeface="Impact" pitchFamily="34" charset="0"/>
              </a:endParaRPr>
            </a:p>
          </p:txBody>
        </p:sp>
      </p:grpSp>
      <p:sp>
        <p:nvSpPr>
          <p:cNvPr id="25" name="任意多边形 24"/>
          <p:cNvSpPr/>
          <p:nvPr userDrawn="1"/>
        </p:nvSpPr>
        <p:spPr>
          <a:xfrm rot="5400000">
            <a:off x="7693735" y="4499629"/>
            <a:ext cx="2375559" cy="5237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6" name="任意多边形 25"/>
          <p:cNvSpPr/>
          <p:nvPr userDrawn="1"/>
        </p:nvSpPr>
        <p:spPr>
          <a:xfrm rot="5400000">
            <a:off x="4662122"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任意多边形 27"/>
          <p:cNvSpPr/>
          <p:nvPr userDrawn="1"/>
        </p:nvSpPr>
        <p:spPr>
          <a:xfrm rot="5400000" flipV="1">
            <a:off x="2011485" y="4474831"/>
            <a:ext cx="2384357" cy="564549"/>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prstClr val="black">
                    <a:lumMod val="65000"/>
                    <a:lumOff val="35000"/>
                  </a:prstClr>
                </a:solidFill>
                <a:latin typeface="Agency FB" panose="020B0503020202020204" pitchFamily="34" charset="0"/>
                <a:ea typeface="Adobe 宋体 Std L" pitchFamily="18" charset="-122"/>
              </a:rPr>
              <a:t>Contents Page</a:t>
            </a:r>
            <a:endParaRPr lang="zh-CN" altLang="en-US" sz="1600" dirty="0">
              <a:solidFill>
                <a:prstClr val="black">
                  <a:lumMod val="65000"/>
                  <a:lumOff val="35000"/>
                </a:prstClr>
              </a:solidFill>
              <a:latin typeface="Agency FB" panose="020B0503020202020204" pitchFamily="34" charset="0"/>
              <a:ea typeface="Adobe 宋体 Std L" pitchFamily="18" charset="-122"/>
            </a:endParaRPr>
          </a:p>
        </p:txBody>
      </p:sp>
      <p:sp>
        <p:nvSpPr>
          <p:cNvPr id="31"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prstClr val="black">
                    <a:lumMod val="65000"/>
                    <a:lumOff val="35000"/>
                  </a:prstClr>
                </a:solidFill>
                <a:ea typeface="微软雅黑"/>
              </a:rPr>
              <a:t>目录页</a:t>
            </a:r>
          </a:p>
        </p:txBody>
      </p:sp>
      <p:sp>
        <p:nvSpPr>
          <p:cNvPr id="33" name="任意多边形 32"/>
          <p:cNvSpPr/>
          <p:nvPr userDrawn="1"/>
        </p:nvSpPr>
        <p:spPr>
          <a:xfrm rot="5400000" flipV="1">
            <a:off x="6690347"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2516606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14" name="图片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36"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prstClr val="black">
                    <a:lumMod val="65000"/>
                    <a:lumOff val="35000"/>
                  </a:prstClr>
                </a:solidFill>
                <a:latin typeface="Agency FB" panose="020B0503020202020204" pitchFamily="34" charset="0"/>
                <a:ea typeface="Adobe 宋体 Std L" pitchFamily="18" charset="-122"/>
              </a:rPr>
              <a:t>Transition Page</a:t>
            </a:r>
          </a:p>
        </p:txBody>
      </p:sp>
      <p:sp>
        <p:nvSpPr>
          <p:cNvPr id="37"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prstClr val="black">
                    <a:lumMod val="65000"/>
                    <a:lumOff val="35000"/>
                  </a:prstClr>
                </a:solidFill>
                <a:ea typeface="微软雅黑"/>
              </a:rPr>
              <a:t>过渡页</a:t>
            </a:r>
          </a:p>
        </p:txBody>
      </p:sp>
      <p:sp>
        <p:nvSpPr>
          <p:cNvPr id="39"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1900785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
        <p:nvSpPr>
          <p:cNvPr id="4" name="矩形 3"/>
          <p:cNvSpPr/>
          <p:nvPr userDrawn="1"/>
        </p:nvSpPr>
        <p:spPr>
          <a:xfrm>
            <a:off x="465901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前情回顾</a:t>
            </a:r>
          </a:p>
        </p:txBody>
      </p:sp>
    </p:spTree>
    <p:extLst>
      <p:ext uri="{BB962C8B-B14F-4D97-AF65-F5344CB8AC3E}">
        <p14:creationId xmlns:p14="http://schemas.microsoft.com/office/powerpoint/2010/main" val="3757124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第一章">
    <p:spTree>
      <p:nvGrpSpPr>
        <p:cNvPr id="1" name=""/>
        <p:cNvGrpSpPr/>
        <p:nvPr/>
      </p:nvGrpSpPr>
      <p:grpSpPr>
        <a:xfrm>
          <a:off x="0" y="0"/>
          <a:ext cx="0" cy="0"/>
          <a:chOff x="0" y="0"/>
          <a:chExt cx="0" cy="0"/>
        </a:xfrm>
      </p:grpSpPr>
      <p:sp>
        <p:nvSpPr>
          <p:cNvPr id="4" name="矩形 3"/>
          <p:cNvSpPr/>
          <p:nvPr userDrawn="1"/>
        </p:nvSpPr>
        <p:spPr>
          <a:xfrm>
            <a:off x="5899778"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任务导入</a:t>
            </a:r>
          </a:p>
        </p:txBody>
      </p:sp>
    </p:spTree>
    <p:extLst>
      <p:ext uri="{BB962C8B-B14F-4D97-AF65-F5344CB8AC3E}">
        <p14:creationId xmlns:p14="http://schemas.microsoft.com/office/powerpoint/2010/main" val="3044532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FFF9EF"/>
        </a:solidFill>
        <a:effectLst/>
      </p:bgPr>
    </p:bg>
    <p:spTree>
      <p:nvGrpSpPr>
        <p:cNvPr id="1" name=""/>
        <p:cNvGrpSpPr/>
        <p:nvPr/>
      </p:nvGrpSpPr>
      <p:grpSpPr>
        <a:xfrm>
          <a:off x="0" y="0"/>
          <a:ext cx="0" cy="0"/>
          <a:chOff x="0" y="0"/>
          <a:chExt cx="0" cy="0"/>
        </a:xfrm>
      </p:grpSpPr>
      <p:sp>
        <p:nvSpPr>
          <p:cNvPr id="4" name="矩形 3"/>
          <p:cNvSpPr/>
          <p:nvPr userDrawn="1"/>
        </p:nvSpPr>
        <p:spPr>
          <a:xfrm>
            <a:off x="5883151"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任务导入</a:t>
            </a:r>
          </a:p>
        </p:txBody>
      </p:sp>
    </p:spTree>
    <p:extLst>
      <p:ext uri="{BB962C8B-B14F-4D97-AF65-F5344CB8AC3E}">
        <p14:creationId xmlns:p14="http://schemas.microsoft.com/office/powerpoint/2010/main" val="4052389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3" name="矩形 2">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327647219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3D5881B1-E22C-4172-9036-CBAB87C1408F}"/>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 xmlns:a16="http://schemas.microsoft.com/office/drawing/2014/main" id="{2C28A72B-3A14-4E12-8B17-C6BB9B02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397309150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9627567"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深化归纳</a:t>
            </a:r>
          </a:p>
        </p:txBody>
      </p:sp>
      <p:sp>
        <p:nvSpPr>
          <p:cNvPr id="3" name="矩形 2">
            <a:extLst>
              <a:ext uri="{FF2B5EF4-FFF2-40B4-BE49-F238E27FC236}">
                <a16:creationId xmlns="" xmlns:a16="http://schemas.microsoft.com/office/drawing/2014/main" id="{2707C97C-5AA8-4D3D-AB1A-F4D38CBEE520}"/>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 xmlns:a16="http://schemas.microsoft.com/office/drawing/2014/main" id="{9FAD0704-1B83-4E98-94B7-9F71BE9AC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331088755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封底">
    <p:bg>
      <p:bgRef idx="1001">
        <a:schemeClr val="bg1"/>
      </p:bgRef>
    </p:bg>
    <p:spTree>
      <p:nvGrpSpPr>
        <p:cNvPr id="1" name=""/>
        <p:cNvGrpSpPr/>
        <p:nvPr/>
      </p:nvGrpSpPr>
      <p:grpSpPr>
        <a:xfrm>
          <a:off x="0" y="0"/>
          <a:ext cx="0" cy="0"/>
          <a:chOff x="0" y="0"/>
          <a:chExt cx="0" cy="0"/>
        </a:xfrm>
      </p:grpSpPr>
      <p:sp>
        <p:nvSpPr>
          <p:cNvPr id="23" name="矩形 2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TextBox 3"/>
          <p:cNvSpPr txBox="1"/>
          <p:nvPr userDrawn="1"/>
        </p:nvSpPr>
        <p:spPr>
          <a:xfrm>
            <a:off x="4659015" y="2276872"/>
            <a:ext cx="6768752"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r>
              <a:rPr lang="zh-CN" altLang="en-US" sz="5400" dirty="0">
                <a:solidFill>
                  <a:srgbClr val="5C3F41"/>
                </a:solidFill>
              </a:rPr>
              <a:t>个人经验 请多指点！</a:t>
            </a:r>
          </a:p>
        </p:txBody>
      </p:sp>
      <p:pic>
        <p:nvPicPr>
          <p:cNvPr id="12" name="Picture 6" descr="C:\Documents and Settings\tdz\桌面\未标题-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71183" y="3501008"/>
            <a:ext cx="349412" cy="39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4">
            <a:hlinkClick r:id="rId3"/>
          </p:cNvPr>
          <p:cNvSpPr txBox="1">
            <a:spLocks noChangeArrowheads="1"/>
          </p:cNvSpPr>
          <p:nvPr userDrawn="1"/>
        </p:nvSpPr>
        <p:spPr bwMode="auto">
          <a:xfrm>
            <a:off x="6636109" y="3523391"/>
            <a:ext cx="3569111" cy="35123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itchFamily="34" charset="-122"/>
                <a:ea typeface="微软雅黑" pitchFamily="34" charset="-122"/>
              </a:rPr>
              <a:t>11020228@qq.com</a:t>
            </a:r>
          </a:p>
        </p:txBody>
      </p:sp>
      <p:sp>
        <p:nvSpPr>
          <p:cNvPr id="14" name="TextBox 10"/>
          <p:cNvSpPr>
            <a:spLocks noChangeArrowheads="1"/>
          </p:cNvSpPr>
          <p:nvPr userDrawn="1"/>
        </p:nvSpPr>
        <p:spPr bwMode="auto">
          <a:xfrm>
            <a:off x="6636109" y="4603974"/>
            <a:ext cx="3569111"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prstClr val="black">
                    <a:lumMod val="65000"/>
                    <a:lumOff val="35000"/>
                  </a:prstClr>
                </a:solidFill>
                <a:latin typeface="微软雅黑" pitchFamily="34" charset="-122"/>
                <a:ea typeface="微软雅黑" pitchFamily="34" charset="-122"/>
                <a:sym typeface="Arial" pitchFamily="34" charset="0"/>
              </a:rPr>
              <a:t>http://weibo.com/teliss</a:t>
            </a:r>
          </a:p>
        </p:txBody>
      </p:sp>
      <p:pic>
        <p:nvPicPr>
          <p:cNvPr id="15" name="Picture 3" descr="C:\Documents and Settings\tdz\桌面\未标题-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171183" y="4625834"/>
            <a:ext cx="396000" cy="356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user\Desktop\未标题-4 拷贝.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171183" y="4059489"/>
            <a:ext cx="339429" cy="432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4">
            <a:hlinkClick r:id="rId3"/>
          </p:cNvPr>
          <p:cNvSpPr txBox="1">
            <a:spLocks noChangeArrowheads="1"/>
          </p:cNvSpPr>
          <p:nvPr userDrawn="1"/>
        </p:nvSpPr>
        <p:spPr bwMode="auto">
          <a:xfrm>
            <a:off x="6636109" y="4063681"/>
            <a:ext cx="3569111" cy="35123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itchFamily="34" charset="-122"/>
                <a:ea typeface="微软雅黑" pitchFamily="34" charset="-122"/>
              </a:rPr>
              <a:t>http://teliss.blog.163.com</a:t>
            </a:r>
          </a:p>
        </p:txBody>
      </p:sp>
      <p:graphicFrame>
        <p:nvGraphicFramePr>
          <p:cNvPr id="18" name="图示 17"/>
          <p:cNvGraphicFramePr/>
          <p:nvPr userDrawn="1">
            <p:extLst>
              <p:ext uri="{D42A27DB-BD31-4B8C-83A1-F6EECF244321}">
                <p14:modId xmlns:p14="http://schemas.microsoft.com/office/powerpoint/2010/main" val="33304335"/>
              </p:ext>
            </p:extLst>
          </p:nvPr>
        </p:nvGraphicFramePr>
        <p:xfrm>
          <a:off x="288033" y="0"/>
          <a:ext cx="5091063"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68458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22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72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22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72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32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72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FFF9EF"/>
        </a:solidFill>
        <a:effectLst/>
      </p:bgPr>
    </p:bg>
    <p:spTree>
      <p:nvGrpSpPr>
        <p:cNvPr id="1" name=""/>
        <p:cNvGrpSpPr/>
        <p:nvPr/>
      </p:nvGrpSpPr>
      <p:grpSpPr>
        <a:xfrm>
          <a:off x="0" y="0"/>
          <a:ext cx="0" cy="0"/>
          <a:chOff x="0" y="0"/>
          <a:chExt cx="0" cy="0"/>
        </a:xfrm>
      </p:grpSpPr>
      <p:sp>
        <p:nvSpPr>
          <p:cNvPr id="4" name="矩形 3"/>
          <p:cNvSpPr/>
          <p:nvPr userDrawn="1"/>
        </p:nvSpPr>
        <p:spPr>
          <a:xfrm>
            <a:off x="5883151"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任务导入</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7813"/>
            <a:ext cx="10978515"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609917" y="1600201"/>
            <a:ext cx="538760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0828" y="1600201"/>
            <a:ext cx="538760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a:xfrm>
            <a:off x="4167770" y="6248400"/>
            <a:ext cx="3862811" cy="457200"/>
          </a:xfrm>
          <a:prstGeom prst="rect">
            <a:avLst/>
          </a:prstGeom>
        </p:spPr>
        <p:txBody>
          <a:bodyPr/>
          <a:lstStyle>
            <a:lvl1pPr>
              <a:defRPr/>
            </a:lvl1pPr>
          </a:lstStyle>
          <a:p>
            <a:endParaRPr lang="en-US" altLang="zh-CN">
              <a:solidFill>
                <a:prstClr val="black"/>
              </a:solidFill>
            </a:endParaRPr>
          </a:p>
        </p:txBody>
      </p:sp>
      <p:sp>
        <p:nvSpPr>
          <p:cNvPr id="6" name="灯片编号占位符 5"/>
          <p:cNvSpPr>
            <a:spLocks noGrp="1"/>
          </p:cNvSpPr>
          <p:nvPr>
            <p:ph type="sldNum" sz="quarter" idx="11"/>
          </p:nvPr>
        </p:nvSpPr>
        <p:spPr>
          <a:xfrm>
            <a:off x="8742151" y="6243638"/>
            <a:ext cx="2846282" cy="457200"/>
          </a:xfrm>
          <a:prstGeom prst="rect">
            <a:avLst/>
          </a:prstGeom>
        </p:spPr>
        <p:txBody>
          <a:bodyPr/>
          <a:lstStyle>
            <a:lvl1pPr>
              <a:defRPr/>
            </a:lvl1pPr>
          </a:lstStyle>
          <a:p>
            <a:fld id="{8CA5C2CC-F9C0-411A-8694-C1396F4C3564}" type="slidenum">
              <a:rPr lang="en-US" altLang="zh-CN">
                <a:solidFill>
                  <a:prstClr val="black"/>
                </a:solidFill>
              </a:rPr>
              <a:pPr/>
              <a:t>‹#›</a:t>
            </a:fld>
            <a:endParaRPr lang="en-US" altLang="zh-CN">
              <a:solidFill>
                <a:prstClr val="black"/>
              </a:solidFill>
            </a:endParaRPr>
          </a:p>
        </p:txBody>
      </p:sp>
      <p:sp>
        <p:nvSpPr>
          <p:cNvPr id="8" name="矩形 7">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9" name="图片 8">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705455389"/>
      </p:ext>
    </p:extLst>
  </p:cSld>
  <p:clrMapOvr>
    <a:masterClrMapping/>
  </p:clrMapOvr>
  <p:transition advClick="0">
    <p:wheel spokes="8"/>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7813"/>
            <a:ext cx="10978515"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918" y="1600201"/>
            <a:ext cx="1097851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a:xfrm>
            <a:off x="4167770" y="6248400"/>
            <a:ext cx="3862811" cy="457200"/>
          </a:xfrm>
          <a:prstGeom prst="rect">
            <a:avLst/>
          </a:prstGeom>
        </p:spPr>
        <p:txBody>
          <a:bodyPr/>
          <a:lstStyle>
            <a:lvl1pPr>
              <a:defRPr/>
            </a:lvl1pPr>
          </a:lstStyle>
          <a:p>
            <a:endParaRPr lang="en-US" altLang="zh-CN">
              <a:solidFill>
                <a:prstClr val="black"/>
              </a:solidFill>
            </a:endParaRPr>
          </a:p>
        </p:txBody>
      </p:sp>
      <p:sp>
        <p:nvSpPr>
          <p:cNvPr id="5" name="灯片编号占位符 4"/>
          <p:cNvSpPr>
            <a:spLocks noGrp="1"/>
          </p:cNvSpPr>
          <p:nvPr>
            <p:ph type="sldNum" sz="quarter" idx="11"/>
          </p:nvPr>
        </p:nvSpPr>
        <p:spPr>
          <a:xfrm>
            <a:off x="8742151" y="6243638"/>
            <a:ext cx="2846282" cy="457200"/>
          </a:xfrm>
          <a:prstGeom prst="rect">
            <a:avLst/>
          </a:prstGeom>
        </p:spPr>
        <p:txBody>
          <a:bodyPr/>
          <a:lstStyle>
            <a:lvl1pPr>
              <a:defRPr/>
            </a:lvl1pPr>
          </a:lstStyle>
          <a:p>
            <a:fld id="{D600167C-0793-4206-B3BA-F7D142BE1DC7}" type="slidenum">
              <a:rPr lang="en-US" altLang="zh-CN">
                <a:solidFill>
                  <a:prstClr val="black"/>
                </a:solidFill>
              </a:rPr>
              <a:pPr/>
              <a:t>‹#›</a:t>
            </a:fld>
            <a:endParaRPr lang="en-US" altLang="zh-CN">
              <a:solidFill>
                <a:prstClr val="black"/>
              </a:solidFill>
            </a:endParaRPr>
          </a:p>
        </p:txBody>
      </p:sp>
      <p:sp>
        <p:nvSpPr>
          <p:cNvPr id="6" name="矩形 5">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7" name="图片 6">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503346372"/>
      </p:ext>
    </p:extLst>
  </p:cSld>
  <p:clrMapOvr>
    <a:masterClrMapping/>
  </p:clrMapOvr>
  <p:transition advClick="0">
    <p:wheel spokes="8"/>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4743" y="117475"/>
            <a:ext cx="10950983" cy="6477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24743" y="1125538"/>
            <a:ext cx="10948866" cy="5162550"/>
          </a:xfrm>
          <a:prstGeom prst="rect">
            <a:avLst/>
          </a:prstGeom>
        </p:spPr>
        <p:txBody>
          <a:bodyPr/>
          <a:lstStyle/>
          <a:p>
            <a:endParaRPr lang="zh-CN" altLang="en-US"/>
          </a:p>
        </p:txBody>
      </p:sp>
      <p:sp>
        <p:nvSpPr>
          <p:cNvPr id="4" name="灯片编号占位符 3"/>
          <p:cNvSpPr>
            <a:spLocks noGrp="1"/>
          </p:cNvSpPr>
          <p:nvPr>
            <p:ph type="sldNum" sz="quarter" idx="10"/>
          </p:nvPr>
        </p:nvSpPr>
        <p:spPr>
          <a:xfrm>
            <a:off x="624743" y="6381750"/>
            <a:ext cx="1920816" cy="196850"/>
          </a:xfrm>
          <a:prstGeom prst="rect">
            <a:avLst/>
          </a:prstGeom>
        </p:spPr>
        <p:txBody>
          <a:bodyPr/>
          <a:lstStyle>
            <a:lvl1pPr>
              <a:defRPr/>
            </a:lvl1pPr>
          </a:lstStyle>
          <a:p>
            <a:r>
              <a:rPr lang="de-DE" altLang="en-US">
                <a:solidFill>
                  <a:prstClr val="black"/>
                </a:solidFill>
              </a:rPr>
              <a:t>Page </a:t>
            </a:r>
            <a:r>
              <a:rPr lang="de-DE" altLang="en-US">
                <a:solidFill>
                  <a:prstClr val="black"/>
                </a:solidFill>
                <a:sym typeface="MS UI Gothic" pitchFamily="34" charset="-128"/>
              </a:rPr>
              <a:t></a:t>
            </a:r>
            <a:r>
              <a:rPr lang="de-DE" altLang="en-US">
                <a:solidFill>
                  <a:prstClr val="black"/>
                </a:solidFill>
              </a:rPr>
              <a:t> </a:t>
            </a:r>
            <a:fld id="{E8970734-B433-4E74-BF91-A9374ADA7B40}" type="slidenum">
              <a:rPr lang="en-US" altLang="zh-CN">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9583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1963"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aphicFrame>
        <p:nvGraphicFramePr>
          <p:cNvPr id="3" name="图示 2"/>
          <p:cNvGraphicFramePr/>
          <p:nvPr userDrawn="1">
            <p:extLst>
              <p:ext uri="{D42A27DB-BD31-4B8C-83A1-F6EECF244321}">
                <p14:modId xmlns:p14="http://schemas.microsoft.com/office/powerpoint/2010/main" val="2093141258"/>
              </p:ext>
            </p:extLst>
          </p:nvPr>
        </p:nvGraphicFramePr>
        <p:xfrm>
          <a:off x="5595120" y="2420888"/>
          <a:ext cx="6476049" cy="431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1"/>
          <p:cNvSpPr txBox="1"/>
          <p:nvPr userDrawn="1"/>
        </p:nvSpPr>
        <p:spPr>
          <a:xfrm>
            <a:off x="2575327" y="836714"/>
            <a:ext cx="3955896"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rPr>
              <a:t>图形图表</a:t>
            </a:r>
          </a:p>
        </p:txBody>
      </p:sp>
      <p:sp>
        <p:nvSpPr>
          <p:cNvPr id="5" name="矩形 4"/>
          <p:cNvSpPr/>
          <p:nvPr userDrawn="1"/>
        </p:nvSpPr>
        <p:spPr>
          <a:xfrm>
            <a:off x="2575328" y="620688"/>
            <a:ext cx="2800701" cy="369332"/>
          </a:xfrm>
          <a:prstGeom prst="rect">
            <a:avLst/>
          </a:prstGeom>
        </p:spPr>
        <p:txBody>
          <a:bodyPr wrap="square">
            <a:spAutoFit/>
          </a:bodyPr>
          <a:lstStyle/>
          <a:p>
            <a:r>
              <a:rPr lang="en-US" altLang="zh-CN"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——PPT</a:t>
            </a:r>
            <a:r>
              <a:rPr lang="zh-CN" altLang="en-US"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技能分享四</a:t>
            </a:r>
          </a:p>
        </p:txBody>
      </p:sp>
      <p:grpSp>
        <p:nvGrpSpPr>
          <p:cNvPr id="6" name="组合 5"/>
          <p:cNvGrpSpPr/>
          <p:nvPr userDrawn="1"/>
        </p:nvGrpSpPr>
        <p:grpSpPr>
          <a:xfrm>
            <a:off x="554560" y="404666"/>
            <a:ext cx="1976823" cy="1887693"/>
            <a:chOff x="554559" y="404664"/>
            <a:chExt cx="1976823" cy="1887693"/>
          </a:xfrm>
        </p:grpSpPr>
        <p:sp>
          <p:nvSpPr>
            <p:cNvPr id="8" name="椭圆形标注 7"/>
            <p:cNvSpPr/>
            <p:nvPr/>
          </p:nvSpPr>
          <p:spPr>
            <a:xfrm>
              <a:off x="599124" y="404664"/>
              <a:ext cx="1887693" cy="1887693"/>
            </a:xfrm>
            <a:prstGeom prst="wedgeEllipseCallout">
              <a:avLst>
                <a:gd name="adj1" fmla="val 41387"/>
                <a:gd name="adj2" fmla="val 45037"/>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 name="文本框 99"/>
            <p:cNvSpPr txBox="1"/>
            <p:nvPr/>
          </p:nvSpPr>
          <p:spPr>
            <a:xfrm>
              <a:off x="554559" y="748346"/>
              <a:ext cx="1976823" cy="1200329"/>
            </a:xfrm>
            <a:prstGeom prst="rect">
              <a:avLst/>
            </a:prstGeom>
            <a:noFill/>
          </p:spPr>
          <p:txBody>
            <a:bodyPr wrap="none" rtlCol="0">
              <a:spAutoFit/>
            </a:bodyPr>
            <a:lstStyle/>
            <a:p>
              <a:r>
                <a:rPr lang="en-US" altLang="zh-CN" sz="7000" b="1" dirty="0">
                  <a:solidFill>
                    <a:prstClr val="white"/>
                  </a:solidFill>
                  <a:latin typeface="Microsoft YaHei UI" panose="020B0503020204020204" pitchFamily="34" charset="-122"/>
                  <a:ea typeface="Microsoft YaHei UI" panose="020B0503020204020204" pitchFamily="34" charset="-122"/>
                  <a:cs typeface="Arial Unicode MS" panose="020B0604020202020204" pitchFamily="34" charset="-122"/>
                </a:rPr>
                <a:t>PPT</a:t>
              </a:r>
            </a:p>
          </p:txBody>
        </p:sp>
      </p:grpSp>
      <p:grpSp>
        <p:nvGrpSpPr>
          <p:cNvPr id="10" name="组合 9"/>
          <p:cNvGrpSpPr/>
          <p:nvPr userDrawn="1"/>
        </p:nvGrpSpPr>
        <p:grpSpPr>
          <a:xfrm>
            <a:off x="921915" y="6245854"/>
            <a:ext cx="1936901" cy="495514"/>
            <a:chOff x="403607" y="6173846"/>
            <a:chExt cx="1936145" cy="495514"/>
          </a:xfrm>
        </p:grpSpPr>
        <p:sp>
          <p:nvSpPr>
            <p:cNvPr id="11"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prstClr val="white">
                      <a:lumMod val="50000"/>
                    </a:prstClr>
                  </a:solidFill>
                  <a:latin typeface="微软雅黑" pitchFamily="34" charset="-122"/>
                  <a:ea typeface="微软雅黑" pitchFamily="34" charset="-122"/>
                </a:rPr>
                <a:t>布衣公子</a:t>
              </a:r>
              <a:r>
                <a:rPr lang="zh-CN" altLang="en-US" sz="1600" dirty="0">
                  <a:solidFill>
                    <a:srgbClr val="FF9500"/>
                  </a:solidFill>
                  <a:latin typeface="微软雅黑" pitchFamily="34" charset="-122"/>
                  <a:ea typeface="微软雅黑" pitchFamily="34" charset="-122"/>
                </a:rPr>
                <a:t>作品</a:t>
              </a:r>
              <a:endParaRPr lang="en-GB" altLang="zh-CN" sz="1600" dirty="0">
                <a:solidFill>
                  <a:srgbClr val="FF9500"/>
                </a:solidFill>
                <a:latin typeface="微软雅黑" pitchFamily="34" charset="-122"/>
                <a:ea typeface="微软雅黑" pitchFamily="34" charset="-122"/>
              </a:endParaRPr>
            </a:p>
          </p:txBody>
        </p:sp>
        <p:pic>
          <p:nvPicPr>
            <p:cNvPr id="12" name="Picture 9" descr="E:\仝德志文件，勿删！\03-参考文档\！PPT图片及版面资源\06-PPT精选插图\05-头像\嘿嘿.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897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600"/>
                                  </p:stCondLst>
                                  <p:childTnLst>
                                    <p:animScale>
                                      <p:cBhvr>
                                        <p:cTn id="11" dur="100" fill="hold"/>
                                        <p:tgtEl>
                                          <p:spTgt spid="6"/>
                                        </p:tgtEl>
                                      </p:cBhvr>
                                      <p:by x="110000" y="110000"/>
                                    </p:animScale>
                                  </p:childTnLst>
                                </p:cTn>
                              </p:par>
                              <p:par>
                                <p:cTn id="12" presetID="6" presetClass="emph" presetSubtype="0" fill="hold" nodeType="withEffect">
                                  <p:stCondLst>
                                    <p:cond delay="700"/>
                                  </p:stCondLst>
                                  <p:childTnLst>
                                    <p:animScale>
                                      <p:cBhvr>
                                        <p:cTn id="13" dur="200" fill="hold"/>
                                        <p:tgtEl>
                                          <p:spTgt spid="6"/>
                                        </p:tgtEl>
                                      </p:cBhvr>
                                      <p:by x="90000" y="90000"/>
                                    </p:animScale>
                                  </p:childTnLst>
                                </p:cTn>
                              </p:par>
                              <p:par>
                                <p:cTn id="14" presetID="6" presetClass="emph" presetSubtype="0" fill="hold" nodeType="withEffect">
                                  <p:stCondLst>
                                    <p:cond delay="900"/>
                                  </p:stCondLst>
                                  <p:childTnLst>
                                    <p:animScale>
                                      <p:cBhvr>
                                        <p:cTn id="15" dur="100" fill="hold"/>
                                        <p:tgtEl>
                                          <p:spTgt spid="6"/>
                                        </p:tgtEl>
                                      </p:cBhvr>
                                      <p:by x="105000" y="105000"/>
                                    </p:animScale>
                                  </p:childTnLst>
                                </p:cTn>
                              </p:par>
                              <p:par>
                                <p:cTn id="16" presetID="6" presetClass="emph" presetSubtype="0" fill="hold" nodeType="withEffect">
                                  <p:stCondLst>
                                    <p:cond delay="1000"/>
                                  </p:stCondLst>
                                  <p:childTnLst>
                                    <p:animScale>
                                      <p:cBhvr>
                                        <p:cTn id="17" dur="200" fill="hold"/>
                                        <p:tgtEl>
                                          <p:spTgt spid="6"/>
                                        </p:tgtEl>
                                      </p:cBhvr>
                                      <p:by x="95000" y="95000"/>
                                    </p:animScale>
                                  </p:childTnLst>
                                </p:cTn>
                              </p:par>
                            </p:childTnLst>
                          </p:cTn>
                        </p:par>
                        <p:par>
                          <p:cTn id="18" fill="hold">
                            <p:stCondLst>
                              <p:cond delay="1200"/>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1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2800"/>
                            </p:stCondLst>
                            <p:childTnLst>
                              <p:par>
                                <p:cTn id="30" presetID="23"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8" name="图片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9" name="椭圆 8"/>
          <p:cNvSpPr/>
          <p:nvPr userDrawn="1"/>
        </p:nvSpPr>
        <p:spPr>
          <a:xfrm>
            <a:off x="217492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图形绘制</a:t>
            </a:r>
          </a:p>
        </p:txBody>
      </p:sp>
      <p:sp>
        <p:nvSpPr>
          <p:cNvPr id="10" name="椭圆 9"/>
          <p:cNvSpPr/>
          <p:nvPr userDrawn="1"/>
        </p:nvSpPr>
        <p:spPr>
          <a:xfrm>
            <a:off x="4203148"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图片处理</a:t>
            </a:r>
          </a:p>
        </p:txBody>
      </p:sp>
      <p:sp>
        <p:nvSpPr>
          <p:cNvPr id="11" name="椭圆 10"/>
          <p:cNvSpPr/>
          <p:nvPr userDrawn="1"/>
        </p:nvSpPr>
        <p:spPr>
          <a:xfrm>
            <a:off x="623137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图表设计</a:t>
            </a:r>
          </a:p>
        </p:txBody>
      </p:sp>
      <p:sp>
        <p:nvSpPr>
          <p:cNvPr id="12" name="椭圆 11"/>
          <p:cNvSpPr/>
          <p:nvPr userDrawn="1"/>
        </p:nvSpPr>
        <p:spPr>
          <a:xfrm>
            <a:off x="8259599"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典型案例</a:t>
            </a:r>
          </a:p>
        </p:txBody>
      </p:sp>
      <p:grpSp>
        <p:nvGrpSpPr>
          <p:cNvPr id="13" name="组合 12"/>
          <p:cNvGrpSpPr/>
          <p:nvPr userDrawn="1"/>
        </p:nvGrpSpPr>
        <p:grpSpPr>
          <a:xfrm>
            <a:off x="3562930" y="5719055"/>
            <a:ext cx="692150" cy="692150"/>
            <a:chOff x="3927867" y="5719055"/>
            <a:chExt cx="692150" cy="692150"/>
          </a:xfrm>
        </p:grpSpPr>
        <p:sp>
          <p:nvSpPr>
            <p:cNvPr id="14" name="椭圆 13"/>
            <p:cNvSpPr/>
            <p:nvPr/>
          </p:nvSpPr>
          <p:spPr>
            <a:xfrm>
              <a:off x="3927867" y="5719055"/>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15" name="椭圆 14"/>
            <p:cNvSpPr/>
            <p:nvPr/>
          </p:nvSpPr>
          <p:spPr>
            <a:xfrm>
              <a:off x="4004067"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1</a:t>
              </a:r>
              <a:endParaRPr lang="zh-CN" altLang="en-US" dirty="0">
                <a:solidFill>
                  <a:prstClr val="white"/>
                </a:solidFill>
                <a:latin typeface="Impact" pitchFamily="34" charset="0"/>
              </a:endParaRPr>
            </a:p>
          </p:txBody>
        </p:sp>
      </p:grpSp>
      <p:grpSp>
        <p:nvGrpSpPr>
          <p:cNvPr id="16" name="组合 15"/>
          <p:cNvGrpSpPr/>
          <p:nvPr userDrawn="1"/>
        </p:nvGrpSpPr>
        <p:grpSpPr>
          <a:xfrm>
            <a:off x="4903153" y="4390936"/>
            <a:ext cx="692150" cy="692150"/>
            <a:chOff x="5191288" y="4388838"/>
            <a:chExt cx="692150" cy="692150"/>
          </a:xfrm>
        </p:grpSpPr>
        <p:sp>
          <p:nvSpPr>
            <p:cNvPr id="17" name="椭圆 16"/>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18" name="椭圆 17"/>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2</a:t>
              </a:r>
              <a:endParaRPr lang="zh-CN" altLang="en-US" dirty="0">
                <a:solidFill>
                  <a:prstClr val="white"/>
                </a:solidFill>
                <a:latin typeface="Impact" pitchFamily="34" charset="0"/>
              </a:endParaRPr>
            </a:p>
          </p:txBody>
        </p:sp>
      </p:grpSp>
      <p:grpSp>
        <p:nvGrpSpPr>
          <p:cNvPr id="19" name="组合 18"/>
          <p:cNvGrpSpPr/>
          <p:nvPr userDrawn="1"/>
        </p:nvGrpSpPr>
        <p:grpSpPr>
          <a:xfrm>
            <a:off x="6519890" y="4390936"/>
            <a:ext cx="692150" cy="692150"/>
            <a:chOff x="6884827" y="4388838"/>
            <a:chExt cx="692150" cy="692150"/>
          </a:xfrm>
        </p:grpSpPr>
        <p:sp>
          <p:nvSpPr>
            <p:cNvPr id="20" name="椭圆 19"/>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21" name="椭圆 20"/>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3</a:t>
              </a:r>
              <a:endParaRPr lang="zh-CN" altLang="en-US" dirty="0">
                <a:solidFill>
                  <a:prstClr val="white"/>
                </a:solidFill>
                <a:latin typeface="Impact" pitchFamily="34" charset="0"/>
              </a:endParaRPr>
            </a:p>
          </p:txBody>
        </p:sp>
      </p:grpSp>
      <p:grpSp>
        <p:nvGrpSpPr>
          <p:cNvPr id="22" name="组合 21"/>
          <p:cNvGrpSpPr/>
          <p:nvPr userDrawn="1"/>
        </p:nvGrpSpPr>
        <p:grpSpPr>
          <a:xfrm>
            <a:off x="7853895" y="5719055"/>
            <a:ext cx="693737" cy="692150"/>
            <a:chOff x="8218831" y="5719055"/>
            <a:chExt cx="693737" cy="692150"/>
          </a:xfrm>
        </p:grpSpPr>
        <p:sp>
          <p:nvSpPr>
            <p:cNvPr id="23" name="椭圆 22"/>
            <p:cNvSpPr/>
            <p:nvPr/>
          </p:nvSpPr>
          <p:spPr>
            <a:xfrm>
              <a:off x="8218831" y="5719055"/>
              <a:ext cx="693737"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24" name="椭圆 23"/>
            <p:cNvSpPr/>
            <p:nvPr/>
          </p:nvSpPr>
          <p:spPr>
            <a:xfrm>
              <a:off x="8295824"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4</a:t>
              </a:r>
              <a:endParaRPr lang="zh-CN" altLang="en-US" dirty="0">
                <a:solidFill>
                  <a:prstClr val="white"/>
                </a:solidFill>
                <a:latin typeface="Impact" pitchFamily="34" charset="0"/>
              </a:endParaRPr>
            </a:p>
          </p:txBody>
        </p:sp>
      </p:grpSp>
      <p:sp>
        <p:nvSpPr>
          <p:cNvPr id="25" name="任意多边形 24"/>
          <p:cNvSpPr/>
          <p:nvPr userDrawn="1"/>
        </p:nvSpPr>
        <p:spPr>
          <a:xfrm rot="5400000">
            <a:off x="7693735" y="4499629"/>
            <a:ext cx="2375559" cy="5237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6" name="任意多边形 25"/>
          <p:cNvSpPr/>
          <p:nvPr userDrawn="1"/>
        </p:nvSpPr>
        <p:spPr>
          <a:xfrm rot="5400000">
            <a:off x="4662122"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任意多边形 27"/>
          <p:cNvSpPr/>
          <p:nvPr userDrawn="1"/>
        </p:nvSpPr>
        <p:spPr>
          <a:xfrm rot="5400000" flipV="1">
            <a:off x="2011485" y="4474831"/>
            <a:ext cx="2384357" cy="564549"/>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prstClr val="black">
                    <a:lumMod val="65000"/>
                    <a:lumOff val="35000"/>
                  </a:prstClr>
                </a:solidFill>
                <a:latin typeface="Agency FB" panose="020B0503020202020204" pitchFamily="34" charset="0"/>
                <a:ea typeface="Adobe 宋体 Std L" pitchFamily="18" charset="-122"/>
              </a:rPr>
              <a:t>Contents Page</a:t>
            </a:r>
            <a:endParaRPr lang="zh-CN" altLang="en-US" sz="1600" dirty="0">
              <a:solidFill>
                <a:prstClr val="black">
                  <a:lumMod val="65000"/>
                  <a:lumOff val="35000"/>
                </a:prstClr>
              </a:solidFill>
              <a:latin typeface="Agency FB" panose="020B0503020202020204" pitchFamily="34" charset="0"/>
              <a:ea typeface="Adobe 宋体 Std L" pitchFamily="18" charset="-122"/>
            </a:endParaRPr>
          </a:p>
        </p:txBody>
      </p:sp>
      <p:sp>
        <p:nvSpPr>
          <p:cNvPr id="31"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prstClr val="black">
                    <a:lumMod val="65000"/>
                    <a:lumOff val="35000"/>
                  </a:prstClr>
                </a:solidFill>
                <a:ea typeface="微软雅黑"/>
              </a:rPr>
              <a:t>目录页</a:t>
            </a:r>
          </a:p>
        </p:txBody>
      </p:sp>
      <p:sp>
        <p:nvSpPr>
          <p:cNvPr id="33" name="任意多边形 32"/>
          <p:cNvSpPr/>
          <p:nvPr userDrawn="1"/>
        </p:nvSpPr>
        <p:spPr>
          <a:xfrm rot="5400000" flipV="1">
            <a:off x="6690347"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180389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14" name="图片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36"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prstClr val="black">
                    <a:lumMod val="65000"/>
                    <a:lumOff val="35000"/>
                  </a:prstClr>
                </a:solidFill>
                <a:latin typeface="Agency FB" panose="020B0503020202020204" pitchFamily="34" charset="0"/>
                <a:ea typeface="Adobe 宋体 Std L" pitchFamily="18" charset="-122"/>
              </a:rPr>
              <a:t>Transition Page</a:t>
            </a:r>
          </a:p>
        </p:txBody>
      </p:sp>
      <p:sp>
        <p:nvSpPr>
          <p:cNvPr id="37"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prstClr val="black">
                    <a:lumMod val="65000"/>
                    <a:lumOff val="35000"/>
                  </a:prstClr>
                </a:solidFill>
                <a:ea typeface="微软雅黑"/>
              </a:rPr>
              <a:t>过渡页</a:t>
            </a:r>
          </a:p>
        </p:txBody>
      </p:sp>
      <p:sp>
        <p:nvSpPr>
          <p:cNvPr id="39"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3254122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
        <p:nvSpPr>
          <p:cNvPr id="4" name="矩形 3"/>
          <p:cNvSpPr/>
          <p:nvPr userDrawn="1"/>
        </p:nvSpPr>
        <p:spPr>
          <a:xfrm>
            <a:off x="465901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前情回顾</a:t>
            </a:r>
          </a:p>
        </p:txBody>
      </p:sp>
    </p:spTree>
    <p:extLst>
      <p:ext uri="{BB962C8B-B14F-4D97-AF65-F5344CB8AC3E}">
        <p14:creationId xmlns:p14="http://schemas.microsoft.com/office/powerpoint/2010/main" val="1137191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第一章">
    <p:spTree>
      <p:nvGrpSpPr>
        <p:cNvPr id="1" name=""/>
        <p:cNvGrpSpPr/>
        <p:nvPr/>
      </p:nvGrpSpPr>
      <p:grpSpPr>
        <a:xfrm>
          <a:off x="0" y="0"/>
          <a:ext cx="0" cy="0"/>
          <a:chOff x="0" y="0"/>
          <a:chExt cx="0" cy="0"/>
        </a:xfrm>
      </p:grpSpPr>
      <p:sp>
        <p:nvSpPr>
          <p:cNvPr id="4" name="矩形 3"/>
          <p:cNvSpPr/>
          <p:nvPr userDrawn="1"/>
        </p:nvSpPr>
        <p:spPr>
          <a:xfrm>
            <a:off x="5899778"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任务导入</a:t>
            </a:r>
          </a:p>
        </p:txBody>
      </p:sp>
    </p:spTree>
    <p:extLst>
      <p:ext uri="{BB962C8B-B14F-4D97-AF65-F5344CB8AC3E}">
        <p14:creationId xmlns:p14="http://schemas.microsoft.com/office/powerpoint/2010/main" val="1953454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FFF9EF"/>
        </a:solidFill>
        <a:effectLst/>
      </p:bgPr>
    </p:bg>
    <p:spTree>
      <p:nvGrpSpPr>
        <p:cNvPr id="1" name=""/>
        <p:cNvGrpSpPr/>
        <p:nvPr/>
      </p:nvGrpSpPr>
      <p:grpSpPr>
        <a:xfrm>
          <a:off x="0" y="0"/>
          <a:ext cx="0" cy="0"/>
          <a:chOff x="0" y="0"/>
          <a:chExt cx="0" cy="0"/>
        </a:xfrm>
      </p:grpSpPr>
      <p:sp>
        <p:nvSpPr>
          <p:cNvPr id="4" name="矩形 3"/>
          <p:cNvSpPr/>
          <p:nvPr userDrawn="1"/>
        </p:nvSpPr>
        <p:spPr>
          <a:xfrm>
            <a:off x="5883151"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任务导入</a:t>
            </a:r>
          </a:p>
        </p:txBody>
      </p:sp>
    </p:spTree>
    <p:extLst>
      <p:ext uri="{BB962C8B-B14F-4D97-AF65-F5344CB8AC3E}">
        <p14:creationId xmlns:p14="http://schemas.microsoft.com/office/powerpoint/2010/main" val="3998840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a16="http://schemas.microsoft.com/office/drawing/2014/main" xmlns=""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22675683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印品黑体" panose="00000500000000000000" pitchFamily="2" charset="-122"/>
            </a:endParaRPr>
          </a:p>
        </p:txBody>
      </p:sp>
      <p:pic>
        <p:nvPicPr>
          <p:cNvPr id="5" name="图片 4">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3D5881B1-E22C-4172-9036-CBAB87C1408F}"/>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a16="http://schemas.microsoft.com/office/drawing/2014/main" xmlns="" id="{2C28A72B-3A14-4E12-8B17-C6BB9B02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1907561870"/>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9627567"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深化归纳</a:t>
            </a:r>
          </a:p>
        </p:txBody>
      </p:sp>
      <p:sp>
        <p:nvSpPr>
          <p:cNvPr id="3" name="矩形 2">
            <a:extLst>
              <a:ext uri="{FF2B5EF4-FFF2-40B4-BE49-F238E27FC236}">
                <a16:creationId xmlns:a16="http://schemas.microsoft.com/office/drawing/2014/main" xmlns="" id="{2707C97C-5AA8-4D3D-AB1A-F4D38CBEE520}"/>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a16="http://schemas.microsoft.com/office/drawing/2014/main" xmlns="" id="{9FAD0704-1B83-4E98-94B7-9F71BE9AC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138051696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封底">
    <p:bg>
      <p:bgRef idx="1001">
        <a:schemeClr val="bg1"/>
      </p:bgRef>
    </p:bg>
    <p:spTree>
      <p:nvGrpSpPr>
        <p:cNvPr id="1" name=""/>
        <p:cNvGrpSpPr/>
        <p:nvPr/>
      </p:nvGrpSpPr>
      <p:grpSpPr>
        <a:xfrm>
          <a:off x="0" y="0"/>
          <a:ext cx="0" cy="0"/>
          <a:chOff x="0" y="0"/>
          <a:chExt cx="0" cy="0"/>
        </a:xfrm>
      </p:grpSpPr>
      <p:sp>
        <p:nvSpPr>
          <p:cNvPr id="23" name="矩形 2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TextBox 3"/>
          <p:cNvSpPr txBox="1"/>
          <p:nvPr userDrawn="1"/>
        </p:nvSpPr>
        <p:spPr>
          <a:xfrm>
            <a:off x="4659015" y="2276872"/>
            <a:ext cx="6768752"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r>
              <a:rPr lang="zh-CN" altLang="en-US" sz="5400" dirty="0">
                <a:solidFill>
                  <a:srgbClr val="5C3F41"/>
                </a:solidFill>
              </a:rPr>
              <a:t>个人经验 请多指点！</a:t>
            </a:r>
          </a:p>
        </p:txBody>
      </p:sp>
      <p:pic>
        <p:nvPicPr>
          <p:cNvPr id="12" name="Picture 6" descr="C:\Documents and Settings\tdz\桌面\未标题-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71183" y="3501008"/>
            <a:ext cx="349412" cy="39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4">
            <a:hlinkClick r:id="rId3"/>
          </p:cNvPr>
          <p:cNvSpPr txBox="1">
            <a:spLocks noChangeArrowheads="1"/>
          </p:cNvSpPr>
          <p:nvPr userDrawn="1"/>
        </p:nvSpPr>
        <p:spPr bwMode="auto">
          <a:xfrm>
            <a:off x="6636109" y="3523391"/>
            <a:ext cx="3569111" cy="35123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itchFamily="34" charset="-122"/>
                <a:ea typeface="微软雅黑" pitchFamily="34" charset="-122"/>
              </a:rPr>
              <a:t>11020228@qq.com</a:t>
            </a:r>
          </a:p>
        </p:txBody>
      </p:sp>
      <p:sp>
        <p:nvSpPr>
          <p:cNvPr id="14" name="TextBox 10"/>
          <p:cNvSpPr>
            <a:spLocks noChangeArrowheads="1"/>
          </p:cNvSpPr>
          <p:nvPr userDrawn="1"/>
        </p:nvSpPr>
        <p:spPr bwMode="auto">
          <a:xfrm>
            <a:off x="6636109" y="4603974"/>
            <a:ext cx="3569111"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prstClr val="black">
                    <a:lumMod val="65000"/>
                    <a:lumOff val="35000"/>
                  </a:prstClr>
                </a:solidFill>
                <a:latin typeface="微软雅黑" pitchFamily="34" charset="-122"/>
                <a:ea typeface="微软雅黑" pitchFamily="34" charset="-122"/>
                <a:sym typeface="Arial" pitchFamily="34" charset="0"/>
              </a:rPr>
              <a:t>http://weibo.com/teliss</a:t>
            </a:r>
          </a:p>
        </p:txBody>
      </p:sp>
      <p:pic>
        <p:nvPicPr>
          <p:cNvPr id="15" name="Picture 3" descr="C:\Documents and Settings\tdz\桌面\未标题-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171183" y="4625834"/>
            <a:ext cx="396000" cy="356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user\Desktop\未标题-4 拷贝.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171183" y="4059489"/>
            <a:ext cx="339429" cy="432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4">
            <a:hlinkClick r:id="rId3"/>
          </p:cNvPr>
          <p:cNvSpPr txBox="1">
            <a:spLocks noChangeArrowheads="1"/>
          </p:cNvSpPr>
          <p:nvPr userDrawn="1"/>
        </p:nvSpPr>
        <p:spPr bwMode="auto">
          <a:xfrm>
            <a:off x="6636109" y="4063681"/>
            <a:ext cx="3569111" cy="35123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itchFamily="34" charset="-122"/>
                <a:ea typeface="微软雅黑" pitchFamily="34" charset="-122"/>
              </a:rPr>
              <a:t>http://teliss.blog.163.com</a:t>
            </a:r>
          </a:p>
        </p:txBody>
      </p:sp>
      <p:graphicFrame>
        <p:nvGraphicFramePr>
          <p:cNvPr id="18" name="图示 17"/>
          <p:cNvGraphicFramePr/>
          <p:nvPr userDrawn="1">
            <p:extLst>
              <p:ext uri="{D42A27DB-BD31-4B8C-83A1-F6EECF244321}">
                <p14:modId xmlns:p14="http://schemas.microsoft.com/office/powerpoint/2010/main" val="3520389731"/>
              </p:ext>
            </p:extLst>
          </p:nvPr>
        </p:nvGraphicFramePr>
        <p:xfrm>
          <a:off x="288033" y="0"/>
          <a:ext cx="5091063"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68726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22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72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22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72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32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72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7813"/>
            <a:ext cx="10978515"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609917" y="1600201"/>
            <a:ext cx="538760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0828" y="1600201"/>
            <a:ext cx="538760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a:xfrm>
            <a:off x="4167770" y="6248400"/>
            <a:ext cx="3862811" cy="457200"/>
          </a:xfrm>
          <a:prstGeom prst="rect">
            <a:avLst/>
          </a:prstGeom>
        </p:spPr>
        <p:txBody>
          <a:bodyPr/>
          <a:lstStyle>
            <a:lvl1pPr>
              <a:defRPr/>
            </a:lvl1pPr>
          </a:lstStyle>
          <a:p>
            <a:endParaRPr lang="en-US" altLang="zh-CN">
              <a:solidFill>
                <a:prstClr val="black"/>
              </a:solidFill>
            </a:endParaRPr>
          </a:p>
        </p:txBody>
      </p:sp>
      <p:sp>
        <p:nvSpPr>
          <p:cNvPr id="6" name="灯片编号占位符 5"/>
          <p:cNvSpPr>
            <a:spLocks noGrp="1"/>
          </p:cNvSpPr>
          <p:nvPr>
            <p:ph type="sldNum" sz="quarter" idx="11"/>
          </p:nvPr>
        </p:nvSpPr>
        <p:spPr>
          <a:xfrm>
            <a:off x="8742151" y="6243638"/>
            <a:ext cx="2846282" cy="457200"/>
          </a:xfrm>
          <a:prstGeom prst="rect">
            <a:avLst/>
          </a:prstGeom>
        </p:spPr>
        <p:txBody>
          <a:bodyPr/>
          <a:lstStyle>
            <a:lvl1pPr>
              <a:defRPr/>
            </a:lvl1pPr>
          </a:lstStyle>
          <a:p>
            <a:fld id="{8CA5C2CC-F9C0-411A-8694-C1396F4C3564}" type="slidenum">
              <a:rPr lang="en-US" altLang="zh-CN">
                <a:solidFill>
                  <a:prstClr val="black"/>
                </a:solidFill>
              </a:rPr>
              <a:pPr/>
              <a:t>‹#›</a:t>
            </a:fld>
            <a:endParaRPr lang="en-US" altLang="zh-CN">
              <a:solidFill>
                <a:prstClr val="black"/>
              </a:solidFill>
            </a:endParaRPr>
          </a:p>
        </p:txBody>
      </p:sp>
      <p:sp>
        <p:nvSpPr>
          <p:cNvPr id="8" name="矩形 7">
            <a:extLst>
              <a:ext uri="{FF2B5EF4-FFF2-40B4-BE49-F238E27FC236}">
                <a16:creationId xmlns:a16="http://schemas.microsoft.com/office/drawing/2014/main" xmlns=""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9" name="图片 8">
            <a:extLst>
              <a:ext uri="{FF2B5EF4-FFF2-40B4-BE49-F238E27FC236}">
                <a16:creationId xmlns:a16="http://schemas.microsoft.com/office/drawing/2014/main" xmlns=""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3040017447"/>
      </p:ext>
    </p:extLst>
  </p:cSld>
  <p:clrMapOvr>
    <a:masterClrMapping/>
  </p:clrMapOvr>
  <p:transition advClick="0">
    <p:wheel spokes="8"/>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7813"/>
            <a:ext cx="10978515"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918" y="1600201"/>
            <a:ext cx="1097851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a:xfrm>
            <a:off x="4167770" y="6248400"/>
            <a:ext cx="3862811" cy="457200"/>
          </a:xfrm>
          <a:prstGeom prst="rect">
            <a:avLst/>
          </a:prstGeom>
        </p:spPr>
        <p:txBody>
          <a:bodyPr/>
          <a:lstStyle>
            <a:lvl1pPr>
              <a:defRPr/>
            </a:lvl1pPr>
          </a:lstStyle>
          <a:p>
            <a:endParaRPr lang="en-US" altLang="zh-CN">
              <a:solidFill>
                <a:prstClr val="black"/>
              </a:solidFill>
            </a:endParaRPr>
          </a:p>
        </p:txBody>
      </p:sp>
      <p:sp>
        <p:nvSpPr>
          <p:cNvPr id="5" name="灯片编号占位符 4"/>
          <p:cNvSpPr>
            <a:spLocks noGrp="1"/>
          </p:cNvSpPr>
          <p:nvPr>
            <p:ph type="sldNum" sz="quarter" idx="11"/>
          </p:nvPr>
        </p:nvSpPr>
        <p:spPr>
          <a:xfrm>
            <a:off x="8742151" y="6243638"/>
            <a:ext cx="2846282" cy="457200"/>
          </a:xfrm>
          <a:prstGeom prst="rect">
            <a:avLst/>
          </a:prstGeom>
        </p:spPr>
        <p:txBody>
          <a:bodyPr/>
          <a:lstStyle>
            <a:lvl1pPr>
              <a:defRPr/>
            </a:lvl1pPr>
          </a:lstStyle>
          <a:p>
            <a:fld id="{D600167C-0793-4206-B3BA-F7D142BE1DC7}" type="slidenum">
              <a:rPr lang="en-US" altLang="zh-CN">
                <a:solidFill>
                  <a:prstClr val="black"/>
                </a:solidFill>
              </a:rPr>
              <a:pPr/>
              <a:t>‹#›</a:t>
            </a:fld>
            <a:endParaRPr lang="en-US" altLang="zh-CN">
              <a:solidFill>
                <a:prstClr val="black"/>
              </a:solidFill>
            </a:endParaRPr>
          </a:p>
        </p:txBody>
      </p:sp>
      <p:sp>
        <p:nvSpPr>
          <p:cNvPr id="6" name="矩形 5">
            <a:extLst>
              <a:ext uri="{FF2B5EF4-FFF2-40B4-BE49-F238E27FC236}">
                <a16:creationId xmlns:a16="http://schemas.microsoft.com/office/drawing/2014/main" xmlns=""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7" name="图片 6">
            <a:extLst>
              <a:ext uri="{FF2B5EF4-FFF2-40B4-BE49-F238E27FC236}">
                <a16:creationId xmlns:a16="http://schemas.microsoft.com/office/drawing/2014/main" xmlns=""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1036807911"/>
      </p:ext>
    </p:extLst>
  </p:cSld>
  <p:clrMapOvr>
    <a:masterClrMapping/>
  </p:clrMapOvr>
  <p:transition advClick="0">
    <p:wheel spokes="8"/>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75B595A-8E08-5491-67E7-6E38BED9B8CF}"/>
              </a:ext>
            </a:extLst>
          </p:cNvPr>
          <p:cNvPicPr>
            <a:picLocks noChangeAspect="1"/>
          </p:cNvPicPr>
          <p:nvPr userDrawn="1"/>
        </p:nvPicPr>
        <p:blipFill>
          <a:blip r:embed="rId2" cstate="print"/>
          <a:stretch>
            <a:fillRect/>
          </a:stretch>
        </p:blipFill>
        <p:spPr>
          <a:xfrm>
            <a:off x="0" y="18288"/>
            <a:ext cx="12204703" cy="6821424"/>
          </a:xfrm>
          <a:prstGeom prst="rect">
            <a:avLst/>
          </a:prstGeom>
        </p:spPr>
      </p:pic>
      <p:pic>
        <p:nvPicPr>
          <p:cNvPr id="8" name="图片 7">
            <a:extLst>
              <a:ext uri="{FF2B5EF4-FFF2-40B4-BE49-F238E27FC236}">
                <a16:creationId xmlns:a16="http://schemas.microsoft.com/office/drawing/2014/main" xmlns="" id="{C866838C-2BD6-0A63-8739-A518C522D805}"/>
              </a:ext>
            </a:extLst>
          </p:cNvPr>
          <p:cNvPicPr>
            <a:picLocks noChangeAspect="1"/>
          </p:cNvPicPr>
          <p:nvPr userDrawn="1"/>
        </p:nvPicPr>
        <p:blipFill rotWithShape="1">
          <a:blip r:embed="rId3" cstate="hqprint"/>
          <a:srcRect/>
          <a:stretch>
            <a:fillRect/>
          </a:stretch>
        </p:blipFill>
        <p:spPr>
          <a:xfrm>
            <a:off x="0" y="18288"/>
            <a:ext cx="12204703" cy="6839712"/>
          </a:xfrm>
          <a:prstGeom prst="rect">
            <a:avLst/>
          </a:prstGeom>
        </p:spPr>
      </p:pic>
      <p:sp>
        <p:nvSpPr>
          <p:cNvPr id="9" name="矩形 8">
            <a:extLst>
              <a:ext uri="{FF2B5EF4-FFF2-40B4-BE49-F238E27FC236}">
                <a16:creationId xmlns:a16="http://schemas.microsoft.com/office/drawing/2014/main" xmlns="" id="{CD2D2832-A590-B12A-D853-B38378807E0D}"/>
              </a:ext>
            </a:extLst>
          </p:cNvPr>
          <p:cNvSpPr/>
          <p:nvPr userDrawn="1"/>
        </p:nvSpPr>
        <p:spPr>
          <a:xfrm>
            <a:off x="0" y="-25257"/>
            <a:ext cx="12204703" cy="6883257"/>
          </a:xfrm>
          <a:prstGeom prst="rect">
            <a:avLst/>
          </a:prstGeom>
          <a:solidFill>
            <a:srgbClr val="0E387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3"/>
          <p:cNvSpPr/>
          <p:nvPr userDrawn="1"/>
        </p:nvSpPr>
        <p:spPr>
          <a:xfrm>
            <a:off x="0" y="5689600"/>
            <a:ext cx="12198350" cy="1168400"/>
          </a:xfrm>
          <a:prstGeom prst="rect">
            <a:avLst/>
          </a:prstGeom>
          <a:solidFill>
            <a:schemeClr val="accent5">
              <a:lumMod val="75000"/>
              <a:lumOff val="25000"/>
              <a:alpha val="34000"/>
            </a:schemeClr>
          </a:solidFill>
          <a:ln w="12700">
            <a:miter lim="400000"/>
          </a:ln>
        </p:spPr>
        <p:txBody>
          <a:bodyPr lIns="45719" rIns="45719" anchor="ctr"/>
          <a:lstStyle/>
          <a:p>
            <a:pPr algn="ctr">
              <a:defRPr sz="2400">
                <a:solidFill>
                  <a:srgbClr val="FFFFFF"/>
                </a:solidFill>
              </a:defRPr>
            </a:pPr>
            <a:endParaRPr sz="2400">
              <a:solidFill>
                <a:srgbClr val="FFFFFF"/>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3402" y="6055147"/>
            <a:ext cx="1408199" cy="570790"/>
          </a:xfrm>
          <a:prstGeom prst="rect">
            <a:avLst/>
          </a:prstGeom>
        </p:spPr>
      </p:pic>
      <p:pic>
        <p:nvPicPr>
          <p:cNvPr id="2" name="图片 1">
            <a:extLst>
              <a:ext uri="{FF2B5EF4-FFF2-40B4-BE49-F238E27FC236}">
                <a16:creationId xmlns:a16="http://schemas.microsoft.com/office/drawing/2014/main" xmlns="" id="{27D815B0-6D10-A450-3FEA-E912C7E6498E}"/>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1" y="1"/>
            <a:ext cx="2053389" cy="536669"/>
          </a:xfrm>
          <a:prstGeom prst="rect">
            <a:avLst/>
          </a:prstGeom>
        </p:spPr>
      </p:pic>
      <p:pic>
        <p:nvPicPr>
          <p:cNvPr id="3" name="图片 2">
            <a:extLst>
              <a:ext uri="{FF2B5EF4-FFF2-40B4-BE49-F238E27FC236}">
                <a16:creationId xmlns:a16="http://schemas.microsoft.com/office/drawing/2014/main" xmlns="" id="{9A9B0786-F6A5-3D36-090B-07E0372EBD4A}"/>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386645" y="5797829"/>
            <a:ext cx="1014855" cy="1085429"/>
          </a:xfrm>
          <a:prstGeom prst="rect">
            <a:avLst/>
          </a:prstGeom>
        </p:spPr>
      </p:pic>
      <p:sp>
        <p:nvSpPr>
          <p:cNvPr id="12" name="文本框 11">
            <a:extLst>
              <a:ext uri="{FF2B5EF4-FFF2-40B4-BE49-F238E27FC236}">
                <a16:creationId xmlns:a16="http://schemas.microsoft.com/office/drawing/2014/main" xmlns="" id="{9B5CCC57-A57B-2C08-877D-57061FDA827C}"/>
              </a:ext>
            </a:extLst>
          </p:cNvPr>
          <p:cNvSpPr txBox="1"/>
          <p:nvPr userDrawn="1"/>
        </p:nvSpPr>
        <p:spPr>
          <a:xfrm>
            <a:off x="7474630" y="6160579"/>
            <a:ext cx="214487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400" dirty="0">
                <a:solidFill>
                  <a:srgbClr val="4F81BD">
                    <a:lumMod val="40000"/>
                    <a:lumOff val="60000"/>
                  </a:srgbClr>
                </a:solidFill>
                <a:latin typeface="黑体" panose="02010609060101010101" pitchFamily="49" charset="-122"/>
                <a:ea typeface="黑体" panose="02010609060101010101" pitchFamily="49" charset="-122"/>
                <a:sym typeface="Calibri"/>
              </a:rPr>
              <a:t>合作企业与技术支持：</a:t>
            </a:r>
          </a:p>
        </p:txBody>
      </p:sp>
    </p:spTree>
    <p:extLst>
      <p:ext uri="{BB962C8B-B14F-4D97-AF65-F5344CB8AC3E}">
        <p14:creationId xmlns:p14="http://schemas.microsoft.com/office/powerpoint/2010/main" val="197676971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1963"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aphicFrame>
        <p:nvGraphicFramePr>
          <p:cNvPr id="3" name="图示 2"/>
          <p:cNvGraphicFramePr/>
          <p:nvPr userDrawn="1">
            <p:extLst>
              <p:ext uri="{D42A27DB-BD31-4B8C-83A1-F6EECF244321}">
                <p14:modId xmlns:p14="http://schemas.microsoft.com/office/powerpoint/2010/main" val="2472033578"/>
              </p:ext>
            </p:extLst>
          </p:nvPr>
        </p:nvGraphicFramePr>
        <p:xfrm>
          <a:off x="5595120" y="2420888"/>
          <a:ext cx="6476049" cy="431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1"/>
          <p:cNvSpPr txBox="1"/>
          <p:nvPr userDrawn="1"/>
        </p:nvSpPr>
        <p:spPr>
          <a:xfrm>
            <a:off x="2575327" y="836714"/>
            <a:ext cx="3955896"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rPr>
              <a:t>图形图表</a:t>
            </a:r>
          </a:p>
        </p:txBody>
      </p:sp>
      <p:sp>
        <p:nvSpPr>
          <p:cNvPr id="5" name="矩形 4"/>
          <p:cNvSpPr/>
          <p:nvPr userDrawn="1"/>
        </p:nvSpPr>
        <p:spPr>
          <a:xfrm>
            <a:off x="2575328" y="620688"/>
            <a:ext cx="2800701" cy="369332"/>
          </a:xfrm>
          <a:prstGeom prst="rect">
            <a:avLst/>
          </a:prstGeom>
        </p:spPr>
        <p:txBody>
          <a:bodyPr wrap="square">
            <a:spAutoFit/>
          </a:bodyPr>
          <a:lstStyle/>
          <a:p>
            <a:r>
              <a:rPr lang="en-US" altLang="zh-CN"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——PPT</a:t>
            </a:r>
            <a:r>
              <a:rPr lang="zh-CN" altLang="en-US"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技能分享四</a:t>
            </a:r>
          </a:p>
        </p:txBody>
      </p:sp>
      <p:grpSp>
        <p:nvGrpSpPr>
          <p:cNvPr id="6" name="组合 5"/>
          <p:cNvGrpSpPr/>
          <p:nvPr userDrawn="1"/>
        </p:nvGrpSpPr>
        <p:grpSpPr>
          <a:xfrm>
            <a:off x="554560" y="404666"/>
            <a:ext cx="1976823" cy="1887693"/>
            <a:chOff x="554559" y="404664"/>
            <a:chExt cx="1976823" cy="1887693"/>
          </a:xfrm>
        </p:grpSpPr>
        <p:sp>
          <p:nvSpPr>
            <p:cNvPr id="8" name="椭圆形标注 7"/>
            <p:cNvSpPr/>
            <p:nvPr/>
          </p:nvSpPr>
          <p:spPr>
            <a:xfrm>
              <a:off x="599124" y="404664"/>
              <a:ext cx="1887693" cy="1887693"/>
            </a:xfrm>
            <a:prstGeom prst="wedgeEllipseCallout">
              <a:avLst>
                <a:gd name="adj1" fmla="val 41387"/>
                <a:gd name="adj2" fmla="val 45037"/>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 name="文本框 99"/>
            <p:cNvSpPr txBox="1"/>
            <p:nvPr/>
          </p:nvSpPr>
          <p:spPr>
            <a:xfrm>
              <a:off x="554559" y="748346"/>
              <a:ext cx="1976823" cy="1200329"/>
            </a:xfrm>
            <a:prstGeom prst="rect">
              <a:avLst/>
            </a:prstGeom>
            <a:noFill/>
          </p:spPr>
          <p:txBody>
            <a:bodyPr wrap="none" rtlCol="0">
              <a:spAutoFit/>
            </a:bodyPr>
            <a:lstStyle/>
            <a:p>
              <a:r>
                <a:rPr lang="en-US" altLang="zh-CN" sz="7000" b="1" dirty="0">
                  <a:solidFill>
                    <a:prstClr val="white"/>
                  </a:solidFill>
                  <a:latin typeface="Microsoft YaHei UI" panose="020B0503020204020204" pitchFamily="34" charset="-122"/>
                  <a:ea typeface="Microsoft YaHei UI" panose="020B0503020204020204" pitchFamily="34" charset="-122"/>
                  <a:cs typeface="Arial Unicode MS" panose="020B0604020202020204" pitchFamily="34" charset="-122"/>
                </a:rPr>
                <a:t>PPT</a:t>
              </a:r>
            </a:p>
          </p:txBody>
        </p:sp>
      </p:grpSp>
      <p:grpSp>
        <p:nvGrpSpPr>
          <p:cNvPr id="10" name="组合 9"/>
          <p:cNvGrpSpPr/>
          <p:nvPr userDrawn="1"/>
        </p:nvGrpSpPr>
        <p:grpSpPr>
          <a:xfrm>
            <a:off x="921915" y="6245854"/>
            <a:ext cx="1936901" cy="495514"/>
            <a:chOff x="403607" y="6173846"/>
            <a:chExt cx="1936145" cy="495514"/>
          </a:xfrm>
        </p:grpSpPr>
        <p:sp>
          <p:nvSpPr>
            <p:cNvPr id="11"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prstClr val="white">
                      <a:lumMod val="50000"/>
                    </a:prstClr>
                  </a:solidFill>
                  <a:latin typeface="微软雅黑" pitchFamily="34" charset="-122"/>
                  <a:ea typeface="微软雅黑" pitchFamily="34" charset="-122"/>
                </a:rPr>
                <a:t>布衣公子</a:t>
              </a:r>
              <a:r>
                <a:rPr lang="zh-CN" altLang="en-US" sz="1600" dirty="0">
                  <a:solidFill>
                    <a:srgbClr val="FF9500"/>
                  </a:solidFill>
                  <a:latin typeface="微软雅黑" pitchFamily="34" charset="-122"/>
                  <a:ea typeface="微软雅黑" pitchFamily="34" charset="-122"/>
                </a:rPr>
                <a:t>作品</a:t>
              </a:r>
              <a:endParaRPr lang="en-GB" altLang="zh-CN" sz="1600" dirty="0">
                <a:solidFill>
                  <a:srgbClr val="FF9500"/>
                </a:solidFill>
                <a:latin typeface="微软雅黑" pitchFamily="34" charset="-122"/>
                <a:ea typeface="微软雅黑" pitchFamily="34" charset="-122"/>
              </a:endParaRPr>
            </a:p>
          </p:txBody>
        </p:sp>
        <p:pic>
          <p:nvPicPr>
            <p:cNvPr id="12" name="Picture 9" descr="E:\仝德志文件，勿删！\03-参考文档\！PPT图片及版面资源\06-PPT精选插图\05-头像\嘿嘿.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484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600"/>
                                  </p:stCondLst>
                                  <p:childTnLst>
                                    <p:animScale>
                                      <p:cBhvr>
                                        <p:cTn id="11" dur="100" fill="hold"/>
                                        <p:tgtEl>
                                          <p:spTgt spid="6"/>
                                        </p:tgtEl>
                                      </p:cBhvr>
                                      <p:by x="110000" y="110000"/>
                                    </p:animScale>
                                  </p:childTnLst>
                                </p:cTn>
                              </p:par>
                              <p:par>
                                <p:cTn id="12" presetID="6" presetClass="emph" presetSubtype="0" fill="hold" nodeType="withEffect">
                                  <p:stCondLst>
                                    <p:cond delay="700"/>
                                  </p:stCondLst>
                                  <p:childTnLst>
                                    <p:animScale>
                                      <p:cBhvr>
                                        <p:cTn id="13" dur="200" fill="hold"/>
                                        <p:tgtEl>
                                          <p:spTgt spid="6"/>
                                        </p:tgtEl>
                                      </p:cBhvr>
                                      <p:by x="90000" y="90000"/>
                                    </p:animScale>
                                  </p:childTnLst>
                                </p:cTn>
                              </p:par>
                              <p:par>
                                <p:cTn id="14" presetID="6" presetClass="emph" presetSubtype="0" fill="hold" nodeType="withEffect">
                                  <p:stCondLst>
                                    <p:cond delay="900"/>
                                  </p:stCondLst>
                                  <p:childTnLst>
                                    <p:animScale>
                                      <p:cBhvr>
                                        <p:cTn id="15" dur="100" fill="hold"/>
                                        <p:tgtEl>
                                          <p:spTgt spid="6"/>
                                        </p:tgtEl>
                                      </p:cBhvr>
                                      <p:by x="105000" y="105000"/>
                                    </p:animScale>
                                  </p:childTnLst>
                                </p:cTn>
                              </p:par>
                              <p:par>
                                <p:cTn id="16" presetID="6" presetClass="emph" presetSubtype="0" fill="hold" nodeType="withEffect">
                                  <p:stCondLst>
                                    <p:cond delay="1000"/>
                                  </p:stCondLst>
                                  <p:childTnLst>
                                    <p:animScale>
                                      <p:cBhvr>
                                        <p:cTn id="17" dur="200" fill="hold"/>
                                        <p:tgtEl>
                                          <p:spTgt spid="6"/>
                                        </p:tgtEl>
                                      </p:cBhvr>
                                      <p:by x="95000" y="95000"/>
                                    </p:animScale>
                                  </p:childTnLst>
                                </p:cTn>
                              </p:par>
                            </p:childTnLst>
                          </p:cTn>
                        </p:par>
                        <p:par>
                          <p:cTn id="18" fill="hold">
                            <p:stCondLst>
                              <p:cond delay="1200"/>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1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2800"/>
                            </p:stCondLst>
                            <p:childTnLst>
                              <p:par>
                                <p:cTn id="30" presetID="23"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8" name="图片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9" name="椭圆 8"/>
          <p:cNvSpPr/>
          <p:nvPr userDrawn="1"/>
        </p:nvSpPr>
        <p:spPr>
          <a:xfrm>
            <a:off x="217492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图形绘制</a:t>
            </a:r>
          </a:p>
        </p:txBody>
      </p:sp>
      <p:sp>
        <p:nvSpPr>
          <p:cNvPr id="10" name="椭圆 9"/>
          <p:cNvSpPr/>
          <p:nvPr userDrawn="1"/>
        </p:nvSpPr>
        <p:spPr>
          <a:xfrm>
            <a:off x="4203148"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图片处理</a:t>
            </a:r>
          </a:p>
        </p:txBody>
      </p:sp>
      <p:sp>
        <p:nvSpPr>
          <p:cNvPr id="11" name="椭圆 10"/>
          <p:cNvSpPr/>
          <p:nvPr userDrawn="1"/>
        </p:nvSpPr>
        <p:spPr>
          <a:xfrm>
            <a:off x="623137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图表设计</a:t>
            </a:r>
          </a:p>
        </p:txBody>
      </p:sp>
      <p:sp>
        <p:nvSpPr>
          <p:cNvPr id="12" name="椭圆 11"/>
          <p:cNvSpPr/>
          <p:nvPr userDrawn="1"/>
        </p:nvSpPr>
        <p:spPr>
          <a:xfrm>
            <a:off x="8259599"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典型案例</a:t>
            </a:r>
          </a:p>
        </p:txBody>
      </p:sp>
      <p:grpSp>
        <p:nvGrpSpPr>
          <p:cNvPr id="13" name="组合 12"/>
          <p:cNvGrpSpPr/>
          <p:nvPr userDrawn="1"/>
        </p:nvGrpSpPr>
        <p:grpSpPr>
          <a:xfrm>
            <a:off x="3562930" y="5719055"/>
            <a:ext cx="692150" cy="692150"/>
            <a:chOff x="3927867" y="5719055"/>
            <a:chExt cx="692150" cy="692150"/>
          </a:xfrm>
        </p:grpSpPr>
        <p:sp>
          <p:nvSpPr>
            <p:cNvPr id="14" name="椭圆 13"/>
            <p:cNvSpPr/>
            <p:nvPr/>
          </p:nvSpPr>
          <p:spPr>
            <a:xfrm>
              <a:off x="3927867" y="5719055"/>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15" name="椭圆 14"/>
            <p:cNvSpPr/>
            <p:nvPr/>
          </p:nvSpPr>
          <p:spPr>
            <a:xfrm>
              <a:off x="4004067"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1</a:t>
              </a:r>
              <a:endParaRPr lang="zh-CN" altLang="en-US" dirty="0">
                <a:solidFill>
                  <a:prstClr val="white"/>
                </a:solidFill>
                <a:latin typeface="Impact" pitchFamily="34" charset="0"/>
              </a:endParaRPr>
            </a:p>
          </p:txBody>
        </p:sp>
      </p:grpSp>
      <p:grpSp>
        <p:nvGrpSpPr>
          <p:cNvPr id="16" name="组合 15"/>
          <p:cNvGrpSpPr/>
          <p:nvPr userDrawn="1"/>
        </p:nvGrpSpPr>
        <p:grpSpPr>
          <a:xfrm>
            <a:off x="4903153" y="4390936"/>
            <a:ext cx="692150" cy="692150"/>
            <a:chOff x="5191288" y="4388838"/>
            <a:chExt cx="692150" cy="692150"/>
          </a:xfrm>
        </p:grpSpPr>
        <p:sp>
          <p:nvSpPr>
            <p:cNvPr id="17" name="椭圆 16"/>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18" name="椭圆 17"/>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2</a:t>
              </a:r>
              <a:endParaRPr lang="zh-CN" altLang="en-US" dirty="0">
                <a:solidFill>
                  <a:prstClr val="white"/>
                </a:solidFill>
                <a:latin typeface="Impact" pitchFamily="34" charset="0"/>
              </a:endParaRPr>
            </a:p>
          </p:txBody>
        </p:sp>
      </p:grpSp>
      <p:grpSp>
        <p:nvGrpSpPr>
          <p:cNvPr id="19" name="组合 18"/>
          <p:cNvGrpSpPr/>
          <p:nvPr userDrawn="1"/>
        </p:nvGrpSpPr>
        <p:grpSpPr>
          <a:xfrm>
            <a:off x="6519890" y="4390936"/>
            <a:ext cx="692150" cy="692150"/>
            <a:chOff x="6884827" y="4388838"/>
            <a:chExt cx="692150" cy="692150"/>
          </a:xfrm>
        </p:grpSpPr>
        <p:sp>
          <p:nvSpPr>
            <p:cNvPr id="20" name="椭圆 19"/>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21" name="椭圆 20"/>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3</a:t>
              </a:r>
              <a:endParaRPr lang="zh-CN" altLang="en-US" dirty="0">
                <a:solidFill>
                  <a:prstClr val="white"/>
                </a:solidFill>
                <a:latin typeface="Impact" pitchFamily="34" charset="0"/>
              </a:endParaRPr>
            </a:p>
          </p:txBody>
        </p:sp>
      </p:grpSp>
      <p:grpSp>
        <p:nvGrpSpPr>
          <p:cNvPr id="22" name="组合 21"/>
          <p:cNvGrpSpPr/>
          <p:nvPr userDrawn="1"/>
        </p:nvGrpSpPr>
        <p:grpSpPr>
          <a:xfrm>
            <a:off x="7853895" y="5719055"/>
            <a:ext cx="693737" cy="692150"/>
            <a:chOff x="8218831" y="5719055"/>
            <a:chExt cx="693737" cy="692150"/>
          </a:xfrm>
        </p:grpSpPr>
        <p:sp>
          <p:nvSpPr>
            <p:cNvPr id="23" name="椭圆 22"/>
            <p:cNvSpPr/>
            <p:nvPr/>
          </p:nvSpPr>
          <p:spPr>
            <a:xfrm>
              <a:off x="8218831" y="5719055"/>
              <a:ext cx="693737"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itchFamily="34" charset="0"/>
              </a:endParaRPr>
            </a:p>
          </p:txBody>
        </p:sp>
        <p:sp>
          <p:nvSpPr>
            <p:cNvPr id="24" name="椭圆 23"/>
            <p:cNvSpPr/>
            <p:nvPr/>
          </p:nvSpPr>
          <p:spPr>
            <a:xfrm>
              <a:off x="8295824"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itchFamily="34" charset="0"/>
                </a:rPr>
                <a:t>4</a:t>
              </a:r>
              <a:endParaRPr lang="zh-CN" altLang="en-US" dirty="0">
                <a:solidFill>
                  <a:prstClr val="white"/>
                </a:solidFill>
                <a:latin typeface="Impact" pitchFamily="34" charset="0"/>
              </a:endParaRPr>
            </a:p>
          </p:txBody>
        </p:sp>
      </p:grpSp>
      <p:sp>
        <p:nvSpPr>
          <p:cNvPr id="25" name="任意多边形 24"/>
          <p:cNvSpPr/>
          <p:nvPr userDrawn="1"/>
        </p:nvSpPr>
        <p:spPr>
          <a:xfrm rot="5400000">
            <a:off x="7693735" y="4499629"/>
            <a:ext cx="2375559" cy="5237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6" name="任意多边形 25"/>
          <p:cNvSpPr/>
          <p:nvPr userDrawn="1"/>
        </p:nvSpPr>
        <p:spPr>
          <a:xfrm rot="5400000">
            <a:off x="4662122"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任意多边形 27"/>
          <p:cNvSpPr/>
          <p:nvPr userDrawn="1"/>
        </p:nvSpPr>
        <p:spPr>
          <a:xfrm rot="5400000" flipV="1">
            <a:off x="2011485" y="4474831"/>
            <a:ext cx="2384357" cy="564549"/>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prstClr val="black">
                    <a:lumMod val="65000"/>
                    <a:lumOff val="35000"/>
                  </a:prstClr>
                </a:solidFill>
                <a:latin typeface="Agency FB" panose="020B0503020202020204" pitchFamily="34" charset="0"/>
                <a:ea typeface="Adobe 宋体 Std L" pitchFamily="18" charset="-122"/>
              </a:rPr>
              <a:t>Contents Page</a:t>
            </a:r>
            <a:endParaRPr lang="zh-CN" altLang="en-US" sz="1600" dirty="0">
              <a:solidFill>
                <a:prstClr val="black">
                  <a:lumMod val="65000"/>
                  <a:lumOff val="35000"/>
                </a:prstClr>
              </a:solidFill>
              <a:latin typeface="Agency FB" panose="020B0503020202020204" pitchFamily="34" charset="0"/>
              <a:ea typeface="Adobe 宋体 Std L" pitchFamily="18" charset="-122"/>
            </a:endParaRPr>
          </a:p>
        </p:txBody>
      </p:sp>
      <p:sp>
        <p:nvSpPr>
          <p:cNvPr id="31"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prstClr val="black">
                    <a:lumMod val="65000"/>
                    <a:lumOff val="35000"/>
                  </a:prstClr>
                </a:solidFill>
                <a:ea typeface="微软雅黑"/>
              </a:rPr>
              <a:t>目录页</a:t>
            </a:r>
          </a:p>
        </p:txBody>
      </p:sp>
      <p:sp>
        <p:nvSpPr>
          <p:cNvPr id="33" name="任意多边形 32"/>
          <p:cNvSpPr/>
          <p:nvPr userDrawn="1"/>
        </p:nvSpPr>
        <p:spPr>
          <a:xfrm rot="5400000" flipV="1">
            <a:off x="6690347"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40782154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14" name="图片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36"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prstClr val="black">
                    <a:lumMod val="65000"/>
                    <a:lumOff val="35000"/>
                  </a:prstClr>
                </a:solidFill>
                <a:latin typeface="Agency FB" panose="020B0503020202020204" pitchFamily="34" charset="0"/>
                <a:ea typeface="Adobe 宋体 Std L" pitchFamily="18" charset="-122"/>
              </a:rPr>
              <a:t>Transition Page</a:t>
            </a:r>
          </a:p>
        </p:txBody>
      </p:sp>
      <p:sp>
        <p:nvSpPr>
          <p:cNvPr id="37"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prstClr val="black">
                    <a:lumMod val="65000"/>
                    <a:lumOff val="35000"/>
                  </a:prstClr>
                </a:solidFill>
                <a:ea typeface="微软雅黑"/>
              </a:rPr>
              <a:t>过渡页</a:t>
            </a:r>
          </a:p>
        </p:txBody>
      </p:sp>
      <p:sp>
        <p:nvSpPr>
          <p:cNvPr id="39"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53710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
        <p:nvSpPr>
          <p:cNvPr id="4" name="矩形 3"/>
          <p:cNvSpPr/>
          <p:nvPr userDrawn="1"/>
        </p:nvSpPr>
        <p:spPr>
          <a:xfrm>
            <a:off x="465901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前情回顾</a:t>
            </a:r>
          </a:p>
        </p:txBody>
      </p:sp>
    </p:spTree>
    <p:extLst>
      <p:ext uri="{BB962C8B-B14F-4D97-AF65-F5344CB8AC3E}">
        <p14:creationId xmlns:p14="http://schemas.microsoft.com/office/powerpoint/2010/main" val="370036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3D5881B1-E22C-4172-9036-CBAB87C1408F}"/>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印品黑体" panose="00000500000000000000" pitchFamily="2" charset="-122"/>
            </a:endParaRPr>
          </a:p>
        </p:txBody>
      </p:sp>
      <p:pic>
        <p:nvPicPr>
          <p:cNvPr id="5" name="图片 4">
            <a:extLst>
              <a:ext uri="{FF2B5EF4-FFF2-40B4-BE49-F238E27FC236}">
                <a16:creationId xmlns="" xmlns:a16="http://schemas.microsoft.com/office/drawing/2014/main" id="{2C28A72B-3A14-4E12-8B17-C6BB9B02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第一章">
    <p:spTree>
      <p:nvGrpSpPr>
        <p:cNvPr id="1" name=""/>
        <p:cNvGrpSpPr/>
        <p:nvPr/>
      </p:nvGrpSpPr>
      <p:grpSpPr>
        <a:xfrm>
          <a:off x="0" y="0"/>
          <a:ext cx="0" cy="0"/>
          <a:chOff x="0" y="0"/>
          <a:chExt cx="0" cy="0"/>
        </a:xfrm>
      </p:grpSpPr>
      <p:sp>
        <p:nvSpPr>
          <p:cNvPr id="4" name="矩形 3"/>
          <p:cNvSpPr/>
          <p:nvPr userDrawn="1"/>
        </p:nvSpPr>
        <p:spPr>
          <a:xfrm>
            <a:off x="5899778"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任务导入</a:t>
            </a:r>
          </a:p>
        </p:txBody>
      </p:sp>
    </p:spTree>
    <p:extLst>
      <p:ext uri="{BB962C8B-B14F-4D97-AF65-F5344CB8AC3E}">
        <p14:creationId xmlns:p14="http://schemas.microsoft.com/office/powerpoint/2010/main" val="24326905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FFF9EF"/>
        </a:solidFill>
        <a:effectLst/>
      </p:bgPr>
    </p:bg>
    <p:spTree>
      <p:nvGrpSpPr>
        <p:cNvPr id="1" name=""/>
        <p:cNvGrpSpPr/>
        <p:nvPr/>
      </p:nvGrpSpPr>
      <p:grpSpPr>
        <a:xfrm>
          <a:off x="0" y="0"/>
          <a:ext cx="0" cy="0"/>
          <a:chOff x="0" y="0"/>
          <a:chExt cx="0" cy="0"/>
        </a:xfrm>
      </p:grpSpPr>
      <p:sp>
        <p:nvSpPr>
          <p:cNvPr id="4" name="矩形 3"/>
          <p:cNvSpPr/>
          <p:nvPr userDrawn="1"/>
        </p:nvSpPr>
        <p:spPr>
          <a:xfrm>
            <a:off x="5883151"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任务导入</a:t>
            </a:r>
          </a:p>
        </p:txBody>
      </p:sp>
    </p:spTree>
    <p:extLst>
      <p:ext uri="{BB962C8B-B14F-4D97-AF65-F5344CB8AC3E}">
        <p14:creationId xmlns:p14="http://schemas.microsoft.com/office/powerpoint/2010/main" val="1995250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185985312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3D5881B1-E22C-4172-9036-CBAB87C1408F}"/>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 xmlns:a16="http://schemas.microsoft.com/office/drawing/2014/main" id="{2C28A72B-3A14-4E12-8B17-C6BB9B02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2747267874"/>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9627567"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深化归纳</a:t>
            </a:r>
          </a:p>
        </p:txBody>
      </p:sp>
      <p:sp>
        <p:nvSpPr>
          <p:cNvPr id="3" name="矩形 2">
            <a:extLst>
              <a:ext uri="{FF2B5EF4-FFF2-40B4-BE49-F238E27FC236}">
                <a16:creationId xmlns="" xmlns:a16="http://schemas.microsoft.com/office/drawing/2014/main" id="{2707C97C-5AA8-4D3D-AB1A-F4D38CBEE520}"/>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 xmlns:a16="http://schemas.microsoft.com/office/drawing/2014/main" id="{9FAD0704-1B83-4E98-94B7-9F71BE9AC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694056981"/>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封底">
    <p:bg>
      <p:bgRef idx="1001">
        <a:schemeClr val="bg1"/>
      </p:bgRef>
    </p:bg>
    <p:spTree>
      <p:nvGrpSpPr>
        <p:cNvPr id="1" name=""/>
        <p:cNvGrpSpPr/>
        <p:nvPr/>
      </p:nvGrpSpPr>
      <p:grpSpPr>
        <a:xfrm>
          <a:off x="0" y="0"/>
          <a:ext cx="0" cy="0"/>
          <a:chOff x="0" y="0"/>
          <a:chExt cx="0" cy="0"/>
        </a:xfrm>
      </p:grpSpPr>
      <p:sp>
        <p:nvSpPr>
          <p:cNvPr id="23" name="矩形 2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TextBox 3"/>
          <p:cNvSpPr txBox="1"/>
          <p:nvPr userDrawn="1"/>
        </p:nvSpPr>
        <p:spPr>
          <a:xfrm>
            <a:off x="4659015" y="2276872"/>
            <a:ext cx="6768752"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r>
              <a:rPr lang="zh-CN" altLang="en-US" sz="5400" dirty="0">
                <a:solidFill>
                  <a:srgbClr val="5C3F41"/>
                </a:solidFill>
              </a:rPr>
              <a:t>个人经验 请多指点！</a:t>
            </a:r>
          </a:p>
        </p:txBody>
      </p:sp>
      <p:pic>
        <p:nvPicPr>
          <p:cNvPr id="12" name="Picture 6" descr="C:\Documents and Settings\tdz\桌面\未标题-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71183" y="3501008"/>
            <a:ext cx="349412" cy="39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4">
            <a:hlinkClick r:id="rId3"/>
          </p:cNvPr>
          <p:cNvSpPr txBox="1">
            <a:spLocks noChangeArrowheads="1"/>
          </p:cNvSpPr>
          <p:nvPr userDrawn="1"/>
        </p:nvSpPr>
        <p:spPr bwMode="auto">
          <a:xfrm>
            <a:off x="6636109" y="3523391"/>
            <a:ext cx="3569111" cy="35123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itchFamily="34" charset="-122"/>
                <a:ea typeface="微软雅黑" pitchFamily="34" charset="-122"/>
              </a:rPr>
              <a:t>11020228@qq.com</a:t>
            </a:r>
          </a:p>
        </p:txBody>
      </p:sp>
      <p:sp>
        <p:nvSpPr>
          <p:cNvPr id="14" name="TextBox 10"/>
          <p:cNvSpPr>
            <a:spLocks noChangeArrowheads="1"/>
          </p:cNvSpPr>
          <p:nvPr userDrawn="1"/>
        </p:nvSpPr>
        <p:spPr bwMode="auto">
          <a:xfrm>
            <a:off x="6636109" y="4603974"/>
            <a:ext cx="3569111"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prstClr val="black">
                    <a:lumMod val="65000"/>
                    <a:lumOff val="35000"/>
                  </a:prstClr>
                </a:solidFill>
                <a:latin typeface="微软雅黑" pitchFamily="34" charset="-122"/>
                <a:ea typeface="微软雅黑" pitchFamily="34" charset="-122"/>
                <a:sym typeface="Arial" pitchFamily="34" charset="0"/>
              </a:rPr>
              <a:t>http://weibo.com/teliss</a:t>
            </a:r>
          </a:p>
        </p:txBody>
      </p:sp>
      <p:pic>
        <p:nvPicPr>
          <p:cNvPr id="15" name="Picture 3" descr="C:\Documents and Settings\tdz\桌面\未标题-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171183" y="4625834"/>
            <a:ext cx="396000" cy="356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user\Desktop\未标题-4 拷贝.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171183" y="4059489"/>
            <a:ext cx="339429" cy="432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4">
            <a:hlinkClick r:id="rId3"/>
          </p:cNvPr>
          <p:cNvSpPr txBox="1">
            <a:spLocks noChangeArrowheads="1"/>
          </p:cNvSpPr>
          <p:nvPr userDrawn="1"/>
        </p:nvSpPr>
        <p:spPr bwMode="auto">
          <a:xfrm>
            <a:off x="6636109" y="4063681"/>
            <a:ext cx="3569111" cy="35123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itchFamily="34" charset="-122"/>
                <a:ea typeface="微软雅黑" pitchFamily="34" charset="-122"/>
              </a:rPr>
              <a:t>http://teliss.blog.163.com</a:t>
            </a:r>
          </a:p>
        </p:txBody>
      </p:sp>
      <p:graphicFrame>
        <p:nvGraphicFramePr>
          <p:cNvPr id="18" name="图示 17"/>
          <p:cNvGraphicFramePr/>
          <p:nvPr userDrawn="1">
            <p:extLst>
              <p:ext uri="{D42A27DB-BD31-4B8C-83A1-F6EECF244321}">
                <p14:modId xmlns:p14="http://schemas.microsoft.com/office/powerpoint/2010/main" val="715276081"/>
              </p:ext>
            </p:extLst>
          </p:nvPr>
        </p:nvGraphicFramePr>
        <p:xfrm>
          <a:off x="288033" y="0"/>
          <a:ext cx="5091063"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17474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22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72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22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72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32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72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7813"/>
            <a:ext cx="10978515"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609917" y="1600201"/>
            <a:ext cx="538760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0828" y="1600201"/>
            <a:ext cx="538760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a:xfrm>
            <a:off x="4167770" y="6248400"/>
            <a:ext cx="3862811" cy="457200"/>
          </a:xfrm>
          <a:prstGeom prst="rect">
            <a:avLst/>
          </a:prstGeom>
        </p:spPr>
        <p:txBody>
          <a:bodyPr/>
          <a:lstStyle>
            <a:lvl1pPr>
              <a:defRPr/>
            </a:lvl1pPr>
          </a:lstStyle>
          <a:p>
            <a:endParaRPr lang="en-US" altLang="zh-CN">
              <a:solidFill>
                <a:prstClr val="black"/>
              </a:solidFill>
            </a:endParaRPr>
          </a:p>
        </p:txBody>
      </p:sp>
      <p:sp>
        <p:nvSpPr>
          <p:cNvPr id="6" name="灯片编号占位符 5"/>
          <p:cNvSpPr>
            <a:spLocks noGrp="1"/>
          </p:cNvSpPr>
          <p:nvPr>
            <p:ph type="sldNum" sz="quarter" idx="11"/>
          </p:nvPr>
        </p:nvSpPr>
        <p:spPr>
          <a:xfrm>
            <a:off x="8742151" y="6243638"/>
            <a:ext cx="2846282" cy="457200"/>
          </a:xfrm>
          <a:prstGeom prst="rect">
            <a:avLst/>
          </a:prstGeom>
        </p:spPr>
        <p:txBody>
          <a:bodyPr/>
          <a:lstStyle>
            <a:lvl1pPr>
              <a:defRPr/>
            </a:lvl1pPr>
          </a:lstStyle>
          <a:p>
            <a:fld id="{8CA5C2CC-F9C0-411A-8694-C1396F4C3564}" type="slidenum">
              <a:rPr lang="en-US" altLang="zh-CN">
                <a:solidFill>
                  <a:prstClr val="black"/>
                </a:solidFill>
              </a:rPr>
              <a:pPr/>
              <a:t>‹#›</a:t>
            </a:fld>
            <a:endParaRPr lang="en-US" altLang="zh-CN">
              <a:solidFill>
                <a:prstClr val="black"/>
              </a:solidFill>
            </a:endParaRPr>
          </a:p>
        </p:txBody>
      </p:sp>
      <p:sp>
        <p:nvSpPr>
          <p:cNvPr id="8" name="矩形 7">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9" name="图片 8">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3119330479"/>
      </p:ext>
    </p:extLst>
  </p:cSld>
  <p:clrMapOvr>
    <a:masterClrMapping/>
  </p:clrMapOvr>
  <p:transition advClick="0">
    <p:wheel spokes="8"/>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7813"/>
            <a:ext cx="10978515"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918" y="1600201"/>
            <a:ext cx="10978515"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a:xfrm>
            <a:off x="4167770" y="6248400"/>
            <a:ext cx="3862811" cy="457200"/>
          </a:xfrm>
          <a:prstGeom prst="rect">
            <a:avLst/>
          </a:prstGeom>
        </p:spPr>
        <p:txBody>
          <a:bodyPr/>
          <a:lstStyle>
            <a:lvl1pPr>
              <a:defRPr/>
            </a:lvl1pPr>
          </a:lstStyle>
          <a:p>
            <a:endParaRPr lang="en-US" altLang="zh-CN">
              <a:solidFill>
                <a:prstClr val="black"/>
              </a:solidFill>
            </a:endParaRPr>
          </a:p>
        </p:txBody>
      </p:sp>
      <p:sp>
        <p:nvSpPr>
          <p:cNvPr id="5" name="灯片编号占位符 4"/>
          <p:cNvSpPr>
            <a:spLocks noGrp="1"/>
          </p:cNvSpPr>
          <p:nvPr>
            <p:ph type="sldNum" sz="quarter" idx="11"/>
          </p:nvPr>
        </p:nvSpPr>
        <p:spPr>
          <a:xfrm>
            <a:off x="8742151" y="6243638"/>
            <a:ext cx="2846282" cy="457200"/>
          </a:xfrm>
          <a:prstGeom prst="rect">
            <a:avLst/>
          </a:prstGeom>
        </p:spPr>
        <p:txBody>
          <a:bodyPr/>
          <a:lstStyle>
            <a:lvl1pPr>
              <a:defRPr/>
            </a:lvl1pPr>
          </a:lstStyle>
          <a:p>
            <a:fld id="{D600167C-0793-4206-B3BA-F7D142BE1DC7}" type="slidenum">
              <a:rPr lang="en-US" altLang="zh-CN">
                <a:solidFill>
                  <a:prstClr val="black"/>
                </a:solidFill>
              </a:rPr>
              <a:pPr/>
              <a:t>‹#›</a:t>
            </a:fld>
            <a:endParaRPr lang="en-US" altLang="zh-CN">
              <a:solidFill>
                <a:prstClr val="black"/>
              </a:solidFill>
            </a:endParaRPr>
          </a:p>
        </p:txBody>
      </p:sp>
      <p:sp>
        <p:nvSpPr>
          <p:cNvPr id="6" name="矩形 5">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7" name="图片 6">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1240831106"/>
      </p:ext>
    </p:extLst>
  </p:cSld>
  <p:clrMapOvr>
    <a:masterClrMapping/>
  </p:clrMapOvr>
  <p:transition advClick="0">
    <p:wheel spokes="8"/>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4743" y="117475"/>
            <a:ext cx="10950983" cy="647700"/>
          </a:xfrm>
          <a:prstGeom prst="rect">
            <a:avLst/>
          </a:prstGeom>
        </p:spPr>
        <p:txBody>
          <a:bodyPr/>
          <a:lstStyle/>
          <a:p>
            <a:r>
              <a:rPr lang="zh-CN" altLang="en-US"/>
              <a:t>单击此处编辑母版标题样式</a:t>
            </a:r>
          </a:p>
        </p:txBody>
      </p:sp>
      <p:sp>
        <p:nvSpPr>
          <p:cNvPr id="3" name="灯片编号占位符 2"/>
          <p:cNvSpPr>
            <a:spLocks noGrp="1"/>
          </p:cNvSpPr>
          <p:nvPr>
            <p:ph type="sldNum" sz="quarter" idx="10"/>
          </p:nvPr>
        </p:nvSpPr>
        <p:spPr>
          <a:xfrm>
            <a:off x="624743" y="6381750"/>
            <a:ext cx="1920816" cy="196850"/>
          </a:xfrm>
          <a:prstGeom prst="rect">
            <a:avLst/>
          </a:prstGeom>
        </p:spPr>
        <p:txBody>
          <a:bodyPr/>
          <a:lstStyle>
            <a:lvl1pPr>
              <a:defRPr/>
            </a:lvl1pPr>
          </a:lstStyle>
          <a:p>
            <a:r>
              <a:rPr lang="de-DE" altLang="en-US">
                <a:solidFill>
                  <a:prstClr val="black"/>
                </a:solidFill>
              </a:rPr>
              <a:t>Page </a:t>
            </a:r>
            <a:r>
              <a:rPr lang="de-DE" altLang="en-US">
                <a:solidFill>
                  <a:prstClr val="black"/>
                </a:solidFill>
                <a:sym typeface="MS UI Gothic" pitchFamily="34" charset="-128"/>
              </a:rPr>
              <a:t></a:t>
            </a:r>
            <a:r>
              <a:rPr lang="de-DE" altLang="en-US">
                <a:solidFill>
                  <a:prstClr val="black"/>
                </a:solidFill>
              </a:rPr>
              <a:t> </a:t>
            </a:r>
            <a:fld id="{4EF7F653-E741-48CA-9F11-6EA804A4A246}" type="slidenum">
              <a:rPr lang="en-US" altLang="zh-CN">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78618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575B595A-8E08-5491-67E7-6E38BED9B8CF}"/>
              </a:ext>
            </a:extLst>
          </p:cNvPr>
          <p:cNvPicPr>
            <a:picLocks noChangeAspect="1"/>
          </p:cNvPicPr>
          <p:nvPr userDrawn="1"/>
        </p:nvPicPr>
        <p:blipFill>
          <a:blip r:embed="rId2" cstate="print"/>
          <a:stretch>
            <a:fillRect/>
          </a:stretch>
        </p:blipFill>
        <p:spPr>
          <a:xfrm>
            <a:off x="0" y="18288"/>
            <a:ext cx="12204703" cy="6821424"/>
          </a:xfrm>
          <a:prstGeom prst="rect">
            <a:avLst/>
          </a:prstGeom>
        </p:spPr>
      </p:pic>
      <p:pic>
        <p:nvPicPr>
          <p:cNvPr id="8" name="图片 7">
            <a:extLst>
              <a:ext uri="{FF2B5EF4-FFF2-40B4-BE49-F238E27FC236}">
                <a16:creationId xmlns="" xmlns:a16="http://schemas.microsoft.com/office/drawing/2014/main" id="{C866838C-2BD6-0A63-8739-A518C522D805}"/>
              </a:ext>
            </a:extLst>
          </p:cNvPr>
          <p:cNvPicPr>
            <a:picLocks noChangeAspect="1"/>
          </p:cNvPicPr>
          <p:nvPr userDrawn="1"/>
        </p:nvPicPr>
        <p:blipFill rotWithShape="1">
          <a:blip r:embed="rId3" cstate="hqprint"/>
          <a:srcRect/>
          <a:stretch>
            <a:fillRect/>
          </a:stretch>
        </p:blipFill>
        <p:spPr>
          <a:xfrm>
            <a:off x="0" y="18288"/>
            <a:ext cx="12204703" cy="6839712"/>
          </a:xfrm>
          <a:prstGeom prst="rect">
            <a:avLst/>
          </a:prstGeom>
        </p:spPr>
      </p:pic>
      <p:sp>
        <p:nvSpPr>
          <p:cNvPr id="9" name="矩形 8">
            <a:extLst>
              <a:ext uri="{FF2B5EF4-FFF2-40B4-BE49-F238E27FC236}">
                <a16:creationId xmlns="" xmlns:a16="http://schemas.microsoft.com/office/drawing/2014/main" id="{CD2D2832-A590-B12A-D853-B38378807E0D}"/>
              </a:ext>
            </a:extLst>
          </p:cNvPr>
          <p:cNvSpPr/>
          <p:nvPr userDrawn="1"/>
        </p:nvSpPr>
        <p:spPr>
          <a:xfrm>
            <a:off x="0" y="-25257"/>
            <a:ext cx="12204703" cy="6883257"/>
          </a:xfrm>
          <a:prstGeom prst="rect">
            <a:avLst/>
          </a:prstGeom>
          <a:solidFill>
            <a:srgbClr val="0E387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3"/>
          <p:cNvSpPr/>
          <p:nvPr userDrawn="1"/>
        </p:nvSpPr>
        <p:spPr>
          <a:xfrm>
            <a:off x="0" y="5689600"/>
            <a:ext cx="12198350" cy="1168400"/>
          </a:xfrm>
          <a:prstGeom prst="rect">
            <a:avLst/>
          </a:prstGeom>
          <a:solidFill>
            <a:schemeClr val="accent5">
              <a:lumMod val="75000"/>
              <a:lumOff val="25000"/>
              <a:alpha val="34000"/>
            </a:schemeClr>
          </a:solidFill>
          <a:ln w="12700">
            <a:miter lim="400000"/>
          </a:ln>
        </p:spPr>
        <p:txBody>
          <a:bodyPr lIns="45719" rIns="45719" anchor="ctr"/>
          <a:lstStyle/>
          <a:p>
            <a:pPr algn="ctr">
              <a:defRPr sz="2400">
                <a:solidFill>
                  <a:srgbClr val="FFFFFF"/>
                </a:solidFill>
              </a:defRPr>
            </a:pPr>
            <a:endParaRPr sz="2400">
              <a:solidFill>
                <a:srgbClr val="FFFFFF"/>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3402" y="6055147"/>
            <a:ext cx="1408199" cy="570790"/>
          </a:xfrm>
          <a:prstGeom prst="rect">
            <a:avLst/>
          </a:prstGeom>
        </p:spPr>
      </p:pic>
      <p:pic>
        <p:nvPicPr>
          <p:cNvPr id="2" name="图片 1">
            <a:extLst>
              <a:ext uri="{FF2B5EF4-FFF2-40B4-BE49-F238E27FC236}">
                <a16:creationId xmlns="" xmlns:a16="http://schemas.microsoft.com/office/drawing/2014/main" id="{27D815B0-6D10-A450-3FEA-E912C7E6498E}"/>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1" y="1"/>
            <a:ext cx="2053389" cy="536669"/>
          </a:xfrm>
          <a:prstGeom prst="rect">
            <a:avLst/>
          </a:prstGeom>
        </p:spPr>
      </p:pic>
      <p:pic>
        <p:nvPicPr>
          <p:cNvPr id="3" name="图片 2">
            <a:extLst>
              <a:ext uri="{FF2B5EF4-FFF2-40B4-BE49-F238E27FC236}">
                <a16:creationId xmlns="" xmlns:a16="http://schemas.microsoft.com/office/drawing/2014/main" id="{9A9B0786-F6A5-3D36-090B-07E0372EBD4A}"/>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386645" y="5797829"/>
            <a:ext cx="1014855" cy="1085429"/>
          </a:xfrm>
          <a:prstGeom prst="rect">
            <a:avLst/>
          </a:prstGeom>
        </p:spPr>
      </p:pic>
      <p:sp>
        <p:nvSpPr>
          <p:cNvPr id="12" name="文本框 11">
            <a:extLst>
              <a:ext uri="{FF2B5EF4-FFF2-40B4-BE49-F238E27FC236}">
                <a16:creationId xmlns="" xmlns:a16="http://schemas.microsoft.com/office/drawing/2014/main" id="{9B5CCC57-A57B-2C08-877D-57061FDA827C}"/>
              </a:ext>
            </a:extLst>
          </p:cNvPr>
          <p:cNvSpPr txBox="1"/>
          <p:nvPr userDrawn="1"/>
        </p:nvSpPr>
        <p:spPr>
          <a:xfrm>
            <a:off x="7474630" y="6160579"/>
            <a:ext cx="214487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400" dirty="0">
                <a:solidFill>
                  <a:srgbClr val="4F81BD">
                    <a:lumMod val="40000"/>
                    <a:lumOff val="60000"/>
                  </a:srgbClr>
                </a:solidFill>
                <a:latin typeface="黑体" panose="02010609060101010101" pitchFamily="49" charset="-122"/>
                <a:ea typeface="黑体" panose="02010609060101010101" pitchFamily="49" charset="-122"/>
                <a:sym typeface="Calibri"/>
              </a:rPr>
              <a:t>合作企业与技术支持：</a:t>
            </a:r>
          </a:p>
        </p:txBody>
      </p:sp>
    </p:spTree>
    <p:extLst>
      <p:ext uri="{BB962C8B-B14F-4D97-AF65-F5344CB8AC3E}">
        <p14:creationId xmlns:p14="http://schemas.microsoft.com/office/powerpoint/2010/main" val="129281622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9627567"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深化归纳</a:t>
            </a:r>
          </a:p>
        </p:txBody>
      </p:sp>
      <p:sp>
        <p:nvSpPr>
          <p:cNvPr id="3" name="矩形 2">
            <a:extLst>
              <a:ext uri="{FF2B5EF4-FFF2-40B4-BE49-F238E27FC236}">
                <a16:creationId xmlns="" xmlns:a16="http://schemas.microsoft.com/office/drawing/2014/main" id="{2707C97C-5AA8-4D3D-AB1A-F4D38CBEE520}"/>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印品黑体" panose="00000500000000000000" pitchFamily="2" charset="-122"/>
            </a:endParaRPr>
          </a:p>
        </p:txBody>
      </p:sp>
      <p:pic>
        <p:nvPicPr>
          <p:cNvPr id="5" name="图片 4">
            <a:extLst>
              <a:ext uri="{FF2B5EF4-FFF2-40B4-BE49-F238E27FC236}">
                <a16:creationId xmlns="" xmlns:a16="http://schemas.microsoft.com/office/drawing/2014/main" id="{9FAD0704-1B83-4E98-94B7-9F71BE9AC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20095716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6.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7EA"/>
        </a:solidFill>
        <a:effectLst/>
      </p:bgPr>
    </p:bg>
    <p:spTree>
      <p:nvGrpSpPr>
        <p:cNvPr id="1" name=""/>
        <p:cNvGrpSpPr/>
        <p:nvPr/>
      </p:nvGrpSpPr>
      <p:grpSpPr>
        <a:xfrm>
          <a:off x="0" y="0"/>
          <a:ext cx="0" cy="0"/>
          <a:chOff x="0" y="0"/>
          <a:chExt cx="0" cy="0"/>
        </a:xfrm>
      </p:grpSpPr>
      <p:sp>
        <p:nvSpPr>
          <p:cNvPr id="7" name="矩形 6"/>
          <p:cNvSpPr/>
          <p:nvPr userDrawn="1"/>
        </p:nvSpPr>
        <p:spPr>
          <a:xfrm>
            <a:off x="0" y="-27384"/>
            <a:ext cx="1219835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5899642"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0" dirty="0">
                <a:latin typeface="微软雅黑" pitchFamily="34" charset="-122"/>
                <a:ea typeface="微软雅黑" pitchFamily="34" charset="-122"/>
              </a:rPr>
              <a:t>任务导入</a:t>
            </a:r>
          </a:p>
        </p:txBody>
      </p:sp>
      <p:sp>
        <p:nvSpPr>
          <p:cNvPr id="12" name="矩形 11"/>
          <p:cNvSpPr/>
          <p:nvPr userDrawn="1"/>
        </p:nvSpPr>
        <p:spPr>
          <a:xfrm>
            <a:off x="7131109"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探究学习</a:t>
            </a:r>
          </a:p>
        </p:txBody>
      </p:sp>
      <p:sp>
        <p:nvSpPr>
          <p:cNvPr id="13" name="矩形 12"/>
          <p:cNvSpPr/>
          <p:nvPr userDrawn="1"/>
        </p:nvSpPr>
        <p:spPr>
          <a:xfrm>
            <a:off x="8379201"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任务操练</a:t>
            </a:r>
          </a:p>
        </p:txBody>
      </p:sp>
      <p:sp>
        <p:nvSpPr>
          <p:cNvPr id="14" name="矩形 13"/>
          <p:cNvSpPr/>
          <p:nvPr userDrawn="1"/>
        </p:nvSpPr>
        <p:spPr>
          <a:xfrm>
            <a:off x="9627295"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深化归纳</a:t>
            </a:r>
          </a:p>
        </p:txBody>
      </p:sp>
      <p:sp>
        <p:nvSpPr>
          <p:cNvPr id="2" name="矩形 1"/>
          <p:cNvSpPr/>
          <p:nvPr userDrawn="1"/>
        </p:nvSpPr>
        <p:spPr>
          <a:xfrm>
            <a:off x="0" y="404664"/>
            <a:ext cx="1219835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 xmlns:a16="http://schemas.microsoft.com/office/drawing/2014/main" id="{F66DC534-AAF6-45C3-8D55-C6EB0EE3021B}"/>
              </a:ext>
            </a:extLst>
          </p:cNvPr>
          <p:cNvSpPr/>
          <p:nvPr userDrawn="1"/>
        </p:nvSpPr>
        <p:spPr>
          <a:xfrm>
            <a:off x="4659016" y="-20386"/>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0" dirty="0">
                <a:latin typeface="微软雅黑" pitchFamily="34" charset="-122"/>
                <a:ea typeface="微软雅黑" pitchFamily="34" charset="-122"/>
              </a:rPr>
              <a:t>前情回顾</a:t>
            </a:r>
          </a:p>
        </p:txBody>
      </p:sp>
      <p:sp>
        <p:nvSpPr>
          <p:cNvPr id="10" name="矩形 9">
            <a:extLst>
              <a:ext uri="{FF2B5EF4-FFF2-40B4-BE49-F238E27FC236}">
                <a16:creationId xmlns="" xmlns:a16="http://schemas.microsoft.com/office/drawing/2014/main" id="{16ABB465-D623-4CDE-BC9C-801909AE511D}"/>
              </a:ext>
            </a:extLst>
          </p:cNvPr>
          <p:cNvSpPr/>
          <p:nvPr userDrawn="1"/>
        </p:nvSpPr>
        <p:spPr>
          <a:xfrm>
            <a:off x="10849030"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课后巩固</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8" r:id="rId5"/>
    <p:sldLayoutId id="2147483653" r:id="rId6"/>
    <p:sldLayoutId id="2147483654" r:id="rId7"/>
    <p:sldLayoutId id="2147483655" r:id="rId8"/>
    <p:sldLayoutId id="2147483677" r:id="rId9"/>
    <p:sldLayoutId id="2147483659" r:id="rId10"/>
    <p:sldLayoutId id="2147483765" r:id="rId11"/>
    <p:sldLayoutId id="2147483766" r:id="rId12"/>
    <p:sldLayoutId id="214748376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8" y="365128"/>
            <a:ext cx="10521077"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38" y="1825625"/>
            <a:ext cx="10521077"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6353"/>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040705" y="6356353"/>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5086" y="6356353"/>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0945168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126"/>
            <a:ext cx="10521077"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37" y="1825625"/>
            <a:ext cx="10521077"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6351"/>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040704" y="6356351"/>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5085" y="6356351"/>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2743729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9F7EA"/>
        </a:solidFill>
        <a:effectLst/>
      </p:bgPr>
    </p:bg>
    <p:spTree>
      <p:nvGrpSpPr>
        <p:cNvPr id="1" name=""/>
        <p:cNvGrpSpPr/>
        <p:nvPr/>
      </p:nvGrpSpPr>
      <p:grpSpPr>
        <a:xfrm>
          <a:off x="0" y="0"/>
          <a:ext cx="0" cy="0"/>
          <a:chOff x="0" y="0"/>
          <a:chExt cx="0" cy="0"/>
        </a:xfrm>
      </p:grpSpPr>
      <p:sp>
        <p:nvSpPr>
          <p:cNvPr id="7" name="矩形 6"/>
          <p:cNvSpPr/>
          <p:nvPr userDrawn="1"/>
        </p:nvSpPr>
        <p:spPr>
          <a:xfrm>
            <a:off x="0" y="-27384"/>
            <a:ext cx="1219835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userDrawn="1"/>
        </p:nvSpPr>
        <p:spPr>
          <a:xfrm>
            <a:off x="5899642"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任务导入</a:t>
            </a:r>
          </a:p>
        </p:txBody>
      </p:sp>
      <p:sp>
        <p:nvSpPr>
          <p:cNvPr id="12" name="矩形 11"/>
          <p:cNvSpPr/>
          <p:nvPr userDrawn="1"/>
        </p:nvSpPr>
        <p:spPr>
          <a:xfrm>
            <a:off x="7131109"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13" name="矩形 12"/>
          <p:cNvSpPr/>
          <p:nvPr userDrawn="1"/>
        </p:nvSpPr>
        <p:spPr>
          <a:xfrm>
            <a:off x="8379201"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任务操练</a:t>
            </a:r>
          </a:p>
        </p:txBody>
      </p:sp>
      <p:sp>
        <p:nvSpPr>
          <p:cNvPr id="14" name="矩形 13"/>
          <p:cNvSpPr/>
          <p:nvPr userDrawn="1"/>
        </p:nvSpPr>
        <p:spPr>
          <a:xfrm>
            <a:off x="9627295"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深化归纳</a:t>
            </a:r>
          </a:p>
        </p:txBody>
      </p:sp>
      <p:sp>
        <p:nvSpPr>
          <p:cNvPr id="2" name="矩形 1"/>
          <p:cNvSpPr/>
          <p:nvPr userDrawn="1"/>
        </p:nvSpPr>
        <p:spPr>
          <a:xfrm>
            <a:off x="0" y="404664"/>
            <a:ext cx="1219835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a:extLst>
              <a:ext uri="{FF2B5EF4-FFF2-40B4-BE49-F238E27FC236}">
                <a16:creationId xmlns="" xmlns:a16="http://schemas.microsoft.com/office/drawing/2014/main" id="{F66DC534-AAF6-45C3-8D55-C6EB0EE3021B}"/>
              </a:ext>
            </a:extLst>
          </p:cNvPr>
          <p:cNvSpPr/>
          <p:nvPr userDrawn="1"/>
        </p:nvSpPr>
        <p:spPr>
          <a:xfrm>
            <a:off x="4659016" y="-20386"/>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前情回顾</a:t>
            </a:r>
          </a:p>
        </p:txBody>
      </p:sp>
      <p:sp>
        <p:nvSpPr>
          <p:cNvPr id="10" name="矩形 9">
            <a:extLst>
              <a:ext uri="{FF2B5EF4-FFF2-40B4-BE49-F238E27FC236}">
                <a16:creationId xmlns="" xmlns:a16="http://schemas.microsoft.com/office/drawing/2014/main" id="{16ABB465-D623-4CDE-BC9C-801909AE511D}"/>
              </a:ext>
            </a:extLst>
          </p:cNvPr>
          <p:cNvSpPr/>
          <p:nvPr userDrawn="1"/>
        </p:nvSpPr>
        <p:spPr>
          <a:xfrm>
            <a:off x="10849030"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课后巩固</a:t>
            </a:r>
          </a:p>
        </p:txBody>
      </p:sp>
    </p:spTree>
    <p:extLst>
      <p:ext uri="{BB962C8B-B14F-4D97-AF65-F5344CB8AC3E}">
        <p14:creationId xmlns:p14="http://schemas.microsoft.com/office/powerpoint/2010/main" val="247979697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9F7EA"/>
        </a:solidFill>
        <a:effectLst/>
      </p:bgPr>
    </p:bg>
    <p:spTree>
      <p:nvGrpSpPr>
        <p:cNvPr id="1" name=""/>
        <p:cNvGrpSpPr/>
        <p:nvPr/>
      </p:nvGrpSpPr>
      <p:grpSpPr>
        <a:xfrm>
          <a:off x="0" y="0"/>
          <a:ext cx="0" cy="0"/>
          <a:chOff x="0" y="0"/>
          <a:chExt cx="0" cy="0"/>
        </a:xfrm>
      </p:grpSpPr>
      <p:sp>
        <p:nvSpPr>
          <p:cNvPr id="7" name="矩形 6"/>
          <p:cNvSpPr/>
          <p:nvPr userDrawn="1"/>
        </p:nvSpPr>
        <p:spPr>
          <a:xfrm>
            <a:off x="0" y="-27384"/>
            <a:ext cx="1219835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userDrawn="1"/>
        </p:nvSpPr>
        <p:spPr>
          <a:xfrm>
            <a:off x="5899642"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任务导入</a:t>
            </a:r>
          </a:p>
        </p:txBody>
      </p:sp>
      <p:sp>
        <p:nvSpPr>
          <p:cNvPr id="12" name="矩形 11"/>
          <p:cNvSpPr/>
          <p:nvPr userDrawn="1"/>
        </p:nvSpPr>
        <p:spPr>
          <a:xfrm>
            <a:off x="7131109"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13" name="矩形 12"/>
          <p:cNvSpPr/>
          <p:nvPr userDrawn="1"/>
        </p:nvSpPr>
        <p:spPr>
          <a:xfrm>
            <a:off x="8379201"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任务操练</a:t>
            </a:r>
          </a:p>
        </p:txBody>
      </p:sp>
      <p:sp>
        <p:nvSpPr>
          <p:cNvPr id="14" name="矩形 13"/>
          <p:cNvSpPr/>
          <p:nvPr userDrawn="1"/>
        </p:nvSpPr>
        <p:spPr>
          <a:xfrm>
            <a:off x="9627295"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深化归纳</a:t>
            </a:r>
          </a:p>
        </p:txBody>
      </p:sp>
      <p:sp>
        <p:nvSpPr>
          <p:cNvPr id="2" name="矩形 1"/>
          <p:cNvSpPr/>
          <p:nvPr userDrawn="1"/>
        </p:nvSpPr>
        <p:spPr>
          <a:xfrm>
            <a:off x="0" y="404664"/>
            <a:ext cx="1219835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a:extLst>
              <a:ext uri="{FF2B5EF4-FFF2-40B4-BE49-F238E27FC236}">
                <a16:creationId xmlns:a16="http://schemas.microsoft.com/office/drawing/2014/main" xmlns="" id="{F66DC534-AAF6-45C3-8D55-C6EB0EE3021B}"/>
              </a:ext>
            </a:extLst>
          </p:cNvPr>
          <p:cNvSpPr/>
          <p:nvPr userDrawn="1"/>
        </p:nvSpPr>
        <p:spPr>
          <a:xfrm>
            <a:off x="4659016" y="-20386"/>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前情回顾</a:t>
            </a:r>
          </a:p>
        </p:txBody>
      </p:sp>
      <p:sp>
        <p:nvSpPr>
          <p:cNvPr id="10" name="矩形 9">
            <a:extLst>
              <a:ext uri="{FF2B5EF4-FFF2-40B4-BE49-F238E27FC236}">
                <a16:creationId xmlns:a16="http://schemas.microsoft.com/office/drawing/2014/main" xmlns="" id="{16ABB465-D623-4CDE-BC9C-801909AE511D}"/>
              </a:ext>
            </a:extLst>
          </p:cNvPr>
          <p:cNvSpPr/>
          <p:nvPr userDrawn="1"/>
        </p:nvSpPr>
        <p:spPr>
          <a:xfrm>
            <a:off x="10849030"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课后巩固</a:t>
            </a:r>
          </a:p>
        </p:txBody>
      </p:sp>
    </p:spTree>
    <p:extLst>
      <p:ext uri="{BB962C8B-B14F-4D97-AF65-F5344CB8AC3E}">
        <p14:creationId xmlns:p14="http://schemas.microsoft.com/office/powerpoint/2010/main" val="30799998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9F7EA"/>
        </a:solidFill>
        <a:effectLst/>
      </p:bgPr>
    </p:bg>
    <p:spTree>
      <p:nvGrpSpPr>
        <p:cNvPr id="1" name=""/>
        <p:cNvGrpSpPr/>
        <p:nvPr/>
      </p:nvGrpSpPr>
      <p:grpSpPr>
        <a:xfrm>
          <a:off x="0" y="0"/>
          <a:ext cx="0" cy="0"/>
          <a:chOff x="0" y="0"/>
          <a:chExt cx="0" cy="0"/>
        </a:xfrm>
      </p:grpSpPr>
      <p:sp>
        <p:nvSpPr>
          <p:cNvPr id="7" name="矩形 6"/>
          <p:cNvSpPr/>
          <p:nvPr userDrawn="1"/>
        </p:nvSpPr>
        <p:spPr>
          <a:xfrm>
            <a:off x="0" y="-27384"/>
            <a:ext cx="1219835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userDrawn="1"/>
        </p:nvSpPr>
        <p:spPr>
          <a:xfrm>
            <a:off x="5899642"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任务导入</a:t>
            </a:r>
          </a:p>
        </p:txBody>
      </p:sp>
      <p:sp>
        <p:nvSpPr>
          <p:cNvPr id="12" name="矩形 11"/>
          <p:cNvSpPr/>
          <p:nvPr userDrawn="1"/>
        </p:nvSpPr>
        <p:spPr>
          <a:xfrm>
            <a:off x="7131109"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13" name="矩形 12"/>
          <p:cNvSpPr/>
          <p:nvPr userDrawn="1"/>
        </p:nvSpPr>
        <p:spPr>
          <a:xfrm>
            <a:off x="8379201"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任务操练</a:t>
            </a:r>
          </a:p>
        </p:txBody>
      </p:sp>
      <p:sp>
        <p:nvSpPr>
          <p:cNvPr id="14" name="矩形 13"/>
          <p:cNvSpPr/>
          <p:nvPr userDrawn="1"/>
        </p:nvSpPr>
        <p:spPr>
          <a:xfrm>
            <a:off x="9627295"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深化归纳</a:t>
            </a:r>
          </a:p>
        </p:txBody>
      </p:sp>
      <p:sp>
        <p:nvSpPr>
          <p:cNvPr id="2" name="矩形 1"/>
          <p:cNvSpPr/>
          <p:nvPr userDrawn="1"/>
        </p:nvSpPr>
        <p:spPr>
          <a:xfrm>
            <a:off x="0" y="404664"/>
            <a:ext cx="1219835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a:extLst>
              <a:ext uri="{FF2B5EF4-FFF2-40B4-BE49-F238E27FC236}">
                <a16:creationId xmlns="" xmlns:a16="http://schemas.microsoft.com/office/drawing/2014/main" id="{F66DC534-AAF6-45C3-8D55-C6EB0EE3021B}"/>
              </a:ext>
            </a:extLst>
          </p:cNvPr>
          <p:cNvSpPr/>
          <p:nvPr userDrawn="1"/>
        </p:nvSpPr>
        <p:spPr>
          <a:xfrm>
            <a:off x="4659016" y="-20386"/>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前情回顾</a:t>
            </a:r>
          </a:p>
        </p:txBody>
      </p:sp>
      <p:sp>
        <p:nvSpPr>
          <p:cNvPr id="10" name="矩形 9">
            <a:extLst>
              <a:ext uri="{FF2B5EF4-FFF2-40B4-BE49-F238E27FC236}">
                <a16:creationId xmlns="" xmlns:a16="http://schemas.microsoft.com/office/drawing/2014/main" id="{16ABB465-D623-4CDE-BC9C-801909AE511D}"/>
              </a:ext>
            </a:extLst>
          </p:cNvPr>
          <p:cNvSpPr/>
          <p:nvPr userDrawn="1"/>
        </p:nvSpPr>
        <p:spPr>
          <a:xfrm>
            <a:off x="10849030"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课后巩固</a:t>
            </a:r>
          </a:p>
        </p:txBody>
      </p:sp>
    </p:spTree>
    <p:extLst>
      <p:ext uri="{BB962C8B-B14F-4D97-AF65-F5344CB8AC3E}">
        <p14:creationId xmlns:p14="http://schemas.microsoft.com/office/powerpoint/2010/main" val="203534848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1.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3.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22" y="3305596"/>
            <a:ext cx="551905" cy="1792800"/>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16" name="任意多边形: 形状 15"/>
          <p:cNvSpPr/>
          <p:nvPr/>
        </p:nvSpPr>
        <p:spPr>
          <a:xfrm>
            <a:off x="4" y="750202"/>
            <a:ext cx="3542713" cy="2825568"/>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grpSp>
        <p:nvGrpSpPr>
          <p:cNvPr id="37" name="组合 36">
            <a:extLst>
              <a:ext uri="{FF2B5EF4-FFF2-40B4-BE49-F238E27FC236}">
                <a16:creationId xmlns="" xmlns:a16="http://schemas.microsoft.com/office/drawing/2014/main" id="{C0A68FBF-5A59-A5F2-FBA4-F87C7A1F857B}"/>
              </a:ext>
            </a:extLst>
          </p:cNvPr>
          <p:cNvGrpSpPr/>
          <p:nvPr/>
        </p:nvGrpSpPr>
        <p:grpSpPr>
          <a:xfrm>
            <a:off x="522272" y="1835268"/>
            <a:ext cx="9806532" cy="3859158"/>
            <a:chOff x="522000" y="1835268"/>
            <a:chExt cx="9801427" cy="3859158"/>
          </a:xfrm>
        </p:grpSpPr>
        <p:pic>
          <p:nvPicPr>
            <p:cNvPr id="4" name="图片 3">
              <a:extLst>
                <a:ext uri="{FF2B5EF4-FFF2-40B4-BE49-F238E27FC236}">
                  <a16:creationId xmlns="" xmlns:a16="http://schemas.microsoft.com/office/drawing/2014/main" id="{57C778E6-4002-1451-43A6-7D87BC284AD7}"/>
                </a:ext>
              </a:extLst>
            </p:cNvPr>
            <p:cNvPicPr>
              <a:picLocks noChangeAspect="1"/>
            </p:cNvPicPr>
            <p:nvPr/>
          </p:nvPicPr>
          <p:blipFill>
            <a:blip r:embed="rId2">
              <a:extLst>
                <a:ext uri="{28A0092B-C50C-407E-A947-70E740481C1C}">
                  <a14:useLocalDpi xmlns:a14="http://schemas.microsoft.com/office/drawing/2010/main" val="0"/>
                </a:ext>
              </a:extLst>
            </a:blip>
            <a:srcRect t="23345" b="23345"/>
            <a:stretch/>
          </p:blipFill>
          <p:spPr>
            <a:xfrm>
              <a:off x="522000" y="1835268"/>
              <a:ext cx="9801427" cy="3851606"/>
            </a:xfrm>
            <a:prstGeom prst="parallelogram">
              <a:avLst>
                <a:gd name="adj" fmla="val 30540"/>
              </a:avLst>
            </a:prstGeom>
          </p:spPr>
        </p:pic>
        <p:sp>
          <p:nvSpPr>
            <p:cNvPr id="7" name="平行四边形 6">
              <a:extLst>
                <a:ext uri="{FF2B5EF4-FFF2-40B4-BE49-F238E27FC236}">
                  <a16:creationId xmlns="" xmlns:a16="http://schemas.microsoft.com/office/drawing/2014/main" id="{30E4EE97-E728-3CD5-F87F-BB120A8A93A8}"/>
                </a:ext>
              </a:extLst>
            </p:cNvPr>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22" name="任意多边形: 形状 21"/>
          <p:cNvSpPr/>
          <p:nvPr/>
        </p:nvSpPr>
        <p:spPr>
          <a:xfrm>
            <a:off x="2821852" y="159548"/>
            <a:ext cx="1714634" cy="1058368"/>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4" name="任意多边形: 形状 23"/>
          <p:cNvSpPr/>
          <p:nvPr/>
        </p:nvSpPr>
        <p:spPr>
          <a:xfrm>
            <a:off x="1670783" y="5669280"/>
            <a:ext cx="2620220" cy="1188720"/>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6" name="任意多边形: 形状 25"/>
          <p:cNvSpPr/>
          <p:nvPr/>
        </p:nvSpPr>
        <p:spPr>
          <a:xfrm>
            <a:off x="3480051" y="6064374"/>
            <a:ext cx="105643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39" name="任意多边形: 形状 38"/>
          <p:cNvSpPr/>
          <p:nvPr/>
        </p:nvSpPr>
        <p:spPr>
          <a:xfrm>
            <a:off x="11316349" y="-261982"/>
            <a:ext cx="1365820" cy="843060"/>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41" name="任意多边形: 形状 40"/>
          <p:cNvSpPr/>
          <p:nvPr/>
        </p:nvSpPr>
        <p:spPr>
          <a:xfrm>
            <a:off x="10788132" y="293279"/>
            <a:ext cx="105643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2" name="文本框 1"/>
          <p:cNvSpPr txBox="1"/>
          <p:nvPr/>
        </p:nvSpPr>
        <p:spPr>
          <a:xfrm>
            <a:off x="7775292" y="801595"/>
            <a:ext cx="2618024" cy="1015663"/>
          </a:xfrm>
          <a:prstGeom prst="rect">
            <a:avLst/>
          </a:prstGeom>
          <a:noFill/>
        </p:spPr>
        <p:txBody>
          <a:bodyPr wrap="none" rtlCol="0">
            <a:spAutoFit/>
            <a:scene3d>
              <a:camera prst="orthographicFront"/>
              <a:lightRig rig="threePt" dir="t"/>
            </a:scene3d>
            <a:sp3d contourW="12700"/>
          </a:bodyPr>
          <a:lstStyle/>
          <a:p>
            <a:pPr>
              <a:defRPr/>
            </a:pPr>
            <a:r>
              <a:rPr kumimoji="1" lang="zh-CN" altLang="en-US"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cs typeface="+mn-ea"/>
                <a:sym typeface="+mn-lt"/>
              </a:rPr>
              <a:t>项</a:t>
            </a:r>
            <a:r>
              <a:rPr kumimoji="1" lang="zh-CN" altLang="en-US" sz="6000" b="1" spc="300" dirty="0" smtClean="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cs typeface="+mn-ea"/>
                <a:sym typeface="+mn-lt"/>
              </a:rPr>
              <a:t>目六</a:t>
            </a:r>
            <a:endParaRPr kumimoji="1" lang="en-US" altLang="zh-CN"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cs typeface="+mn-ea"/>
              <a:sym typeface="+mn-lt"/>
            </a:endParaRPr>
          </a:p>
        </p:txBody>
      </p:sp>
      <p:grpSp>
        <p:nvGrpSpPr>
          <p:cNvPr id="38" name="组合 37">
            <a:extLst>
              <a:ext uri="{FF2B5EF4-FFF2-40B4-BE49-F238E27FC236}">
                <a16:creationId xmlns="" xmlns:a16="http://schemas.microsoft.com/office/drawing/2014/main" id="{79596AE7-260B-CE3B-BC7C-A68ED2DCB380}"/>
              </a:ext>
            </a:extLst>
          </p:cNvPr>
          <p:cNvGrpSpPr/>
          <p:nvPr/>
        </p:nvGrpSpPr>
        <p:grpSpPr>
          <a:xfrm>
            <a:off x="4536488" y="2085826"/>
            <a:ext cx="8067395" cy="3210737"/>
            <a:chOff x="4534124" y="2085826"/>
            <a:chExt cx="8063195" cy="3210737"/>
          </a:xfrm>
        </p:grpSpPr>
        <p:grpSp>
          <p:nvGrpSpPr>
            <p:cNvPr id="36" name="组合 35">
              <a:extLst>
                <a:ext uri="{FF2B5EF4-FFF2-40B4-BE49-F238E27FC236}">
                  <a16:creationId xmlns="" xmlns:a16="http://schemas.microsoft.com/office/drawing/2014/main" id="{20DBDA80-1CA9-462F-1539-1E3605846E79}"/>
                </a:ext>
              </a:extLst>
            </p:cNvPr>
            <p:cNvGrpSpPr/>
            <p:nvPr/>
          </p:nvGrpSpPr>
          <p:grpSpPr>
            <a:xfrm>
              <a:off x="4534124" y="2085826"/>
              <a:ext cx="8063195" cy="3210737"/>
              <a:chOff x="4534124" y="2085826"/>
              <a:chExt cx="8063195" cy="3210737"/>
            </a:xfrm>
          </p:grpSpPr>
          <p:sp>
            <p:nvSpPr>
              <p:cNvPr id="25" name="平行四边形 24">
                <a:extLst>
                  <a:ext uri="{FF2B5EF4-FFF2-40B4-BE49-F238E27FC236}">
                    <a16:creationId xmlns="" xmlns:a16="http://schemas.microsoft.com/office/drawing/2014/main" id="{F99F99E5-991B-6479-C942-F701FA6B137A}"/>
                  </a:ext>
                </a:extLst>
              </p:cNvPr>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28" name="任意多边形: 形状 27"/>
              <p:cNvSpPr/>
              <p:nvPr/>
            </p:nvSpPr>
            <p:spPr>
              <a:xfrm>
                <a:off x="4534124" y="2132512"/>
                <a:ext cx="7458889"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35" name="矩形 34">
                <a:extLst>
                  <a:ext uri="{FF2B5EF4-FFF2-40B4-BE49-F238E27FC236}">
                    <a16:creationId xmlns="" xmlns:a16="http://schemas.microsoft.com/office/drawing/2014/main" id="{E74DF837-46D1-D146-2762-F9AE4BD71F7E}"/>
                  </a:ext>
                </a:extLst>
              </p:cNvPr>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30" name="图片 29">
              <a:extLst>
                <a:ext uri="{FF2B5EF4-FFF2-40B4-BE49-F238E27FC236}">
                  <a16:creationId xmlns="" xmlns:a16="http://schemas.microsoft.com/office/drawing/2014/main" id="{9FBA450D-7FA5-49E8-DAD5-E7D3CD83CFD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a:extLst>
              <a:ext uri="{FF2B5EF4-FFF2-40B4-BE49-F238E27FC236}">
                <a16:creationId xmlns="" xmlns:a16="http://schemas.microsoft.com/office/drawing/2014/main" id="{7411D871-5B21-7F8D-D61C-B312A661CABE}"/>
              </a:ext>
            </a:extLst>
          </p:cNvPr>
          <p:cNvGrpSpPr/>
          <p:nvPr/>
        </p:nvGrpSpPr>
        <p:grpSpPr>
          <a:xfrm>
            <a:off x="9601411" y="6174149"/>
            <a:ext cx="2373441" cy="931022"/>
            <a:chOff x="8622168" y="6183259"/>
            <a:chExt cx="2372205" cy="931022"/>
          </a:xfrm>
        </p:grpSpPr>
        <p:pic>
          <p:nvPicPr>
            <p:cNvPr id="32" name="图片 31">
              <a:extLst>
                <a:ext uri="{FF2B5EF4-FFF2-40B4-BE49-F238E27FC236}">
                  <a16:creationId xmlns="" xmlns:a16="http://schemas.microsoft.com/office/drawing/2014/main" id="{97902BCE-85B2-EFEE-F0FF-C169253A668C}"/>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a:extLst>
                <a:ext uri="{FF2B5EF4-FFF2-40B4-BE49-F238E27FC236}">
                  <a16:creationId xmlns="" xmlns:a16="http://schemas.microsoft.com/office/drawing/2014/main" id="{262940B4-6F5D-9F5D-CB13-F145BE9E26FB}"/>
                </a:ext>
              </a:extLst>
            </p:cNvPr>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200" dirty="0">
                  <a:solidFill>
                    <a:srgbClr val="0E5FB3"/>
                  </a:solidFill>
                  <a:latin typeface="黑体" panose="02010609060101010101" pitchFamily="49" charset="-122"/>
                  <a:ea typeface="黑体" panose="02010609060101010101" pitchFamily="49" charset="-122"/>
                  <a:sym typeface="Calibri"/>
                </a:rPr>
                <a:t>合作企业与技术支持：</a:t>
              </a:r>
            </a:p>
          </p:txBody>
        </p:sp>
      </p:grpSp>
      <p:sp>
        <p:nvSpPr>
          <p:cNvPr id="15" name="文本框 25"/>
          <p:cNvSpPr txBox="1"/>
          <p:nvPr/>
        </p:nvSpPr>
        <p:spPr>
          <a:xfrm>
            <a:off x="4282538" y="2673494"/>
            <a:ext cx="8437113" cy="212365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zh-CN" altLang="en-US" sz="6600" b="1" i="1" spc="300" dirty="0">
                <a:solidFill>
                  <a:srgbClr val="FFFFFF"/>
                </a:solidFill>
                <a:cs typeface="+mn-ea"/>
                <a:sym typeface="+mn-lt"/>
              </a:rPr>
              <a:t>仓储成</a:t>
            </a:r>
            <a:r>
              <a:rPr kumimoji="1" lang="zh-CN" altLang="en-US" sz="6600" b="1" i="1" spc="300" dirty="0" smtClean="0">
                <a:solidFill>
                  <a:srgbClr val="FFFFFF"/>
                </a:solidFill>
                <a:cs typeface="+mn-ea"/>
                <a:sym typeface="+mn-lt"/>
              </a:rPr>
              <a:t>本</a:t>
            </a:r>
            <a:endParaRPr kumimoji="1" lang="en-US" altLang="zh-CN" sz="6600" b="1" i="1" spc="300" dirty="0">
              <a:solidFill>
                <a:srgbClr val="FFFFFF"/>
              </a:solidFill>
              <a:cs typeface="+mn-ea"/>
              <a:sym typeface="+mn-lt"/>
            </a:endParaRPr>
          </a:p>
          <a:p>
            <a:pPr algn="ctr">
              <a:defRPr/>
            </a:pPr>
            <a:r>
              <a:rPr kumimoji="1" lang="zh-CN" altLang="en-US" sz="6600" b="1" i="1" spc="300" dirty="0">
                <a:solidFill>
                  <a:srgbClr val="FFFFFF"/>
                </a:solidFill>
                <a:cs typeface="+mn-ea"/>
                <a:sym typeface="+mn-lt"/>
              </a:rPr>
              <a:t>与绩</a:t>
            </a:r>
            <a:r>
              <a:rPr kumimoji="1" lang="zh-CN" altLang="en-US" sz="6600" b="1" i="1" spc="300" dirty="0" smtClean="0">
                <a:solidFill>
                  <a:srgbClr val="FFFFFF"/>
                </a:solidFill>
                <a:cs typeface="+mn-ea"/>
                <a:sym typeface="+mn-lt"/>
              </a:rPr>
              <a:t>效管理</a:t>
            </a:r>
            <a:endParaRPr kumimoji="1" lang="zh-CN" altLang="en-US" sz="6600" b="1" i="1" spc="300" dirty="0">
              <a:solidFill>
                <a:srgbClr val="FFFFFF"/>
              </a:solidFill>
              <a:cs typeface="+mn-ea"/>
              <a:sym typeface="+mn-lt"/>
            </a:endParaRPr>
          </a:p>
        </p:txBody>
      </p:sp>
    </p:spTree>
    <p:extLst>
      <p:ext uri="{BB962C8B-B14F-4D97-AF65-F5344CB8AC3E}">
        <p14:creationId xmlns:p14="http://schemas.microsoft.com/office/powerpoint/2010/main" val="2617629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2338" name="Rectangle 3"/>
          <p:cNvSpPr>
            <a:spLocks noGrp="1" noRot="1" noChangeArrowheads="1"/>
          </p:cNvSpPr>
          <p:nvPr>
            <p:ph type="body" idx="4294967295"/>
          </p:nvPr>
        </p:nvSpPr>
        <p:spPr>
          <a:xfrm>
            <a:off x="609918" y="1295400"/>
            <a:ext cx="10978515" cy="5373688"/>
          </a:xfrm>
          <a:prstGeom prst="rect">
            <a:avLst/>
          </a:prstGeom>
        </p:spPr>
        <p:txBody>
          <a:bodyPr/>
          <a:lstStyle/>
          <a:p>
            <a:r>
              <a:rPr lang="zh-CN" altLang="en-US" sz="3600" b="1"/>
              <a:t>（二）绩效评价指标制定原则</a:t>
            </a:r>
          </a:p>
          <a:p>
            <a:endParaRPr lang="zh-CN" altLang="en-US" sz="1400" b="1"/>
          </a:p>
          <a:p>
            <a:pPr lvl="2"/>
            <a:r>
              <a:rPr lang="zh-CN" altLang="en-US" sz="2800" b="1"/>
              <a:t> </a:t>
            </a:r>
            <a:r>
              <a:rPr lang="en-US" sz="2800" b="1"/>
              <a:t>1.</a:t>
            </a:r>
            <a:r>
              <a:rPr lang="zh-CN" altLang="en-US" sz="2800" b="1"/>
              <a:t>科学性原则</a:t>
            </a:r>
          </a:p>
          <a:p>
            <a:pPr lvl="2"/>
            <a:endParaRPr lang="zh-CN" altLang="en-US" sz="1000" b="1"/>
          </a:p>
          <a:p>
            <a:pPr lvl="2"/>
            <a:r>
              <a:rPr lang="zh-CN" altLang="en-US" sz="2800" b="1"/>
              <a:t> </a:t>
            </a:r>
            <a:r>
              <a:rPr lang="en-US" sz="2800" b="1"/>
              <a:t>2.</a:t>
            </a:r>
            <a:r>
              <a:rPr lang="zh-CN" altLang="en-US" sz="2800" b="1"/>
              <a:t>可行性原则</a:t>
            </a:r>
          </a:p>
          <a:p>
            <a:pPr lvl="2"/>
            <a:endParaRPr lang="zh-CN" altLang="en-US" sz="1000" b="1"/>
          </a:p>
          <a:p>
            <a:pPr lvl="2"/>
            <a:r>
              <a:rPr lang="zh-CN" altLang="en-US" sz="2800" b="1"/>
              <a:t> </a:t>
            </a:r>
            <a:r>
              <a:rPr lang="en-US" sz="2800" b="1"/>
              <a:t>3.</a:t>
            </a:r>
            <a:r>
              <a:rPr lang="zh-CN" altLang="en-US" sz="2800" b="1"/>
              <a:t>协调性原则</a:t>
            </a:r>
          </a:p>
          <a:p>
            <a:pPr lvl="2"/>
            <a:endParaRPr lang="zh-CN" altLang="en-US" sz="1000" b="1"/>
          </a:p>
          <a:p>
            <a:pPr lvl="2"/>
            <a:r>
              <a:rPr lang="zh-CN" altLang="en-US" sz="2800" b="1"/>
              <a:t> </a:t>
            </a:r>
            <a:r>
              <a:rPr lang="en-US" sz="2800" b="1"/>
              <a:t>4.</a:t>
            </a:r>
            <a:r>
              <a:rPr lang="zh-CN" altLang="en-US" sz="2800" b="1"/>
              <a:t>可比性原则</a:t>
            </a:r>
          </a:p>
          <a:p>
            <a:pPr lvl="2"/>
            <a:endParaRPr lang="zh-CN" altLang="en-US" sz="1000" b="1"/>
          </a:p>
          <a:p>
            <a:pPr lvl="2"/>
            <a:r>
              <a:rPr lang="zh-CN" altLang="en-US" sz="2800" b="1"/>
              <a:t> </a:t>
            </a:r>
            <a:r>
              <a:rPr lang="en-US" sz="2800" b="1"/>
              <a:t>5.</a:t>
            </a:r>
            <a:r>
              <a:rPr lang="zh-CN" altLang="en-US" sz="2800" b="1"/>
              <a:t>稳定性原则</a:t>
            </a:r>
          </a:p>
          <a:p>
            <a:pPr>
              <a:buFont typeface="Wingdings" pitchFamily="2" charset="2"/>
              <a:buNone/>
            </a:pPr>
            <a:endParaRPr lang="zh-CN" altLang="en-US" sz="2800" b="1"/>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zh-CN" altLang="en-US" sz="2400">
                <a:solidFill>
                  <a:schemeClr val="bg1"/>
                </a:solidFill>
                <a:latin typeface="黑体" panose="02010609060101010101" pitchFamily="49" charset="-122"/>
                <a:ea typeface="黑体" panose="02010609060101010101" pitchFamily="49" charset="-122"/>
              </a:rPr>
              <a:t>仓储</a:t>
            </a:r>
            <a:r>
              <a:rPr lang="zh-CN" altLang="en-US" sz="2400" dirty="0">
                <a:solidFill>
                  <a:schemeClr val="bg1"/>
                </a:solidFill>
                <a:latin typeface="黑体" panose="02010609060101010101" pitchFamily="49" charset="-122"/>
                <a:ea typeface="黑体" panose="02010609060101010101" pitchFamily="49" charset="-122"/>
              </a:rPr>
              <a:t>绩效评价概述</a:t>
            </a:r>
          </a:p>
        </p:txBody>
      </p:sp>
      <p:sp>
        <p:nvSpPr>
          <p:cNvPr id="6" name="矩形 5"/>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探究学习</a:t>
            </a:r>
          </a:p>
        </p:txBody>
      </p:sp>
    </p:spTree>
    <p:extLst>
      <p:ext uri="{BB962C8B-B14F-4D97-AF65-F5344CB8AC3E}">
        <p14:creationId xmlns:p14="http://schemas.microsoft.com/office/powerpoint/2010/main" val="360123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 xmlns:a16="http://schemas.microsoft.com/office/drawing/2014/main" id="{AC3434D7-2322-4992-9E49-393768E5C084}"/>
              </a:ext>
            </a:extLst>
          </p:cNvPr>
          <p:cNvSpPr>
            <a:spLocks/>
          </p:cNvSpPr>
          <p:nvPr/>
        </p:nvSpPr>
        <p:spPr bwMode="auto">
          <a:xfrm>
            <a:off x="4529469" y="4507927"/>
            <a:ext cx="3697218" cy="642359"/>
          </a:xfrm>
          <a:custGeom>
            <a:avLst/>
            <a:gdLst>
              <a:gd name="T0" fmla="*/ 1623 w 1623"/>
              <a:gd name="T1" fmla="*/ 281 h 281"/>
              <a:gd name="T2" fmla="*/ 0 w 1623"/>
              <a:gd name="T3" fmla="*/ 277 h 281"/>
              <a:gd name="T4" fmla="*/ 174 w 1623"/>
              <a:gd name="T5" fmla="*/ 0 h 281"/>
            </a:gdLst>
            <a:ahLst/>
            <a:cxnLst>
              <a:cxn ang="0">
                <a:pos x="T0" y="T1"/>
              </a:cxn>
              <a:cxn ang="0">
                <a:pos x="T2" y="T3"/>
              </a:cxn>
              <a:cxn ang="0">
                <a:pos x="T4" y="T5"/>
              </a:cxn>
            </a:cxnLst>
            <a:rect l="0" t="0" r="r" b="b"/>
            <a:pathLst>
              <a:path w="1623" h="281">
                <a:moveTo>
                  <a:pt x="1623" y="281"/>
                </a:moveTo>
                <a:lnTo>
                  <a:pt x="0" y="277"/>
                </a:lnTo>
                <a:lnTo>
                  <a:pt x="174" y="0"/>
                </a:lnTo>
              </a:path>
            </a:pathLst>
          </a:custGeom>
          <a:noFill/>
          <a:ln w="22225" cap="flat" cmpd="sng">
            <a:solidFill>
              <a:schemeClr val="accent1">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1058730">
              <a:lnSpc>
                <a:spcPct val="120000"/>
              </a:lnSpc>
              <a:defRPr/>
            </a:pPr>
            <a:endParaRPr lang="en-US" sz="758" kern="0" dirty="0">
              <a:solidFill>
                <a:srgbClr val="C0504D">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6">
            <a:extLst>
              <a:ext uri="{FF2B5EF4-FFF2-40B4-BE49-F238E27FC236}">
                <a16:creationId xmlns="" xmlns:a16="http://schemas.microsoft.com/office/drawing/2014/main" id="{AD75B160-1619-4D0C-B45E-BF39B5A46CF5}"/>
              </a:ext>
            </a:extLst>
          </p:cNvPr>
          <p:cNvSpPr>
            <a:spLocks/>
          </p:cNvSpPr>
          <p:nvPr/>
        </p:nvSpPr>
        <p:spPr bwMode="auto">
          <a:xfrm>
            <a:off x="5987319" y="1632680"/>
            <a:ext cx="1841328" cy="3208570"/>
          </a:xfrm>
          <a:custGeom>
            <a:avLst/>
            <a:gdLst>
              <a:gd name="T0" fmla="*/ 0 w 808"/>
              <a:gd name="T1" fmla="*/ 0 h 1408"/>
              <a:gd name="T2" fmla="*/ 808 w 808"/>
              <a:gd name="T3" fmla="*/ 1408 h 1408"/>
              <a:gd name="T4" fmla="*/ 430 w 808"/>
              <a:gd name="T5" fmla="*/ 1407 h 1408"/>
            </a:gdLst>
            <a:ahLst/>
            <a:cxnLst>
              <a:cxn ang="0">
                <a:pos x="T0" y="T1"/>
              </a:cxn>
              <a:cxn ang="0">
                <a:pos x="T2" y="T3"/>
              </a:cxn>
              <a:cxn ang="0">
                <a:pos x="T4" y="T5"/>
              </a:cxn>
            </a:cxnLst>
            <a:rect l="0" t="0" r="r" b="b"/>
            <a:pathLst>
              <a:path w="808" h="1408">
                <a:moveTo>
                  <a:pt x="0" y="0"/>
                </a:moveTo>
                <a:lnTo>
                  <a:pt x="808" y="1408"/>
                </a:lnTo>
                <a:lnTo>
                  <a:pt x="430" y="1407"/>
                </a:lnTo>
              </a:path>
            </a:pathLst>
          </a:custGeom>
          <a:noFill/>
          <a:ln w="22225" cap="flat" cmpd="sng">
            <a:solidFill>
              <a:schemeClr val="accent1">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1058730">
              <a:lnSpc>
                <a:spcPct val="120000"/>
              </a:lnSpc>
              <a:defRPr/>
            </a:pPr>
            <a:endParaRPr lang="en-US" sz="758" kern="0" dirty="0">
              <a:solidFill>
                <a:srgbClr val="C0504D">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4">
            <a:extLst>
              <a:ext uri="{FF2B5EF4-FFF2-40B4-BE49-F238E27FC236}">
                <a16:creationId xmlns="" xmlns:a16="http://schemas.microsoft.com/office/drawing/2014/main" id="{9DCF10DA-01A3-4581-B420-E8CD662D5832}"/>
              </a:ext>
            </a:extLst>
          </p:cNvPr>
          <p:cNvSpPr>
            <a:spLocks/>
          </p:cNvSpPr>
          <p:nvPr/>
        </p:nvSpPr>
        <p:spPr bwMode="auto">
          <a:xfrm>
            <a:off x="4084509" y="2124565"/>
            <a:ext cx="2245838" cy="3198861"/>
          </a:xfrm>
          <a:custGeom>
            <a:avLst/>
            <a:gdLst>
              <a:gd name="T0" fmla="*/ 0 w 986"/>
              <a:gd name="T1" fmla="*/ 1404 h 1404"/>
              <a:gd name="T2" fmla="*/ 814 w 986"/>
              <a:gd name="T3" fmla="*/ 0 h 1404"/>
              <a:gd name="T4" fmla="*/ 986 w 986"/>
              <a:gd name="T5" fmla="*/ 329 h 1404"/>
            </a:gdLst>
            <a:ahLst/>
            <a:cxnLst>
              <a:cxn ang="0">
                <a:pos x="T0" y="T1"/>
              </a:cxn>
              <a:cxn ang="0">
                <a:pos x="T2" y="T3"/>
              </a:cxn>
              <a:cxn ang="0">
                <a:pos x="T4" y="T5"/>
              </a:cxn>
            </a:cxnLst>
            <a:rect l="0" t="0" r="r" b="b"/>
            <a:pathLst>
              <a:path w="986" h="1404">
                <a:moveTo>
                  <a:pt x="0" y="1404"/>
                </a:moveTo>
                <a:lnTo>
                  <a:pt x="814" y="0"/>
                </a:lnTo>
                <a:lnTo>
                  <a:pt x="986" y="329"/>
                </a:lnTo>
              </a:path>
            </a:pathLst>
          </a:custGeom>
          <a:noFill/>
          <a:ln w="22225" cap="flat" cmpd="sng">
            <a:solidFill>
              <a:schemeClr val="accent1">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1058730">
              <a:lnSpc>
                <a:spcPct val="120000"/>
              </a:lnSpc>
              <a:defRPr/>
            </a:pPr>
            <a:endParaRPr lang="en-US" sz="758" kern="0" dirty="0">
              <a:solidFill>
                <a:srgbClr val="C0504D">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a:extLst>
              <a:ext uri="{FF2B5EF4-FFF2-40B4-BE49-F238E27FC236}">
                <a16:creationId xmlns="" xmlns:a16="http://schemas.microsoft.com/office/drawing/2014/main" id="{82FEAFD4-BB8A-4E2C-94E2-98D4278527BE}"/>
              </a:ext>
            </a:extLst>
          </p:cNvPr>
          <p:cNvGrpSpPr/>
          <p:nvPr/>
        </p:nvGrpSpPr>
        <p:grpSpPr>
          <a:xfrm>
            <a:off x="5173446" y="2957855"/>
            <a:ext cx="1831619" cy="1585677"/>
            <a:chOff x="5184784" y="3000488"/>
            <a:chExt cx="1831619" cy="1585677"/>
          </a:xfrm>
        </p:grpSpPr>
        <p:sp>
          <p:nvSpPr>
            <p:cNvPr id="6" name="AutoShape 3">
              <a:extLst>
                <a:ext uri="{FF2B5EF4-FFF2-40B4-BE49-F238E27FC236}">
                  <a16:creationId xmlns="" xmlns:a16="http://schemas.microsoft.com/office/drawing/2014/main" id="{BC2B2B6C-000A-43E0-8447-955473C8AD17}"/>
                </a:ext>
              </a:extLst>
            </p:cNvPr>
            <p:cNvSpPr>
              <a:spLocks noChangeArrowheads="1"/>
            </p:cNvSpPr>
            <p:nvPr/>
          </p:nvSpPr>
          <p:spPr bwMode="auto">
            <a:xfrm>
              <a:off x="5184784" y="3000488"/>
              <a:ext cx="1831619" cy="1585677"/>
            </a:xfrm>
            <a:prstGeom prst="triangle">
              <a:avLst>
                <a:gd name="adj" fmla="val 50000"/>
              </a:avLst>
            </a:prstGeom>
            <a:solidFill>
              <a:srgbClr val="008CD2"/>
            </a:solidFill>
            <a:ln w="38100">
              <a:noFill/>
            </a:ln>
            <a:effectLst>
              <a:outerShdw blurRad="63500" algn="ctr" rotWithShape="0">
                <a:prstClr val="black">
                  <a:alpha val="40000"/>
                </a:prstClr>
              </a:outerShdw>
            </a:effectLst>
          </p:spPr>
          <p:txBody>
            <a:bodyPr lIns="0" rIns="0" anchor="ctr"/>
            <a:lstStyle/>
            <a:p>
              <a:pPr algn="ctr" defTabSz="1058730">
                <a:lnSpc>
                  <a:spcPct val="120000"/>
                </a:lnSpc>
                <a:spcBef>
                  <a:spcPts val="695"/>
                </a:spcBef>
                <a:spcAft>
                  <a:spcPts val="695"/>
                </a:spcAft>
                <a:defRPr/>
              </a:pPr>
              <a:endParaRPr lang="en-US" sz="758" kern="0">
                <a:solidFill>
                  <a:srgbClr val="C0504D">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a:extLst>
                <a:ext uri="{FF2B5EF4-FFF2-40B4-BE49-F238E27FC236}">
                  <a16:creationId xmlns="" xmlns:a16="http://schemas.microsoft.com/office/drawing/2014/main" id="{F6A059DC-2237-40DD-B8C0-19E27B5E9AE1}"/>
                </a:ext>
              </a:extLst>
            </p:cNvPr>
            <p:cNvGrpSpPr>
              <a:grpSpLocks noChangeAspect="1"/>
            </p:cNvGrpSpPr>
            <p:nvPr/>
          </p:nvGrpSpPr>
          <p:grpSpPr>
            <a:xfrm>
              <a:off x="5849417" y="3773712"/>
              <a:ext cx="540000" cy="538042"/>
              <a:chOff x="3618897" y="2279040"/>
              <a:chExt cx="706229" cy="703668"/>
            </a:xfrm>
            <a:solidFill>
              <a:schemeClr val="bg1"/>
            </a:solidFill>
          </p:grpSpPr>
          <p:sp>
            <p:nvSpPr>
              <p:cNvPr id="8" name="Freeform 9">
                <a:extLst>
                  <a:ext uri="{FF2B5EF4-FFF2-40B4-BE49-F238E27FC236}">
                    <a16:creationId xmlns="" xmlns:a16="http://schemas.microsoft.com/office/drawing/2014/main" id="{32BB7382-1C1D-4256-9667-73E958C3D8C8}"/>
                  </a:ext>
                </a:extLst>
              </p:cNvPr>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504D">
                      <a:lumMod val="50000"/>
                    </a:srgbClr>
                  </a:solidFill>
                </a:endParaRPr>
              </a:p>
            </p:txBody>
          </p:sp>
          <p:sp>
            <p:nvSpPr>
              <p:cNvPr id="9" name="Freeform 10">
                <a:extLst>
                  <a:ext uri="{FF2B5EF4-FFF2-40B4-BE49-F238E27FC236}">
                    <a16:creationId xmlns="" xmlns:a16="http://schemas.microsoft.com/office/drawing/2014/main" id="{F13A53FF-6D03-4F41-A01A-0DC6C8957394}"/>
                  </a:ext>
                </a:extLst>
              </p:cNvPr>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504D">
                      <a:lumMod val="50000"/>
                    </a:srgbClr>
                  </a:solidFill>
                </a:endParaRPr>
              </a:p>
            </p:txBody>
          </p:sp>
          <p:sp>
            <p:nvSpPr>
              <p:cNvPr id="10" name="Freeform 11">
                <a:extLst>
                  <a:ext uri="{FF2B5EF4-FFF2-40B4-BE49-F238E27FC236}">
                    <a16:creationId xmlns="" xmlns:a16="http://schemas.microsoft.com/office/drawing/2014/main" id="{0703B1F1-8B74-4870-B427-C12505E39221}"/>
                  </a:ext>
                </a:extLst>
              </p:cNvPr>
              <p:cNvSpPr>
                <a:spLocks/>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504D">
                      <a:lumMod val="50000"/>
                    </a:srgbClr>
                  </a:solidFill>
                </a:endParaRPr>
              </a:p>
            </p:txBody>
          </p:sp>
        </p:grpSp>
      </p:grpSp>
      <p:sp>
        <p:nvSpPr>
          <p:cNvPr id="11" name="TextBox 66">
            <a:extLst>
              <a:ext uri="{FF2B5EF4-FFF2-40B4-BE49-F238E27FC236}">
                <a16:creationId xmlns="" xmlns:a16="http://schemas.microsoft.com/office/drawing/2014/main" id="{BB065054-964C-4FF1-A7CE-0B179AF1A1F1}"/>
              </a:ext>
            </a:extLst>
          </p:cNvPr>
          <p:cNvSpPr txBox="1"/>
          <p:nvPr/>
        </p:nvSpPr>
        <p:spPr>
          <a:xfrm>
            <a:off x="8140516" y="2276873"/>
            <a:ext cx="2964273" cy="1532727"/>
          </a:xfrm>
          <a:prstGeom prst="rect">
            <a:avLst/>
          </a:prstGeom>
          <a:solidFill>
            <a:srgbClr val="71BB17"/>
          </a:solidFill>
        </p:spPr>
        <p:txBody>
          <a:bodyPr wrap="none" rtlCol="0">
            <a:spAutoFit/>
          </a:bodyPr>
          <a:lstStyle/>
          <a:p>
            <a:pPr algn="ctr">
              <a:lnSpc>
                <a:spcPct val="130000"/>
              </a:lnSpc>
            </a:pPr>
            <a:r>
              <a:rPr lang="zh-CN" altLang="zh-CN" sz="3600" b="1" dirty="0">
                <a:solidFill>
                  <a:schemeClr val="bg1"/>
                </a:solidFill>
                <a:latin typeface="宋体"/>
              </a:rPr>
              <a:t>仓储绩效评价</a:t>
            </a:r>
            <a:endParaRPr lang="en-US" altLang="zh-CN" sz="3600" b="1" dirty="0">
              <a:solidFill>
                <a:schemeClr val="bg1"/>
              </a:solidFill>
              <a:latin typeface="宋体"/>
            </a:endParaRPr>
          </a:p>
          <a:p>
            <a:pPr algn="ctr">
              <a:lnSpc>
                <a:spcPct val="130000"/>
              </a:lnSpc>
            </a:pPr>
            <a:r>
              <a:rPr lang="zh-CN" altLang="zh-CN" sz="3600" b="1" dirty="0">
                <a:solidFill>
                  <a:schemeClr val="bg1"/>
                </a:solidFill>
                <a:latin typeface="宋体"/>
              </a:rPr>
              <a:t>量化指标体系</a:t>
            </a:r>
            <a:endParaRPr lang="en-GB" sz="3600" b="1" dirty="0">
              <a:solidFill>
                <a:schemeClr val="bg1"/>
              </a:solidFill>
              <a:sym typeface="Arial" panose="020B0604020202020204" pitchFamily="34" charset="0"/>
            </a:endParaRPr>
          </a:p>
        </p:txBody>
      </p:sp>
      <p:grpSp>
        <p:nvGrpSpPr>
          <p:cNvPr id="12" name="Group 65">
            <a:extLst>
              <a:ext uri="{FF2B5EF4-FFF2-40B4-BE49-F238E27FC236}">
                <a16:creationId xmlns="" xmlns:a16="http://schemas.microsoft.com/office/drawing/2014/main" id="{846ADEAC-FD27-4C90-8A93-0CB61FE84B97}"/>
              </a:ext>
            </a:extLst>
          </p:cNvPr>
          <p:cNvGrpSpPr/>
          <p:nvPr/>
        </p:nvGrpSpPr>
        <p:grpSpPr>
          <a:xfrm>
            <a:off x="770622" y="2299895"/>
            <a:ext cx="3634771" cy="1532727"/>
            <a:chOff x="7750817" y="2049293"/>
            <a:chExt cx="3864996" cy="1453432"/>
          </a:xfrm>
        </p:grpSpPr>
        <p:sp>
          <p:nvSpPr>
            <p:cNvPr id="13" name="TextBox 66">
              <a:extLst>
                <a:ext uri="{FF2B5EF4-FFF2-40B4-BE49-F238E27FC236}">
                  <a16:creationId xmlns="" xmlns:a16="http://schemas.microsoft.com/office/drawing/2014/main" id="{0AD2B53E-BF19-4D2D-8EDA-EA65471A5750}"/>
                </a:ext>
              </a:extLst>
            </p:cNvPr>
            <p:cNvSpPr txBox="1"/>
            <p:nvPr/>
          </p:nvSpPr>
          <p:spPr>
            <a:xfrm>
              <a:off x="8463784" y="2049293"/>
              <a:ext cx="3152029" cy="1453432"/>
            </a:xfrm>
            <a:prstGeom prst="rect">
              <a:avLst/>
            </a:prstGeom>
            <a:noFill/>
          </p:spPr>
          <p:txBody>
            <a:bodyPr wrap="none" rtlCol="0">
              <a:spAutoFit/>
            </a:bodyPr>
            <a:lstStyle/>
            <a:p>
              <a:pPr algn="ctr">
                <a:lnSpc>
                  <a:spcPct val="130000"/>
                </a:lnSpc>
              </a:pPr>
              <a:r>
                <a:rPr lang="zh-CN" altLang="en-US" sz="3600" b="1" dirty="0">
                  <a:solidFill>
                    <a:srgbClr val="4F81BD">
                      <a:lumMod val="75000"/>
                    </a:srgbClr>
                  </a:solidFill>
                  <a:latin typeface="宋体"/>
                  <a:sym typeface="Arial" panose="020B0604020202020204" pitchFamily="34" charset="0"/>
                </a:rPr>
                <a:t>仓储绩效评价</a:t>
              </a:r>
              <a:endParaRPr lang="en-US" altLang="zh-CN" sz="3600" b="1" dirty="0">
                <a:solidFill>
                  <a:srgbClr val="4F81BD">
                    <a:lumMod val="75000"/>
                  </a:srgbClr>
                </a:solidFill>
                <a:latin typeface="宋体"/>
                <a:sym typeface="Arial" panose="020B0604020202020204" pitchFamily="34" charset="0"/>
              </a:endParaRPr>
            </a:p>
            <a:p>
              <a:pPr algn="ctr">
                <a:lnSpc>
                  <a:spcPct val="130000"/>
                </a:lnSpc>
              </a:pPr>
              <a:r>
                <a:rPr lang="zh-CN" altLang="en-US" sz="3600" b="1" dirty="0">
                  <a:solidFill>
                    <a:srgbClr val="4F81BD">
                      <a:lumMod val="75000"/>
                    </a:srgbClr>
                  </a:solidFill>
                  <a:latin typeface="宋体"/>
                  <a:sym typeface="Arial" panose="020B0604020202020204" pitchFamily="34" charset="0"/>
                </a:rPr>
                <a:t>概述</a:t>
              </a:r>
              <a:endParaRPr lang="en-GB" sz="3600" b="1" dirty="0">
                <a:solidFill>
                  <a:srgbClr val="4F81BD">
                    <a:lumMod val="75000"/>
                  </a:srgbClr>
                </a:solidFill>
                <a:sym typeface="Arial" panose="020B0604020202020204" pitchFamily="34" charset="0"/>
              </a:endParaRPr>
            </a:p>
          </p:txBody>
        </p:sp>
        <p:sp>
          <p:nvSpPr>
            <p:cNvPr id="14" name="Rectangle 67">
              <a:extLst>
                <a:ext uri="{FF2B5EF4-FFF2-40B4-BE49-F238E27FC236}">
                  <a16:creationId xmlns="" xmlns:a16="http://schemas.microsoft.com/office/drawing/2014/main" id="{1AE64878-395E-4E84-A247-0760A97D6B7A}"/>
                </a:ext>
              </a:extLst>
            </p:cNvPr>
            <p:cNvSpPr/>
            <p:nvPr/>
          </p:nvSpPr>
          <p:spPr>
            <a:xfrm>
              <a:off x="7750817" y="2842452"/>
              <a:ext cx="3846602" cy="353144"/>
            </a:xfrm>
            <a:prstGeom prst="rect">
              <a:avLst/>
            </a:prstGeom>
          </p:spPr>
          <p:txBody>
            <a:bodyPr wrap="square">
              <a:spAutoFit/>
            </a:bodyPr>
            <a:lstStyle/>
            <a:p>
              <a:pPr algn="r">
                <a:lnSpc>
                  <a:spcPct val="130000"/>
                </a:lnSpc>
              </a:pPr>
              <a:endParaRPr lang="en-GB" sz="140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zh-CN" altLang="en-US" sz="2400" dirty="0">
                <a:solidFill>
                  <a:prstClr val="white"/>
                </a:solidFill>
                <a:latin typeface="黑体" panose="02010609060101010101" pitchFamily="49" charset="-122"/>
                <a:ea typeface="黑体" panose="02010609060101010101" pitchFamily="49" charset="-122"/>
              </a:rPr>
              <a:t>仓储成</a:t>
            </a:r>
            <a:r>
              <a:rPr lang="zh-CN" altLang="en-US" sz="2400" dirty="0" smtClean="0">
                <a:solidFill>
                  <a:prstClr val="white"/>
                </a:solidFill>
                <a:latin typeface="黑体" panose="02010609060101010101" pitchFamily="49" charset="-122"/>
                <a:ea typeface="黑体" panose="02010609060101010101" pitchFamily="49" charset="-122"/>
              </a:rPr>
              <a:t>本与</a:t>
            </a:r>
            <a:r>
              <a:rPr lang="zh-CN" altLang="en-US" sz="2400" dirty="0">
                <a:solidFill>
                  <a:prstClr val="white"/>
                </a:solidFill>
                <a:latin typeface="黑体" panose="02010609060101010101" pitchFamily="49" charset="-122"/>
                <a:ea typeface="黑体" panose="02010609060101010101" pitchFamily="49" charset="-122"/>
              </a:rPr>
              <a:t>绩</a:t>
            </a:r>
            <a:r>
              <a:rPr lang="zh-CN" altLang="en-US" sz="2400" dirty="0" smtClean="0">
                <a:solidFill>
                  <a:prstClr val="white"/>
                </a:solidFill>
                <a:latin typeface="黑体" panose="02010609060101010101" pitchFamily="49" charset="-122"/>
                <a:ea typeface="黑体" panose="02010609060101010101" pitchFamily="49" charset="-122"/>
              </a:rPr>
              <a:t>效</a:t>
            </a:r>
            <a:r>
              <a:rPr lang="zh-CN" altLang="en-US" sz="2400" dirty="0">
                <a:solidFill>
                  <a:prstClr val="white"/>
                </a:solidFill>
                <a:latin typeface="黑体" panose="02010609060101010101" pitchFamily="49" charset="-122"/>
                <a:ea typeface="黑体" panose="02010609060101010101" pitchFamily="49" charset="-122"/>
              </a:rPr>
              <a:t>管理</a:t>
            </a:r>
          </a:p>
        </p:txBody>
      </p:sp>
      <p:sp>
        <p:nvSpPr>
          <p:cNvPr id="16" name="TextBox 66">
            <a:extLst>
              <a:ext uri="{FF2B5EF4-FFF2-40B4-BE49-F238E27FC236}">
                <a16:creationId xmlns="" xmlns:a16="http://schemas.microsoft.com/office/drawing/2014/main" id="{BB065054-964C-4FF1-A7CE-0B179AF1A1F1}"/>
              </a:ext>
            </a:extLst>
          </p:cNvPr>
          <p:cNvSpPr txBox="1"/>
          <p:nvPr/>
        </p:nvSpPr>
        <p:spPr>
          <a:xfrm>
            <a:off x="2668966" y="5661248"/>
            <a:ext cx="7272807" cy="710387"/>
          </a:xfrm>
          <a:prstGeom prst="rect">
            <a:avLst/>
          </a:prstGeom>
          <a:noFill/>
        </p:spPr>
        <p:txBody>
          <a:bodyPr wrap="square" rtlCol="0">
            <a:spAutoFit/>
          </a:bodyPr>
          <a:lstStyle/>
          <a:p>
            <a:pPr algn="ctr">
              <a:lnSpc>
                <a:spcPct val="130000"/>
              </a:lnSpc>
            </a:pPr>
            <a:r>
              <a:rPr lang="zh-CN" altLang="en-US" sz="3600" b="1" dirty="0">
                <a:solidFill>
                  <a:srgbClr val="4F81BD">
                    <a:lumMod val="75000"/>
                  </a:srgbClr>
                </a:solidFill>
                <a:latin typeface="宋体"/>
              </a:rPr>
              <a:t>仓储绩效考核指标的分析 </a:t>
            </a:r>
            <a:endParaRPr lang="en-GB" sz="3600" b="1" dirty="0">
              <a:solidFill>
                <a:srgbClr val="4F81BD">
                  <a:lumMod val="75000"/>
                </a:srgbClr>
              </a:solidFill>
              <a:latin typeface="宋体"/>
              <a:sym typeface="Arial" panose="020B0604020202020204" pitchFamily="34" charset="0"/>
            </a:endParaRPr>
          </a:p>
        </p:txBody>
      </p:sp>
    </p:spTree>
    <p:extLst>
      <p:ext uri="{BB962C8B-B14F-4D97-AF65-F5344CB8AC3E}">
        <p14:creationId xmlns:p14="http://schemas.microsoft.com/office/powerpoint/2010/main" val="117685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a:xfrm>
            <a:off x="609917" y="914400"/>
            <a:ext cx="11385127" cy="5562600"/>
          </a:xfrm>
        </p:spPr>
        <p:txBody>
          <a:bodyPr/>
          <a:lstStyle/>
          <a:p>
            <a:r>
              <a:rPr lang="zh-CN" altLang="en-US" sz="3600" b="1" dirty="0">
                <a:solidFill>
                  <a:srgbClr val="0033CC"/>
                </a:solidFill>
                <a:ea typeface="楷体_GB2312" pitchFamily="49" charset="-122"/>
              </a:rPr>
              <a:t>一、 资源利用程度方面的指标</a:t>
            </a:r>
          </a:p>
          <a:p>
            <a:endParaRPr lang="zh-CN" altLang="en-US" sz="1200" b="1" dirty="0">
              <a:solidFill>
                <a:srgbClr val="0033CC"/>
              </a:solidFill>
              <a:ea typeface="楷体_GB2312" pitchFamily="49" charset="-122"/>
            </a:endParaRPr>
          </a:p>
          <a:p>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一</a:t>
            </a:r>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、仓库面积利用率</a:t>
            </a:r>
          </a:p>
          <a:p>
            <a:pPr>
              <a:buFont typeface="Wingdings" pitchFamily="2" charset="2"/>
              <a:buNone/>
            </a:pPr>
            <a:r>
              <a:rPr lang="zh-CN" altLang="en-US" sz="2400" b="1" dirty="0">
                <a:latin typeface="Times New Roman" pitchFamily="18" charset="0"/>
                <a:ea typeface="楷体_GB2312" pitchFamily="49" charset="-122"/>
              </a:rPr>
              <a:t>                衡量和考核仓库利用程度的指标</a:t>
            </a:r>
          </a:p>
          <a:p>
            <a:pPr>
              <a:buFont typeface="Wingdings" pitchFamily="2" charset="2"/>
              <a:buNone/>
            </a:pPr>
            <a:r>
              <a:rPr lang="zh-CN" altLang="en-US" sz="2400" b="1" dirty="0">
                <a:solidFill>
                  <a:srgbClr val="FF0000"/>
                </a:solidFill>
                <a:latin typeface="宋体" pitchFamily="2" charset="-122"/>
                <a:ea typeface="宋体" pitchFamily="2" charset="-122"/>
              </a:rPr>
              <a:t>仓库面积利用率</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仓库可利用面积</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仓库建筑面积</a:t>
            </a:r>
            <a:r>
              <a:rPr lang="en-US" altLang="zh-CN" sz="2400" b="1" dirty="0">
                <a:solidFill>
                  <a:srgbClr val="FF0000"/>
                </a:solidFill>
                <a:latin typeface="宋体" pitchFamily="2" charset="-122"/>
                <a:ea typeface="宋体" pitchFamily="2" charset="-122"/>
              </a:rPr>
              <a:t>×100</a:t>
            </a:r>
            <a:r>
              <a:rPr lang="zh-CN" altLang="en-US" sz="2400" b="1" dirty="0">
                <a:solidFill>
                  <a:srgbClr val="FF0000"/>
                </a:solidFill>
                <a:latin typeface="宋体" pitchFamily="2" charset="-122"/>
                <a:ea typeface="宋体" pitchFamily="2" charset="-122"/>
              </a:rPr>
              <a:t>％</a:t>
            </a:r>
          </a:p>
          <a:p>
            <a:pPr>
              <a:buFont typeface="Wingdings" pitchFamily="2" charset="2"/>
              <a:buNone/>
            </a:pPr>
            <a:endParaRPr lang="zh-CN" altLang="en-US" sz="800" b="1" dirty="0">
              <a:solidFill>
                <a:srgbClr val="FF0000"/>
              </a:solidFill>
              <a:latin typeface="宋体" pitchFamily="2" charset="-122"/>
              <a:ea typeface="宋体" pitchFamily="2" charset="-122"/>
            </a:endParaRPr>
          </a:p>
          <a:p>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二</a:t>
            </a:r>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、单位面积储存量</a:t>
            </a:r>
          </a:p>
          <a:p>
            <a:pPr>
              <a:buFont typeface="Wingdings" pitchFamily="2" charset="2"/>
              <a:buNone/>
            </a:pPr>
            <a:r>
              <a:rPr lang="zh-CN" altLang="en-US" sz="2400" b="1" dirty="0">
                <a:latin typeface="Times New Roman" pitchFamily="18" charset="0"/>
                <a:ea typeface="楷体_GB2312" pitchFamily="49" charset="-122"/>
              </a:rPr>
              <a:t>               反映仓库的平面利用效率</a:t>
            </a:r>
          </a:p>
          <a:p>
            <a:pPr>
              <a:buFont typeface="Wingdings" pitchFamily="2" charset="2"/>
              <a:buNone/>
            </a:pPr>
            <a:r>
              <a:rPr lang="zh-CN" altLang="en-US" sz="2400" b="1" dirty="0">
                <a:solidFill>
                  <a:srgbClr val="FF0000"/>
                </a:solidFill>
                <a:latin typeface="宋体" pitchFamily="2" charset="-122"/>
                <a:ea typeface="宋体" pitchFamily="2" charset="-122"/>
              </a:rPr>
              <a:t>单位面积储存量</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日平均储存量</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仓库或货场使用面积</a:t>
            </a:r>
            <a:r>
              <a:rPr lang="en-US" altLang="zh-CN" sz="2400" b="1" dirty="0">
                <a:solidFill>
                  <a:srgbClr val="FF0000"/>
                </a:solidFill>
                <a:latin typeface="宋体" pitchFamily="2" charset="-122"/>
                <a:ea typeface="宋体" pitchFamily="2" charset="-122"/>
              </a:rPr>
              <a:t>×100</a:t>
            </a:r>
            <a:r>
              <a:rPr lang="zh-CN" altLang="en-US" sz="2400" b="1" dirty="0">
                <a:solidFill>
                  <a:srgbClr val="FF0000"/>
                </a:solidFill>
                <a:latin typeface="宋体" pitchFamily="2" charset="-122"/>
                <a:ea typeface="宋体" pitchFamily="2" charset="-122"/>
              </a:rPr>
              <a:t>％</a:t>
            </a:r>
          </a:p>
          <a:p>
            <a:pPr>
              <a:buFont typeface="Wingdings" pitchFamily="2" charset="2"/>
              <a:buNone/>
            </a:pPr>
            <a:endParaRPr lang="zh-CN" altLang="en-US" sz="800" b="1" dirty="0">
              <a:solidFill>
                <a:srgbClr val="FF0000"/>
              </a:solidFill>
              <a:latin typeface="宋体" pitchFamily="2" charset="-122"/>
              <a:ea typeface="宋体" pitchFamily="2" charset="-122"/>
            </a:endParaRPr>
          </a:p>
          <a:p>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三</a:t>
            </a:r>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、仓容利用率</a:t>
            </a:r>
          </a:p>
          <a:p>
            <a:pPr>
              <a:buFont typeface="Wingdings" pitchFamily="2" charset="2"/>
              <a:buNone/>
            </a:pPr>
            <a:r>
              <a:rPr lang="zh-CN" altLang="en-US" sz="2400" b="1" dirty="0">
                <a:latin typeface="Times New Roman" pitchFamily="18" charset="0"/>
                <a:ea typeface="宋体" pitchFamily="2" charset="-122"/>
              </a:rPr>
              <a:t>               </a:t>
            </a:r>
            <a:r>
              <a:rPr lang="zh-CN" altLang="en-US" sz="2400" b="1" dirty="0">
                <a:latin typeface="Times New Roman" pitchFamily="18" charset="0"/>
                <a:ea typeface="楷体_GB2312" pitchFamily="49" charset="-122"/>
              </a:rPr>
              <a:t>衡量和考核仓库利用程度的另一项指标</a:t>
            </a:r>
          </a:p>
          <a:p>
            <a:pPr>
              <a:buFont typeface="Wingdings" pitchFamily="2" charset="2"/>
              <a:buNone/>
            </a:pPr>
            <a:r>
              <a:rPr lang="zh-CN" altLang="en-US" sz="2400" b="1" dirty="0">
                <a:solidFill>
                  <a:srgbClr val="FF0000"/>
                </a:solidFill>
                <a:latin typeface="宋体" pitchFamily="2" charset="-122"/>
                <a:ea typeface="宋体" pitchFamily="2" charset="-122"/>
              </a:rPr>
              <a:t>仓容利用率</a:t>
            </a:r>
          </a:p>
          <a:p>
            <a:pPr>
              <a:buFont typeface="Wingdings" pitchFamily="2" charset="2"/>
              <a:buNone/>
            </a:pPr>
            <a:r>
              <a:rPr lang="zh-CN" altLang="en-US" sz="2400" b="1" dirty="0">
                <a:solidFill>
                  <a:srgbClr val="FF0000"/>
                </a:solidFill>
                <a:latin typeface="宋体" pitchFamily="2" charset="-122"/>
                <a:ea typeface="宋体" pitchFamily="2" charset="-122"/>
              </a:rPr>
              <a:t>    </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库存商品实际数量或容积</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仓库应存数量或容积</a:t>
            </a:r>
            <a:r>
              <a:rPr lang="en-US" altLang="zh-CN" sz="2400" b="1" dirty="0">
                <a:solidFill>
                  <a:srgbClr val="FF0000"/>
                </a:solidFill>
                <a:latin typeface="宋体" pitchFamily="2" charset="-122"/>
                <a:ea typeface="宋体" pitchFamily="2" charset="-122"/>
              </a:rPr>
              <a:t>×100</a:t>
            </a:r>
            <a:r>
              <a:rPr lang="zh-CN" altLang="en-US" sz="2400" b="1" dirty="0">
                <a:solidFill>
                  <a:srgbClr val="FF0000"/>
                </a:solidFill>
                <a:latin typeface="宋体" pitchFamily="2" charset="-122"/>
                <a:ea typeface="宋体" pitchFamily="2" charset="-122"/>
              </a:rPr>
              <a:t>％  </a:t>
            </a:r>
          </a:p>
        </p:txBody>
      </p:sp>
      <p:sp>
        <p:nvSpPr>
          <p:cNvPr id="3"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矩形 3"/>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508363412"/>
      </p:ext>
    </p:extLst>
  </p:cSld>
  <p:clrMapOvr>
    <a:masterClrMapping/>
  </p:clrMapOvr>
  <p:transition advClick="0">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矩形 9"/>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pic>
        <p:nvPicPr>
          <p:cNvPr id="11" name="Picture 4" descr="xt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58" y="1981200"/>
            <a:ext cx="11181821"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804376"/>
      </p:ext>
    </p:extLst>
  </p:cSld>
  <p:clrMapOvr>
    <a:masterClrMapping/>
  </p:clrMapOvr>
  <p:transition advClick="0">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624743" y="1125538"/>
            <a:ext cx="11166996" cy="5162550"/>
          </a:xfrm>
        </p:spPr>
        <p:txBody>
          <a:bodyPr/>
          <a:lstStyle/>
          <a:p>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四</a:t>
            </a:r>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、设备完好率</a:t>
            </a:r>
          </a:p>
          <a:p>
            <a:pPr>
              <a:buFont typeface="Wingdings" pitchFamily="2" charset="2"/>
              <a:buNone/>
            </a:pPr>
            <a:r>
              <a:rPr lang="zh-CN" altLang="en-US" sz="2400" dirty="0">
                <a:latin typeface="楷体_GB2312" pitchFamily="49" charset="-122"/>
                <a:ea typeface="楷体_GB2312" pitchFamily="49" charset="-122"/>
              </a:rPr>
              <a:t>   </a:t>
            </a:r>
            <a:endParaRPr lang="en-US" altLang="zh-CN" sz="2400" dirty="0">
              <a:latin typeface="楷体_GB2312" pitchFamily="49" charset="-122"/>
              <a:ea typeface="楷体_GB2312" pitchFamily="49" charset="-122"/>
            </a:endParaRPr>
          </a:p>
          <a:p>
            <a:pPr>
              <a:buFont typeface="Wingdings"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设备完好率是指处于良好状态、随时能投入使用的设备占全部设备的百分比。</a:t>
            </a:r>
            <a:endParaRPr lang="en-US" altLang="zh-CN" sz="2400" b="1" dirty="0">
              <a:solidFill>
                <a:srgbClr val="FF0000"/>
              </a:solidFill>
              <a:latin typeface="宋体" pitchFamily="2" charset="-122"/>
              <a:ea typeface="宋体" pitchFamily="2" charset="-122"/>
            </a:endParaRPr>
          </a:p>
          <a:p>
            <a:pPr>
              <a:buFont typeface="Wingdings" pitchFamily="2" charset="2"/>
              <a:buNone/>
            </a:pPr>
            <a:endParaRPr lang="en-US" altLang="zh-CN" sz="2400" b="1" dirty="0">
              <a:solidFill>
                <a:srgbClr val="FF0000"/>
              </a:solidFill>
              <a:latin typeface="宋体" pitchFamily="2" charset="-122"/>
              <a:ea typeface="宋体" pitchFamily="2" charset="-122"/>
            </a:endParaRPr>
          </a:p>
          <a:p>
            <a:pPr>
              <a:buFont typeface="Wingdings" pitchFamily="2" charset="2"/>
              <a:buNone/>
            </a:pPr>
            <a:r>
              <a:rPr lang="zh-CN" altLang="en-US" sz="2400" b="1" dirty="0">
                <a:solidFill>
                  <a:srgbClr val="FF0000"/>
                </a:solidFill>
                <a:latin typeface="宋体" pitchFamily="2" charset="-122"/>
                <a:ea typeface="宋体" pitchFamily="2" charset="-122"/>
              </a:rPr>
              <a:t>设备完好率</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期内设备完好台日数</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同期设备总台日数</a:t>
            </a:r>
            <a:r>
              <a:rPr lang="en-US" altLang="zh-CN" sz="2400" b="1" dirty="0">
                <a:solidFill>
                  <a:srgbClr val="FF0000"/>
                </a:solidFill>
                <a:latin typeface="宋体" pitchFamily="2" charset="-122"/>
                <a:ea typeface="宋体" pitchFamily="2" charset="-122"/>
              </a:rPr>
              <a:t>×100</a:t>
            </a:r>
            <a:r>
              <a:rPr lang="zh-CN" altLang="en-US" sz="2400" b="1" dirty="0">
                <a:solidFill>
                  <a:srgbClr val="FF0000"/>
                </a:solidFill>
                <a:latin typeface="宋体" pitchFamily="2" charset="-122"/>
                <a:ea typeface="宋体" pitchFamily="2" charset="-122"/>
              </a:rPr>
              <a:t>％  </a:t>
            </a:r>
          </a:p>
          <a:p>
            <a:pPr>
              <a:buFont typeface="Wingdings" pitchFamily="2" charset="2"/>
              <a:buNone/>
            </a:pPr>
            <a:endParaRPr lang="zh-CN" altLang="en-US" sz="800" b="1" dirty="0">
              <a:solidFill>
                <a:srgbClr val="FF0000"/>
              </a:solidFill>
              <a:latin typeface="宋体" pitchFamily="2" charset="-122"/>
              <a:ea typeface="宋体" pitchFamily="2" charset="-122"/>
            </a:endParaRPr>
          </a:p>
          <a:p>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五</a:t>
            </a:r>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、设备利用率 </a:t>
            </a:r>
          </a:p>
          <a:p>
            <a:pPr>
              <a:buFont typeface="Wingdings" pitchFamily="2" charset="2"/>
              <a:buNone/>
            </a:pPr>
            <a:r>
              <a:rPr lang="zh-CN" altLang="en-US" sz="2400" b="1" dirty="0">
                <a:latin typeface="楷体_GB2312" pitchFamily="49" charset="-122"/>
                <a:ea typeface="楷体_GB2312" pitchFamily="49" charset="-122"/>
              </a:rPr>
              <a:t>    </a:t>
            </a:r>
            <a:endParaRPr lang="en-US" altLang="zh-CN" sz="2400" b="1" dirty="0">
              <a:latin typeface="楷体_GB2312" pitchFamily="49" charset="-122"/>
              <a:ea typeface="楷体_GB2312" pitchFamily="49" charset="-122"/>
            </a:endParaRPr>
          </a:p>
          <a:p>
            <a:pPr>
              <a:buFont typeface="Wingdings" pitchFamily="2" charset="2"/>
              <a:buNone/>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考核运输、装卸搬运、加工、分拣等设备；利用程度的指标。</a:t>
            </a:r>
          </a:p>
          <a:p>
            <a:pPr>
              <a:buFont typeface="Wingdings" pitchFamily="2" charset="2"/>
              <a:buNone/>
            </a:pPr>
            <a:endParaRPr lang="en-US" altLang="zh-CN" sz="2400" b="1" dirty="0">
              <a:solidFill>
                <a:srgbClr val="FF0000"/>
              </a:solidFill>
              <a:latin typeface="宋体" pitchFamily="2" charset="-122"/>
              <a:ea typeface="宋体" pitchFamily="2" charset="-122"/>
            </a:endParaRPr>
          </a:p>
          <a:p>
            <a:pPr>
              <a:buFont typeface="Wingdings" pitchFamily="2" charset="2"/>
              <a:buNone/>
            </a:pPr>
            <a:r>
              <a:rPr lang="zh-CN" altLang="en-US" sz="2400" b="1" dirty="0">
                <a:solidFill>
                  <a:srgbClr val="FF0000"/>
                </a:solidFill>
                <a:latin typeface="宋体" pitchFamily="2" charset="-122"/>
                <a:ea typeface="宋体" pitchFamily="2" charset="-122"/>
              </a:rPr>
              <a:t>设备利用率</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全部设备实际工作时数</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同期设备日历工作时数</a:t>
            </a:r>
            <a:r>
              <a:rPr lang="en-US" altLang="zh-CN" sz="2400" b="1" dirty="0">
                <a:solidFill>
                  <a:srgbClr val="FF0000"/>
                </a:solidFill>
                <a:latin typeface="宋体" pitchFamily="2" charset="-122"/>
                <a:ea typeface="宋体" pitchFamily="2" charset="-122"/>
              </a:rPr>
              <a:t>×100</a:t>
            </a:r>
            <a:r>
              <a:rPr lang="zh-CN" altLang="en-US" sz="2400" b="1" dirty="0">
                <a:solidFill>
                  <a:srgbClr val="FF0000"/>
                </a:solidFill>
                <a:latin typeface="宋体" pitchFamily="2" charset="-122"/>
                <a:ea typeface="宋体" pitchFamily="2" charset="-122"/>
              </a:rPr>
              <a:t>％</a:t>
            </a:r>
            <a:r>
              <a:rPr lang="zh-CN" altLang="en-US" sz="2400" dirty="0">
                <a:latin typeface="楷体_GB2312" pitchFamily="49" charset="-122"/>
                <a:ea typeface="楷体_GB2312" pitchFamily="49" charset="-122"/>
              </a:rPr>
              <a:t>  </a:t>
            </a:r>
            <a:endParaRPr lang="zh-CN" altLang="en-US" sz="2400" b="1" dirty="0">
              <a:solidFill>
                <a:srgbClr val="FF0000"/>
              </a:solidFill>
              <a:latin typeface="宋体" pitchFamily="2" charset="-122"/>
              <a:ea typeface="宋体" pitchFamily="2" charset="-122"/>
            </a:endParaRPr>
          </a:p>
        </p:txBody>
      </p:sp>
      <p:sp>
        <p:nvSpPr>
          <p:cNvPr id="3"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矩形 3"/>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3953632701"/>
      </p:ext>
    </p:extLst>
  </p:cSld>
  <p:clrMapOvr>
    <a:masterClrMapping/>
  </p:clrMapOvr>
  <p:transition advClick="0">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523090" y="1600200"/>
            <a:ext cx="11370302" cy="4687888"/>
          </a:xfrm>
        </p:spPr>
        <p:txBody>
          <a:bodyPr/>
          <a:lstStyle/>
          <a:p>
            <a:pPr>
              <a:buFont typeface="Wingdings" pitchFamily="2" charset="2"/>
              <a:buChar char="Ø"/>
            </a:pPr>
            <a:r>
              <a:rPr lang="en-US" altLang="zh-CN" sz="2400" b="1" dirty="0">
                <a:latin typeface="宋体" pitchFamily="2" charset="-122"/>
                <a:ea typeface="宋体" pitchFamily="2" charset="-122"/>
              </a:rPr>
              <a:t>(1)</a:t>
            </a:r>
            <a:r>
              <a:rPr lang="zh-CN" altLang="en-US" sz="2400" b="1" dirty="0">
                <a:solidFill>
                  <a:srgbClr val="FF0000"/>
                </a:solidFill>
                <a:latin typeface="宋体" pitchFamily="2" charset="-122"/>
                <a:ea typeface="宋体" pitchFamily="2" charset="-122"/>
              </a:rPr>
              <a:t>设备工作日利用率</a:t>
            </a:r>
            <a:endParaRPr lang="en-US" altLang="zh-CN" sz="2400" b="1" dirty="0">
              <a:solidFill>
                <a:srgbClr val="FF0000"/>
              </a:solidFill>
              <a:latin typeface="宋体" pitchFamily="2" charset="-122"/>
              <a:ea typeface="宋体" pitchFamily="2" charset="-122"/>
            </a:endParaRPr>
          </a:p>
          <a:p>
            <a:pPr marL="0" indent="0">
              <a:buNone/>
            </a:pPr>
            <a:r>
              <a:rPr lang="en-US" altLang="zh-CN" sz="2400" b="1" dirty="0">
                <a:solidFill>
                  <a:srgbClr val="FF0000"/>
                </a:solidFill>
                <a:latin typeface="宋体" pitchFamily="2" charset="-122"/>
                <a:ea typeface="宋体" pitchFamily="2" charset="-122"/>
              </a:rPr>
              <a:t>            </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计划期内设备实际工作天数</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计划期内计划工作天数</a:t>
            </a:r>
            <a:r>
              <a:rPr lang="en-US" altLang="zh-CN" sz="2400" b="1" dirty="0">
                <a:latin typeface="宋体" pitchFamily="2" charset="-122"/>
                <a:ea typeface="宋体" pitchFamily="2" charset="-122"/>
              </a:rPr>
              <a:t>×100</a:t>
            </a:r>
            <a:r>
              <a:rPr lang="zh-CN" altLang="en-US" sz="2400" b="1" dirty="0">
                <a:latin typeface="宋体" pitchFamily="2" charset="-122"/>
                <a:ea typeface="宋体" pitchFamily="2" charset="-122"/>
              </a:rPr>
              <a:t>％</a:t>
            </a:r>
          </a:p>
          <a:p>
            <a:pPr>
              <a:buFont typeface="Wingdings" pitchFamily="2" charset="2"/>
              <a:buChar char="Ø"/>
            </a:pPr>
            <a:endParaRPr lang="zh-CN" altLang="en-US" sz="900" b="1" dirty="0">
              <a:latin typeface="宋体" pitchFamily="2" charset="-122"/>
              <a:ea typeface="宋体" pitchFamily="2" charset="-122"/>
            </a:endParaRPr>
          </a:p>
          <a:p>
            <a:pPr>
              <a:buFont typeface="Wingdings" pitchFamily="2" charset="2"/>
              <a:buChar char="Ø"/>
            </a:pPr>
            <a:r>
              <a:rPr lang="en-US" altLang="zh-CN" sz="2400" b="1" dirty="0">
                <a:latin typeface="宋体" pitchFamily="2" charset="-122"/>
                <a:ea typeface="宋体" pitchFamily="2" charset="-122"/>
              </a:rPr>
              <a:t>(2)</a:t>
            </a:r>
            <a:r>
              <a:rPr lang="zh-CN" altLang="en-US" sz="2400" b="1" dirty="0">
                <a:solidFill>
                  <a:srgbClr val="FF0000"/>
                </a:solidFill>
                <a:latin typeface="宋体" pitchFamily="2" charset="-122"/>
                <a:ea typeface="宋体" pitchFamily="2" charset="-122"/>
              </a:rPr>
              <a:t>工时利用率</a:t>
            </a:r>
            <a:endParaRPr lang="en-US" altLang="zh-CN" sz="2400" b="1" dirty="0">
              <a:solidFill>
                <a:srgbClr val="FF0000"/>
              </a:solidFill>
              <a:latin typeface="宋体" pitchFamily="2" charset="-122"/>
              <a:ea typeface="宋体" pitchFamily="2" charset="-122"/>
            </a:endParaRPr>
          </a:p>
          <a:p>
            <a:pPr marL="0" indent="0">
              <a:buNone/>
            </a:pPr>
            <a:r>
              <a:rPr lang="en-US" altLang="zh-CN" sz="2400" b="1" dirty="0">
                <a:solidFill>
                  <a:srgbClr val="FF0000"/>
                </a:solidFill>
                <a:latin typeface="宋体" pitchFamily="2" charset="-122"/>
                <a:ea typeface="宋体" pitchFamily="2" charset="-122"/>
              </a:rPr>
              <a:t>            </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设备每日实际工作时间</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设备每日计划工作时间</a:t>
            </a:r>
            <a:r>
              <a:rPr lang="en-US" altLang="zh-CN" sz="2400" b="1" dirty="0">
                <a:latin typeface="宋体" pitchFamily="2" charset="-122"/>
                <a:ea typeface="宋体" pitchFamily="2" charset="-122"/>
              </a:rPr>
              <a:t>×100</a:t>
            </a:r>
            <a:r>
              <a:rPr lang="zh-CN" altLang="en-US" sz="2400" b="1" dirty="0">
                <a:latin typeface="宋体" pitchFamily="2" charset="-122"/>
                <a:ea typeface="宋体" pitchFamily="2" charset="-122"/>
              </a:rPr>
              <a:t>％</a:t>
            </a:r>
          </a:p>
          <a:p>
            <a:pPr>
              <a:buFont typeface="Wingdings" pitchFamily="2" charset="2"/>
              <a:buChar char="Ø"/>
            </a:pPr>
            <a:endParaRPr lang="zh-CN" altLang="en-US" sz="1400" b="1" dirty="0">
              <a:latin typeface="宋体" pitchFamily="2" charset="-122"/>
              <a:ea typeface="宋体" pitchFamily="2" charset="-122"/>
            </a:endParaRPr>
          </a:p>
          <a:p>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六</a:t>
            </a:r>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、设备作业能力利用率</a:t>
            </a:r>
          </a:p>
          <a:p>
            <a:pPr>
              <a:buFont typeface="Wingdings" pitchFamily="2" charset="2"/>
              <a:buNone/>
            </a:pPr>
            <a:endParaRPr lang="zh-CN" altLang="en-US" sz="1400" b="1" dirty="0">
              <a:solidFill>
                <a:srgbClr val="FF0000"/>
              </a:solidFill>
              <a:latin typeface="宋体" pitchFamily="2" charset="-122"/>
              <a:ea typeface="宋体" pitchFamily="2" charset="-122"/>
            </a:endParaRPr>
          </a:p>
          <a:p>
            <a:pPr>
              <a:buFont typeface="Wingdings" pitchFamily="2" charset="2"/>
              <a:buNone/>
            </a:pPr>
            <a:r>
              <a:rPr lang="zh-CN" altLang="en-US" sz="2400" b="1" dirty="0">
                <a:solidFill>
                  <a:srgbClr val="FF0000"/>
                </a:solidFill>
                <a:latin typeface="宋体" pitchFamily="2" charset="-122"/>
                <a:ea typeface="宋体" pitchFamily="2" charset="-122"/>
              </a:rPr>
              <a:t>   设备作业能力利用率</a:t>
            </a:r>
          </a:p>
          <a:p>
            <a:pPr>
              <a:buFont typeface="Wingdings" pitchFamily="2" charset="2"/>
              <a:buNone/>
            </a:pPr>
            <a:r>
              <a:rPr lang="zh-CN" altLang="en-US" sz="2400" b="1" dirty="0">
                <a:solidFill>
                  <a:srgbClr val="FF0000"/>
                </a:solidFill>
                <a:latin typeface="宋体" pitchFamily="2" charset="-122"/>
                <a:ea typeface="宋体" pitchFamily="2" charset="-122"/>
              </a:rPr>
              <a:t>           </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计划期内设备作业能力</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计划期内设备技术作业能力</a:t>
            </a:r>
            <a:r>
              <a:rPr lang="en-US" altLang="zh-CN" sz="2400" b="1" dirty="0">
                <a:latin typeface="宋体" pitchFamily="2" charset="-122"/>
                <a:ea typeface="宋体" pitchFamily="2" charset="-122"/>
              </a:rPr>
              <a:t>×100</a:t>
            </a:r>
            <a:r>
              <a:rPr lang="zh-CN" altLang="en-US" sz="2400" b="1" dirty="0">
                <a:latin typeface="宋体" pitchFamily="2" charset="-122"/>
                <a:ea typeface="宋体" pitchFamily="2" charset="-122"/>
              </a:rPr>
              <a:t>％</a:t>
            </a:r>
          </a:p>
          <a:p>
            <a:pPr>
              <a:buFont typeface="Wingdings" pitchFamily="2" charset="2"/>
              <a:buNone/>
            </a:pPr>
            <a:endParaRPr lang="zh-CN" altLang="en-US" sz="1200" b="1" dirty="0">
              <a:latin typeface="宋体" pitchFamily="2" charset="-122"/>
              <a:ea typeface="宋体" pitchFamily="2" charset="-122"/>
            </a:endParaRPr>
          </a:p>
          <a:p>
            <a:endParaRPr lang="en-US" altLang="zh-CN" sz="2400" b="1" dirty="0">
              <a:solidFill>
                <a:srgbClr val="FF0000"/>
              </a:solidFill>
              <a:latin typeface="宋体" pitchFamily="2" charset="-122"/>
              <a:ea typeface="宋体" pitchFamily="2" charset="-122"/>
            </a:endParaRPr>
          </a:p>
        </p:txBody>
      </p:sp>
      <p:sp>
        <p:nvSpPr>
          <p:cNvPr id="3"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矩形 3"/>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1110924859"/>
      </p:ext>
    </p:extLst>
  </p:cSld>
  <p:clrMapOvr>
    <a:masterClrMapping/>
  </p:clrMapOvr>
  <p:transition advClick="0">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a:xfrm>
            <a:off x="741220" y="1600200"/>
            <a:ext cx="10948866" cy="4687888"/>
          </a:xfrm>
        </p:spPr>
        <p:txBody>
          <a:bodyPr/>
          <a:lstStyle/>
          <a:p>
            <a:r>
              <a:rPr lang="en-US" altLang="zh-CN" sz="2400" b="1">
                <a:latin typeface="Times New Roman" pitchFamily="18" charset="0"/>
                <a:ea typeface="宋体" pitchFamily="2" charset="-122"/>
              </a:rPr>
              <a:t>(</a:t>
            </a:r>
            <a:r>
              <a:rPr lang="zh-CN" altLang="en-US" sz="2400" b="1">
                <a:latin typeface="Times New Roman" pitchFamily="18" charset="0"/>
                <a:ea typeface="宋体" pitchFamily="2" charset="-122"/>
              </a:rPr>
              <a:t>七</a:t>
            </a:r>
            <a:r>
              <a:rPr lang="en-US" altLang="zh-CN" sz="2400" b="1">
                <a:latin typeface="Times New Roman" pitchFamily="18" charset="0"/>
                <a:ea typeface="宋体" pitchFamily="2" charset="-122"/>
              </a:rPr>
              <a:t>)</a:t>
            </a:r>
            <a:r>
              <a:rPr lang="zh-CN" altLang="en-US" sz="2400" b="1">
                <a:latin typeface="Times New Roman" pitchFamily="18" charset="0"/>
                <a:ea typeface="宋体" pitchFamily="2" charset="-122"/>
              </a:rPr>
              <a:t>、装卸设备起重量利用率</a:t>
            </a:r>
          </a:p>
          <a:p>
            <a:endParaRPr lang="zh-CN" altLang="en-US" sz="1600" b="1">
              <a:latin typeface="Times New Roman" pitchFamily="18" charset="0"/>
              <a:ea typeface="宋体" pitchFamily="2" charset="-122"/>
            </a:endParaRPr>
          </a:p>
          <a:p>
            <a:pPr>
              <a:buFont typeface="Wingdings" pitchFamily="2" charset="2"/>
              <a:buNone/>
            </a:pPr>
            <a:r>
              <a:rPr lang="zh-CN" altLang="en-US" sz="2400" b="1">
                <a:solidFill>
                  <a:srgbClr val="FF0000"/>
                </a:solidFill>
                <a:latin typeface="Times New Roman" pitchFamily="18" charset="0"/>
                <a:ea typeface="宋体" pitchFamily="2" charset="-122"/>
              </a:rPr>
              <a:t>装卸设备起重量利用率</a:t>
            </a:r>
            <a:endParaRPr lang="zh-CN" altLang="en-US" sz="2400" b="1">
              <a:solidFill>
                <a:srgbClr val="FF0000"/>
              </a:solidFill>
              <a:latin typeface="宋体" pitchFamily="2" charset="-122"/>
              <a:ea typeface="宋体" pitchFamily="2" charset="-122"/>
            </a:endParaRPr>
          </a:p>
          <a:p>
            <a:pPr>
              <a:buFont typeface="Wingdings" pitchFamily="2" charset="2"/>
              <a:buNone/>
            </a:pPr>
            <a:r>
              <a:rPr lang="zh-CN" altLang="en-US" sz="2400" b="1">
                <a:solidFill>
                  <a:srgbClr val="FF0000"/>
                </a:solidFill>
                <a:latin typeface="宋体" pitchFamily="2" charset="-122"/>
                <a:ea typeface="宋体" pitchFamily="2" charset="-122"/>
              </a:rPr>
              <a:t>   </a:t>
            </a:r>
            <a:r>
              <a:rPr lang="en-US" altLang="zh-CN" sz="2400" b="1">
                <a:solidFill>
                  <a:srgbClr val="FF0000"/>
                </a:solidFill>
                <a:latin typeface="宋体" pitchFamily="2" charset="-122"/>
                <a:ea typeface="宋体" pitchFamily="2" charset="-122"/>
              </a:rPr>
              <a:t>=</a:t>
            </a:r>
            <a:r>
              <a:rPr lang="zh-CN" altLang="en-US" sz="2400" b="1">
                <a:solidFill>
                  <a:srgbClr val="FF0000"/>
                </a:solidFill>
                <a:latin typeface="宋体" pitchFamily="2" charset="-122"/>
                <a:ea typeface="宋体" pitchFamily="2" charset="-122"/>
              </a:rPr>
              <a:t>计划期内设备每次平均起重量</a:t>
            </a:r>
            <a:r>
              <a:rPr lang="en-US" altLang="zh-CN" sz="2400" b="1">
                <a:solidFill>
                  <a:srgbClr val="FF0000"/>
                </a:solidFill>
                <a:latin typeface="宋体" pitchFamily="2" charset="-122"/>
                <a:ea typeface="宋体" pitchFamily="2" charset="-122"/>
              </a:rPr>
              <a:t>/</a:t>
            </a:r>
            <a:r>
              <a:rPr lang="zh-CN" altLang="en-US" sz="2400" b="1">
                <a:solidFill>
                  <a:srgbClr val="FF0000"/>
                </a:solidFill>
                <a:latin typeface="宋体" pitchFamily="2" charset="-122"/>
                <a:ea typeface="宋体" pitchFamily="2" charset="-122"/>
              </a:rPr>
              <a:t>设备定额起重量</a:t>
            </a:r>
            <a:r>
              <a:rPr lang="en-US" altLang="zh-CN" sz="2400" b="1">
                <a:solidFill>
                  <a:srgbClr val="FF0000"/>
                </a:solidFill>
                <a:latin typeface="宋体" pitchFamily="2" charset="-122"/>
                <a:ea typeface="宋体" pitchFamily="2" charset="-122"/>
              </a:rPr>
              <a:t>×100</a:t>
            </a:r>
            <a:r>
              <a:rPr lang="zh-CN" altLang="en-US" sz="2400" b="1">
                <a:solidFill>
                  <a:srgbClr val="FF0000"/>
                </a:solidFill>
                <a:latin typeface="宋体" pitchFamily="2" charset="-122"/>
                <a:ea typeface="宋体" pitchFamily="2" charset="-122"/>
              </a:rPr>
              <a:t>％</a:t>
            </a:r>
          </a:p>
          <a:p>
            <a:endParaRPr lang="zh-CN" altLang="en-US" sz="2400" b="1">
              <a:latin typeface="Times New Roman" pitchFamily="18" charset="0"/>
              <a:ea typeface="宋体" pitchFamily="2" charset="-122"/>
            </a:endParaRPr>
          </a:p>
          <a:p>
            <a:r>
              <a:rPr lang="en-US" altLang="zh-CN" sz="2400" b="1">
                <a:latin typeface="Times New Roman" pitchFamily="18" charset="0"/>
                <a:ea typeface="宋体" pitchFamily="2" charset="-122"/>
              </a:rPr>
              <a:t>(</a:t>
            </a:r>
            <a:r>
              <a:rPr lang="zh-CN" altLang="en-US" sz="2400" b="1">
                <a:latin typeface="Times New Roman" pitchFamily="18" charset="0"/>
                <a:ea typeface="宋体" pitchFamily="2" charset="-122"/>
              </a:rPr>
              <a:t>八</a:t>
            </a:r>
            <a:r>
              <a:rPr lang="en-US" altLang="zh-CN" sz="2400" b="1">
                <a:latin typeface="Times New Roman" pitchFamily="18" charset="0"/>
                <a:ea typeface="宋体" pitchFamily="2" charset="-122"/>
              </a:rPr>
              <a:t>)</a:t>
            </a:r>
            <a:r>
              <a:rPr lang="zh-CN" altLang="en-US" sz="2400" b="1">
                <a:latin typeface="Times New Roman" pitchFamily="18" charset="0"/>
                <a:ea typeface="宋体" pitchFamily="2" charset="-122"/>
              </a:rPr>
              <a:t>、全员劳动生产率</a:t>
            </a:r>
            <a:r>
              <a:rPr lang="zh-CN" altLang="en-US"/>
              <a:t> </a:t>
            </a:r>
          </a:p>
          <a:p>
            <a:endParaRPr lang="zh-CN" altLang="en-US" sz="1600"/>
          </a:p>
          <a:p>
            <a:pPr>
              <a:buFont typeface="Wingdings" pitchFamily="2" charset="2"/>
              <a:buNone/>
            </a:pPr>
            <a:r>
              <a:rPr lang="zh-CN" altLang="en-US" sz="2400" b="1">
                <a:solidFill>
                  <a:srgbClr val="FF0000"/>
                </a:solidFill>
                <a:latin typeface="Times New Roman" pitchFamily="18" charset="0"/>
                <a:ea typeface="宋体" pitchFamily="2" charset="-122"/>
              </a:rPr>
              <a:t>全员劳动生产率</a:t>
            </a:r>
            <a:r>
              <a:rPr lang="zh-CN" altLang="en-US">
                <a:solidFill>
                  <a:srgbClr val="FF0000"/>
                </a:solidFill>
              </a:rPr>
              <a:t> </a:t>
            </a:r>
          </a:p>
          <a:p>
            <a:pPr>
              <a:buFont typeface="Wingdings" pitchFamily="2" charset="2"/>
              <a:buNone/>
            </a:pPr>
            <a:r>
              <a:rPr lang="zh-CN" altLang="en-US">
                <a:solidFill>
                  <a:srgbClr val="FF0000"/>
                </a:solidFill>
              </a:rPr>
              <a:t>       </a:t>
            </a:r>
            <a:r>
              <a:rPr lang="en-US" altLang="zh-CN" sz="2400" b="1">
                <a:solidFill>
                  <a:srgbClr val="FF0000"/>
                </a:solidFill>
                <a:latin typeface="宋体" pitchFamily="2" charset="-122"/>
                <a:ea typeface="宋体" pitchFamily="2" charset="-122"/>
              </a:rPr>
              <a:t>=</a:t>
            </a:r>
            <a:r>
              <a:rPr lang="zh-CN" altLang="en-US" sz="2400" b="1">
                <a:solidFill>
                  <a:srgbClr val="FF0000"/>
                </a:solidFill>
                <a:latin typeface="宋体" pitchFamily="2" charset="-122"/>
                <a:ea typeface="宋体" pitchFamily="2" charset="-122"/>
              </a:rPr>
              <a:t>利润总额</a:t>
            </a:r>
            <a:r>
              <a:rPr lang="en-US" altLang="zh-CN" sz="2400" b="1">
                <a:solidFill>
                  <a:srgbClr val="FF0000"/>
                </a:solidFill>
                <a:latin typeface="宋体" pitchFamily="2" charset="-122"/>
                <a:ea typeface="宋体" pitchFamily="2" charset="-122"/>
              </a:rPr>
              <a:t>(</a:t>
            </a:r>
            <a:r>
              <a:rPr lang="zh-CN" altLang="en-US" sz="2400" b="1">
                <a:solidFill>
                  <a:srgbClr val="FF0000"/>
                </a:solidFill>
                <a:latin typeface="宋体" pitchFamily="2" charset="-122"/>
                <a:ea typeface="宋体" pitchFamily="2" charset="-122"/>
              </a:rPr>
              <a:t>元</a:t>
            </a:r>
            <a:r>
              <a:rPr lang="en-US" altLang="zh-CN" sz="2400" b="1">
                <a:solidFill>
                  <a:srgbClr val="FF0000"/>
                </a:solidFill>
                <a:latin typeface="宋体" pitchFamily="2" charset="-122"/>
                <a:ea typeface="宋体" pitchFamily="2" charset="-122"/>
              </a:rPr>
              <a:t>)/</a:t>
            </a:r>
            <a:r>
              <a:rPr lang="zh-CN" altLang="en-US" sz="2400" b="1">
                <a:solidFill>
                  <a:srgbClr val="FF0000"/>
                </a:solidFill>
                <a:latin typeface="宋体" pitchFamily="2" charset="-122"/>
                <a:ea typeface="宋体" pitchFamily="2" charset="-122"/>
              </a:rPr>
              <a:t>同期平均全员人数</a:t>
            </a:r>
            <a:r>
              <a:rPr lang="en-US" altLang="zh-CN" sz="2400" b="1">
                <a:solidFill>
                  <a:srgbClr val="FF0000"/>
                </a:solidFill>
                <a:latin typeface="宋体" pitchFamily="2" charset="-122"/>
                <a:ea typeface="宋体" pitchFamily="2" charset="-122"/>
              </a:rPr>
              <a:t>×100</a:t>
            </a:r>
            <a:r>
              <a:rPr lang="zh-CN" altLang="en-US" sz="2400" b="1">
                <a:solidFill>
                  <a:srgbClr val="FF0000"/>
                </a:solidFill>
                <a:latin typeface="宋体" pitchFamily="2" charset="-122"/>
                <a:ea typeface="宋体" pitchFamily="2" charset="-122"/>
              </a:rPr>
              <a:t>％</a:t>
            </a:r>
          </a:p>
          <a:p>
            <a:endParaRPr lang="en-US" altLang="zh-CN"/>
          </a:p>
        </p:txBody>
      </p:sp>
      <p:sp>
        <p:nvSpPr>
          <p:cNvPr id="3"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矩形 3"/>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1228882057"/>
      </p:ext>
    </p:extLst>
  </p:cSld>
  <p:clrMapOvr>
    <a:masterClrMapping/>
  </p:clrMapOvr>
  <p:transition advClick="0">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410543" y="620688"/>
            <a:ext cx="11385127" cy="471487"/>
          </a:xfrm>
          <a:prstGeom prst="rect">
            <a:avLst/>
          </a:prstGeo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二、仓储作业效益的指标</a:t>
            </a:r>
          </a:p>
        </p:txBody>
      </p:sp>
      <p:graphicFrame>
        <p:nvGraphicFramePr>
          <p:cNvPr id="123936" name="Group 32"/>
          <p:cNvGraphicFramePr>
            <a:graphicFrameLocks noGrp="1"/>
          </p:cNvGraphicFramePr>
          <p:nvPr>
            <p:ph sz="half" idx="4294967295"/>
          </p:nvPr>
        </p:nvGraphicFramePr>
        <p:xfrm>
          <a:off x="482851" y="1371600"/>
          <a:ext cx="11207234" cy="5234624"/>
        </p:xfrm>
        <a:graphic>
          <a:graphicData uri="http://schemas.openxmlformats.org/drawingml/2006/table">
            <a:tbl>
              <a:tblPr/>
              <a:tblGrid>
                <a:gridCol w="3075001">
                  <a:extLst>
                    <a:ext uri="{9D8B030D-6E8A-4147-A177-3AD203B41FA5}">
                      <a16:colId xmlns="" xmlns:a16="http://schemas.microsoft.com/office/drawing/2014/main" val="20000"/>
                    </a:ext>
                  </a:extLst>
                </a:gridCol>
                <a:gridCol w="8132233">
                  <a:extLst>
                    <a:ext uri="{9D8B030D-6E8A-4147-A177-3AD203B41FA5}">
                      <a16:colId xmlns="" xmlns:a16="http://schemas.microsoft.com/office/drawing/2014/main" val="20001"/>
                    </a:ext>
                  </a:extLst>
                </a:gridCol>
              </a:tblGrid>
              <a:tr h="54610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指   标 </a:t>
                      </a:r>
                      <a:endParaRPr kumimoji="1" lang="zh-CN" altLang="en-US" sz="2000" b="1" i="0" u="none" strike="noStrike" cap="none" normalizeH="0" baseline="0">
                        <a:ln>
                          <a:noFill/>
                        </a:ln>
                        <a:solidFill>
                          <a:srgbClr val="FFFF00"/>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5400" cap="flat" cmpd="sng" algn="ctr">
                      <a:solidFill>
                        <a:schemeClr val="tx1"/>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计    算    公    式 </a:t>
                      </a:r>
                      <a:endParaRPr kumimoji="1" lang="zh-CN" altLang="en-US" sz="2000" b="1" i="0" u="none" strike="noStrike" cap="none" normalizeH="0" baseline="0">
                        <a:ln>
                          <a:noFill/>
                        </a:ln>
                        <a:solidFill>
                          <a:srgbClr val="FFFF00"/>
                        </a:solidFill>
                        <a:effectLst/>
                        <a:latin typeface="楷体_GB2312" pitchFamily="49" charset="-122"/>
                        <a:ea typeface="楷体_GB2312" pitchFamily="49" charset="-122"/>
                      </a:endParaRPr>
                    </a:p>
                  </a:txBody>
                  <a:tcPr marL="121984" marR="121984" anchor="ctr" horzOverflow="overflow">
                    <a:lnL w="28575" cap="flat" cmpd="sng" algn="ctr">
                      <a:solidFill>
                        <a:srgbClr val="10253F"/>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0"/>
                  </a:ext>
                </a:extLst>
              </a:tr>
              <a:tr h="547688">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工资利润率 </a:t>
                      </a:r>
                      <a:endParaRPr kumimoji="1" lang="zh-CN" altLang="en-US" sz="2000" b="1" i="0" u="none" strike="noStrike" cap="none" normalizeH="0" baseline="0">
                        <a:ln>
                          <a:noFill/>
                        </a:ln>
                        <a:solidFill>
                          <a:schemeClr val="tx1"/>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利润总额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同期工资</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总额*</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 </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4610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成本利润率 </a:t>
                      </a:r>
                      <a:endParaRPr kumimoji="1" lang="zh-CN" altLang="en-US" sz="2000" b="1" i="0" u="none" strike="noStrike" cap="none" normalizeH="0" baseline="0">
                        <a:ln>
                          <a:noFill/>
                        </a:ln>
                        <a:solidFill>
                          <a:schemeClr val="tx1"/>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利润总额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同期仓储成本总</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额*</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 </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049338">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资金利润率 </a:t>
                      </a:r>
                      <a:endParaRPr kumimoji="1" lang="zh-CN" altLang="en-US" sz="2000" b="1" i="0" u="none" strike="noStrike" cap="none" normalizeH="0" baseline="0">
                        <a:ln>
                          <a:noFill/>
                        </a:ln>
                        <a:solidFill>
                          <a:schemeClr val="tx1"/>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利润总额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固定资产平均占用额＋流动资金平均占用额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 </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4610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利润总额 </a:t>
                      </a:r>
                      <a:endParaRPr kumimoji="1" lang="zh-CN" altLang="en-US" sz="2000" b="1" i="0" u="none" strike="noStrike" cap="none" normalizeH="0" baseline="0">
                        <a:ln>
                          <a:noFill/>
                        </a:ln>
                        <a:solidFill>
                          <a:schemeClr val="tx1"/>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 </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报告期仓库总收入额－同期仓库总支出额</a:t>
                      </a:r>
                    </a:p>
                    <a:p>
                      <a:pPr marL="0" marR="0" lvl="0" indent="0" algn="l" defTabSz="914400" rtl="0" eaLnBrk="1" fontAlgn="base" latinLnBrk="0" hangingPunct="1">
                        <a:lnSpc>
                          <a:spcPct val="130000"/>
                        </a:lnSpc>
                        <a:spcBef>
                          <a:spcPct val="0"/>
                        </a:spcBef>
                        <a:spcAft>
                          <a:spcPct val="0"/>
                        </a:spcAft>
                        <a:buClrTx/>
                        <a:buSzTx/>
                        <a:buFontTx/>
                        <a:buNone/>
                        <a:tabLst/>
                      </a:pP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(2) </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仓库营业收入</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储存成本和费用</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税金</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其他业务利    </a:t>
                      </a:r>
                    </a:p>
                    <a:p>
                      <a:pPr marL="0" marR="0" lvl="0" indent="0" algn="l"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   润营业外收支净额</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54610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收入利润率 </a:t>
                      </a:r>
                      <a:endParaRPr kumimoji="1" lang="zh-CN" altLang="en-US" sz="2000" b="1" i="0" u="none" strike="noStrike" cap="none" normalizeH="0" baseline="0">
                        <a:ln>
                          <a:noFill/>
                        </a:ln>
                        <a:solidFill>
                          <a:schemeClr val="tx1"/>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利润总额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仓库营业收入总额 </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719138">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每吨物品保管利润</a:t>
                      </a:r>
                      <a:r>
                        <a:rPr kumimoji="1" lang="zh-CN" altLang="en-US" sz="1800" b="1" i="0" u="none" strike="noStrike" cap="none" normalizeH="0" baseline="0">
                          <a:ln>
                            <a:noFill/>
                          </a:ln>
                          <a:solidFill>
                            <a:srgbClr val="FFFFFF"/>
                          </a:solidFill>
                          <a:effectLst/>
                          <a:latin typeface="楷体_GB2312" pitchFamily="49" charset="-122"/>
                          <a:ea typeface="楷体_GB2312" pitchFamily="49" charset="-122"/>
                        </a:rPr>
                        <a:t> </a:t>
                      </a:r>
                      <a:endParaRPr kumimoji="1" lang="zh-CN" altLang="en-US" sz="2000" b="1" i="0" u="none" strike="noStrike" cap="none" normalizeH="0" baseline="0">
                        <a:ln>
                          <a:noFill/>
                        </a:ln>
                        <a:solidFill>
                          <a:schemeClr val="tx1"/>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报告期利润总额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报告期物品储存总量 </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bl>
          </a:graphicData>
        </a:graphic>
      </p:graphicFrame>
      <p:sp>
        <p:nvSpPr>
          <p:cNvPr id="123931" name="Oval 9">
            <a:hlinkClick r:id="" action="ppaction://noaction"/>
          </p:cNvPr>
          <p:cNvSpPr>
            <a:spLocks noChangeArrowheads="1"/>
          </p:cNvSpPr>
          <p:nvPr/>
        </p:nvSpPr>
        <p:spPr bwMode="auto">
          <a:xfrm>
            <a:off x="9557492" y="6453188"/>
            <a:ext cx="508265" cy="304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kumimoji="1" lang="zh-CN" altLang="zh-CN" sz="2400">
              <a:solidFill>
                <a:prstClr val="black"/>
              </a:solidFill>
              <a:effectLst>
                <a:outerShdw blurRad="38100" dist="38100" dir="2700000" algn="tl">
                  <a:srgbClr val="C0C0C0"/>
                </a:outerShdw>
              </a:effectLst>
              <a:latin typeface="Times New Roman" pitchFamily="18" charset="0"/>
            </a:endParaRPr>
          </a:p>
        </p:txBody>
      </p:sp>
      <p:sp>
        <p:nvSpPr>
          <p:cNvPr id="5"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6" name="矩形 5"/>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25649367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626567" y="1219200"/>
            <a:ext cx="11268649" cy="5638800"/>
          </a:xfrm>
        </p:spPr>
        <p:txBody>
          <a:bodyPr/>
          <a:lstStyle/>
          <a:p>
            <a:pPr>
              <a:lnSpc>
                <a:spcPct val="105000"/>
              </a:lnSpc>
            </a:pPr>
            <a:r>
              <a:rPr lang="zh-CN" altLang="en-US" sz="2800" b="1" dirty="0">
                <a:solidFill>
                  <a:srgbClr val="0033CC"/>
                </a:solidFill>
                <a:latin typeface="Times New Roman" pitchFamily="18" charset="0"/>
                <a:ea typeface="楷体_GB2312" pitchFamily="49" charset="-122"/>
              </a:rPr>
              <a:t>（一）、顾客满足程度</a:t>
            </a:r>
          </a:p>
          <a:p>
            <a:pPr>
              <a:lnSpc>
                <a:spcPct val="105000"/>
              </a:lnSpc>
              <a:buFont typeface="Wingdings" pitchFamily="2" charset="2"/>
              <a:buChar char="Ø"/>
            </a:pPr>
            <a:r>
              <a:rPr lang="en-US" altLang="zh-CN" sz="2400" b="1" dirty="0">
                <a:solidFill>
                  <a:srgbClr val="0033CC"/>
                </a:solidFill>
                <a:latin typeface="楷体_GB2312" pitchFamily="49" charset="-122"/>
                <a:ea typeface="楷体_GB2312" pitchFamily="49" charset="-122"/>
              </a:rPr>
              <a:t>1</a:t>
            </a:r>
            <a:r>
              <a:rPr lang="zh-CN" altLang="en-US" sz="2400" b="1" dirty="0">
                <a:solidFill>
                  <a:srgbClr val="0033CC"/>
                </a:solidFill>
                <a:latin typeface="楷体_GB2312" pitchFamily="49" charset="-122"/>
                <a:ea typeface="楷体_GB2312" pitchFamily="49" charset="-122"/>
              </a:rPr>
              <a:t>．计算公式</a:t>
            </a:r>
          </a:p>
          <a:p>
            <a:pPr>
              <a:lnSpc>
                <a:spcPct val="105000"/>
              </a:lnSpc>
              <a:buFont typeface="Wingdings" pitchFamily="2" charset="2"/>
              <a:buNone/>
            </a:pPr>
            <a:r>
              <a:rPr lang="zh-CN" altLang="en-US" sz="2400" b="1" dirty="0">
                <a:latin typeface="楷体_GB2312" pitchFamily="49" charset="-122"/>
                <a:ea typeface="楷体_GB2312" pitchFamily="49" charset="-122"/>
              </a:rPr>
              <a:t>顾客满足程度＝</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满足顾客要求数量</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顾客要求数量</a:t>
            </a:r>
            <a:r>
              <a:rPr lang="en-US" altLang="zh-CN" sz="2400" b="1" dirty="0">
                <a:latin typeface="楷体_GB2312" pitchFamily="49" charset="-122"/>
                <a:ea typeface="楷体_GB2312" pitchFamily="49" charset="-122"/>
              </a:rPr>
              <a:t>)×100</a:t>
            </a:r>
            <a:r>
              <a:rPr lang="zh-CN" altLang="en-US" sz="2400" b="1" dirty="0">
                <a:latin typeface="楷体_GB2312" pitchFamily="49" charset="-122"/>
                <a:ea typeface="楷体_GB2312" pitchFamily="49" charset="-122"/>
              </a:rPr>
              <a:t>％</a:t>
            </a:r>
          </a:p>
          <a:p>
            <a:pPr>
              <a:lnSpc>
                <a:spcPct val="105000"/>
              </a:lnSpc>
              <a:buFont typeface="Wingdings" pitchFamily="2" charset="2"/>
              <a:buChar char="Ø"/>
            </a:pPr>
            <a:r>
              <a:rPr lang="en-US" altLang="zh-CN" sz="2400" b="1" dirty="0">
                <a:solidFill>
                  <a:srgbClr val="0033CC"/>
                </a:solidFill>
                <a:latin typeface="楷体_GB2312" pitchFamily="49" charset="-122"/>
                <a:ea typeface="楷体_GB2312" pitchFamily="49" charset="-122"/>
              </a:rPr>
              <a:t>2</a:t>
            </a:r>
            <a:r>
              <a:rPr lang="zh-CN" altLang="en-US" sz="2400" b="1" dirty="0">
                <a:solidFill>
                  <a:srgbClr val="0033CC"/>
                </a:solidFill>
                <a:latin typeface="楷体_GB2312" pitchFamily="49" charset="-122"/>
                <a:ea typeface="楷体_GB2312" pitchFamily="49" charset="-122"/>
              </a:rPr>
              <a:t>．应用目的</a:t>
            </a:r>
          </a:p>
          <a:p>
            <a:pPr>
              <a:lnSpc>
                <a:spcPct val="105000"/>
              </a:lnSpc>
              <a:buFont typeface="Wingdings" pitchFamily="2" charset="2"/>
              <a:buNone/>
            </a:pPr>
            <a:r>
              <a:rPr lang="zh-CN" altLang="en-US" sz="2400" b="1" dirty="0">
                <a:latin typeface="楷体_GB2312" pitchFamily="49" charset="-122"/>
                <a:ea typeface="楷体_GB2312" pitchFamily="49" charset="-122"/>
              </a:rPr>
              <a:t>  用来评价仓储服务的顾客满意程度。如果这个指标过高，原因不外乎以下几方面：</a:t>
            </a:r>
          </a:p>
          <a:p>
            <a:pPr lvl="1">
              <a:lnSpc>
                <a:spcPct val="105000"/>
              </a:lnSpc>
              <a:buFontTx/>
              <a:buChar char="•"/>
            </a:pP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产品品质不良</a:t>
            </a:r>
          </a:p>
          <a:p>
            <a:pPr lvl="1">
              <a:lnSpc>
                <a:spcPct val="105000"/>
              </a:lnSpc>
              <a:buFontTx/>
              <a:buChar char="•"/>
            </a:pP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服务态度不佳</a:t>
            </a:r>
          </a:p>
          <a:p>
            <a:pPr lvl="1">
              <a:lnSpc>
                <a:spcPct val="105000"/>
              </a:lnSpc>
              <a:buFontTx/>
              <a:buChar char="•"/>
            </a:pP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交货时间无法满足实际需求</a:t>
            </a:r>
          </a:p>
          <a:p>
            <a:pPr lvl="1">
              <a:lnSpc>
                <a:spcPct val="105000"/>
              </a:lnSpc>
              <a:buFontTx/>
              <a:buChar char="•"/>
            </a:pP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交货延迟</a:t>
            </a:r>
          </a:p>
          <a:p>
            <a:pPr lvl="1">
              <a:lnSpc>
                <a:spcPct val="105000"/>
              </a:lnSpc>
              <a:buFontTx/>
              <a:buChar char="•"/>
            </a:pPr>
            <a:r>
              <a:rPr lang="en-US" altLang="zh-CN" sz="2400" b="1" dirty="0">
                <a:latin typeface="楷体_GB2312" pitchFamily="49" charset="-122"/>
                <a:ea typeface="楷体_GB2312" pitchFamily="49" charset="-122"/>
              </a:rPr>
              <a:t>(5)</a:t>
            </a:r>
            <a:r>
              <a:rPr lang="zh-CN" altLang="en-US" sz="2400" b="1" dirty="0">
                <a:latin typeface="楷体_GB2312" pitchFamily="49" charset="-122"/>
                <a:ea typeface="楷体_GB2312" pitchFamily="49" charset="-122"/>
              </a:rPr>
              <a:t>和同行业比较有差距</a:t>
            </a:r>
          </a:p>
          <a:p>
            <a:pPr lvl="1">
              <a:lnSpc>
                <a:spcPct val="105000"/>
              </a:lnSpc>
              <a:buFontTx/>
              <a:buChar char="•"/>
            </a:pPr>
            <a:r>
              <a:rPr lang="en-US" altLang="zh-CN" sz="2400" b="1" dirty="0">
                <a:latin typeface="楷体_GB2312" pitchFamily="49" charset="-122"/>
                <a:ea typeface="楷体_GB2312" pitchFamily="49" charset="-122"/>
              </a:rPr>
              <a:t>(6)</a:t>
            </a:r>
            <a:r>
              <a:rPr lang="zh-CN" altLang="en-US" sz="2400" b="1" dirty="0">
                <a:latin typeface="楷体_GB2312" pitchFamily="49" charset="-122"/>
                <a:ea typeface="楷体_GB2312" pitchFamily="49" charset="-122"/>
              </a:rPr>
              <a:t>客户本身存在的问题</a:t>
            </a:r>
          </a:p>
        </p:txBody>
      </p:sp>
      <p:pic>
        <p:nvPicPr>
          <p:cNvPr id="172036" name="Picture 4" descr="OT_0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410" y="3716338"/>
            <a:ext cx="2793337" cy="2303462"/>
          </a:xfrm>
          <a:prstGeom prst="rect">
            <a:avLst/>
          </a:prstGeom>
          <a:noFill/>
          <a:extLst>
            <a:ext uri="{909E8E84-426E-40DD-AFC4-6F175D3DCCD1}">
              <a14:hiddenFill xmlns:a14="http://schemas.microsoft.com/office/drawing/2010/main">
                <a:solidFill>
                  <a:srgbClr val="FFFFFF"/>
                </a:solidFill>
              </a14:hiddenFill>
            </a:ext>
          </a:extLst>
        </p:spPr>
      </p:pic>
      <p:sp>
        <p:nvSpPr>
          <p:cNvPr id="172038" name="Rectangle 6"/>
          <p:cNvSpPr>
            <a:spLocks noGrp="1" noChangeArrowheads="1"/>
          </p:cNvSpPr>
          <p:nvPr>
            <p:ph type="title"/>
          </p:nvPr>
        </p:nvSpPr>
        <p:spPr>
          <a:xfrm>
            <a:off x="626567" y="476672"/>
            <a:ext cx="10978515" cy="702915"/>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三、服务水平方面的指标</a:t>
            </a:r>
          </a:p>
        </p:txBody>
      </p:sp>
      <p:sp>
        <p:nvSpPr>
          <p:cNvPr id="5"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6" name="矩形 5"/>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3955964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500">
                                          <p:stCondLst>
                                            <p:cond delay="0"/>
                                          </p:stCondLst>
                                        </p:cTn>
                                        <p:tgtEl>
                                          <p:spTgt spid="172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fade">
                                      <p:cBhvr>
                                        <p:cTn id="12" dur="500">
                                          <p:stCondLst>
                                            <p:cond delay="0"/>
                                          </p:stCondLst>
                                        </p:cTn>
                                        <p:tgtEl>
                                          <p:spTgt spid="172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fade">
                                      <p:cBhvr>
                                        <p:cTn id="17" dur="500">
                                          <p:stCondLst>
                                            <p:cond delay="0"/>
                                          </p:stCondLst>
                                        </p:cTn>
                                        <p:tgtEl>
                                          <p:spTgt spid="172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72035">
                                            <p:txEl>
                                              <p:pRg st="3" end="3"/>
                                            </p:txEl>
                                          </p:spTgt>
                                        </p:tgtEl>
                                        <p:attrNameLst>
                                          <p:attrName>style.visibility</p:attrName>
                                        </p:attrNameLst>
                                      </p:cBhvr>
                                      <p:to>
                                        <p:strVal val="visible"/>
                                      </p:to>
                                    </p:set>
                                    <p:animEffect transition="in" filter="fade">
                                      <p:cBhvr>
                                        <p:cTn id="22" dur="500">
                                          <p:stCondLst>
                                            <p:cond delay="0"/>
                                          </p:stCondLst>
                                        </p:cTn>
                                        <p:tgtEl>
                                          <p:spTgt spid="172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72035">
                                            <p:txEl>
                                              <p:pRg st="4" end="4"/>
                                            </p:txEl>
                                          </p:spTgt>
                                        </p:tgtEl>
                                        <p:attrNameLst>
                                          <p:attrName>style.visibility</p:attrName>
                                        </p:attrNameLst>
                                      </p:cBhvr>
                                      <p:to>
                                        <p:strVal val="visible"/>
                                      </p:to>
                                    </p:set>
                                    <p:animEffect transition="in" filter="fade">
                                      <p:cBhvr>
                                        <p:cTn id="27" dur="500">
                                          <p:stCondLst>
                                            <p:cond delay="0"/>
                                          </p:stCondLst>
                                        </p:cTn>
                                        <p:tgtEl>
                                          <p:spTgt spid="172035">
                                            <p:txEl>
                                              <p:pRg st="4" end="4"/>
                                            </p:txEl>
                                          </p:spTgt>
                                        </p:tgtEl>
                                      </p:cBhvr>
                                    </p:animEffect>
                                  </p:childTnLst>
                                </p:cTn>
                              </p:par>
                              <p:par>
                                <p:cTn id="28" presetID="10" presetClass="entr" presetSubtype="0" fill="hold" grpId="0" nodeType="withEffect">
                                  <p:stCondLst>
                                    <p:cond delay="0"/>
                                  </p:stCondLst>
                                  <p:iterate type="lt">
                                    <p:tmPct val="10000"/>
                                  </p:iterate>
                                  <p:childTnLst>
                                    <p:set>
                                      <p:cBhvr>
                                        <p:cTn id="29" dur="1" fill="hold">
                                          <p:stCondLst>
                                            <p:cond delay="0"/>
                                          </p:stCondLst>
                                        </p:cTn>
                                        <p:tgtEl>
                                          <p:spTgt spid="172035">
                                            <p:txEl>
                                              <p:pRg st="5" end="5"/>
                                            </p:txEl>
                                          </p:spTgt>
                                        </p:tgtEl>
                                        <p:attrNameLst>
                                          <p:attrName>style.visibility</p:attrName>
                                        </p:attrNameLst>
                                      </p:cBhvr>
                                      <p:to>
                                        <p:strVal val="visible"/>
                                      </p:to>
                                    </p:set>
                                    <p:animEffect transition="in" filter="fade">
                                      <p:cBhvr>
                                        <p:cTn id="30" dur="500">
                                          <p:stCondLst>
                                            <p:cond delay="0"/>
                                          </p:stCondLst>
                                        </p:cTn>
                                        <p:tgtEl>
                                          <p:spTgt spid="172035">
                                            <p:txEl>
                                              <p:pRg st="5" end="5"/>
                                            </p:txEl>
                                          </p:spTgt>
                                        </p:tgtEl>
                                      </p:cBhvr>
                                    </p:animEffect>
                                  </p:childTnLst>
                                </p:cTn>
                              </p:par>
                              <p:par>
                                <p:cTn id="31" presetID="10" presetClass="entr" presetSubtype="0" fill="hold" grpId="0" nodeType="withEffect">
                                  <p:stCondLst>
                                    <p:cond delay="0"/>
                                  </p:stCondLst>
                                  <p:iterate type="lt">
                                    <p:tmPct val="10000"/>
                                  </p:iterate>
                                  <p:childTnLst>
                                    <p:set>
                                      <p:cBhvr>
                                        <p:cTn id="32" dur="1" fill="hold">
                                          <p:stCondLst>
                                            <p:cond delay="0"/>
                                          </p:stCondLst>
                                        </p:cTn>
                                        <p:tgtEl>
                                          <p:spTgt spid="172035">
                                            <p:txEl>
                                              <p:pRg st="6" end="6"/>
                                            </p:txEl>
                                          </p:spTgt>
                                        </p:tgtEl>
                                        <p:attrNameLst>
                                          <p:attrName>style.visibility</p:attrName>
                                        </p:attrNameLst>
                                      </p:cBhvr>
                                      <p:to>
                                        <p:strVal val="visible"/>
                                      </p:to>
                                    </p:set>
                                    <p:animEffect transition="in" filter="fade">
                                      <p:cBhvr>
                                        <p:cTn id="33" dur="500">
                                          <p:stCondLst>
                                            <p:cond delay="0"/>
                                          </p:stCondLst>
                                        </p:cTn>
                                        <p:tgtEl>
                                          <p:spTgt spid="172035">
                                            <p:txEl>
                                              <p:pRg st="6" end="6"/>
                                            </p:txEl>
                                          </p:spTgt>
                                        </p:tgtEl>
                                      </p:cBhvr>
                                    </p:animEffect>
                                  </p:childTnLst>
                                </p:cTn>
                              </p:par>
                              <p:par>
                                <p:cTn id="34" presetID="10" presetClass="entr" presetSubtype="0" fill="hold" grpId="0" nodeType="withEffect">
                                  <p:stCondLst>
                                    <p:cond delay="0"/>
                                  </p:stCondLst>
                                  <p:iterate type="lt">
                                    <p:tmPct val="10000"/>
                                  </p:iterate>
                                  <p:childTnLst>
                                    <p:set>
                                      <p:cBhvr>
                                        <p:cTn id="35" dur="1" fill="hold">
                                          <p:stCondLst>
                                            <p:cond delay="0"/>
                                          </p:stCondLst>
                                        </p:cTn>
                                        <p:tgtEl>
                                          <p:spTgt spid="172035">
                                            <p:txEl>
                                              <p:pRg st="7" end="7"/>
                                            </p:txEl>
                                          </p:spTgt>
                                        </p:tgtEl>
                                        <p:attrNameLst>
                                          <p:attrName>style.visibility</p:attrName>
                                        </p:attrNameLst>
                                      </p:cBhvr>
                                      <p:to>
                                        <p:strVal val="visible"/>
                                      </p:to>
                                    </p:set>
                                    <p:animEffect transition="in" filter="fade">
                                      <p:cBhvr>
                                        <p:cTn id="36" dur="500">
                                          <p:stCondLst>
                                            <p:cond delay="0"/>
                                          </p:stCondLst>
                                        </p:cTn>
                                        <p:tgtEl>
                                          <p:spTgt spid="172035">
                                            <p:txEl>
                                              <p:pRg st="7" end="7"/>
                                            </p:txEl>
                                          </p:spTgt>
                                        </p:tgtEl>
                                      </p:cBhvr>
                                    </p:animEffect>
                                  </p:childTnLst>
                                </p:cTn>
                              </p:par>
                              <p:par>
                                <p:cTn id="37" presetID="10" presetClass="entr" presetSubtype="0" fill="hold" grpId="0" nodeType="withEffect">
                                  <p:stCondLst>
                                    <p:cond delay="0"/>
                                  </p:stCondLst>
                                  <p:iterate type="lt">
                                    <p:tmPct val="10000"/>
                                  </p:iterate>
                                  <p:childTnLst>
                                    <p:set>
                                      <p:cBhvr>
                                        <p:cTn id="38" dur="1" fill="hold">
                                          <p:stCondLst>
                                            <p:cond delay="0"/>
                                          </p:stCondLst>
                                        </p:cTn>
                                        <p:tgtEl>
                                          <p:spTgt spid="172035">
                                            <p:txEl>
                                              <p:pRg st="8" end="8"/>
                                            </p:txEl>
                                          </p:spTgt>
                                        </p:tgtEl>
                                        <p:attrNameLst>
                                          <p:attrName>style.visibility</p:attrName>
                                        </p:attrNameLst>
                                      </p:cBhvr>
                                      <p:to>
                                        <p:strVal val="visible"/>
                                      </p:to>
                                    </p:set>
                                    <p:animEffect transition="in" filter="fade">
                                      <p:cBhvr>
                                        <p:cTn id="39" dur="500">
                                          <p:stCondLst>
                                            <p:cond delay="0"/>
                                          </p:stCondLst>
                                        </p:cTn>
                                        <p:tgtEl>
                                          <p:spTgt spid="172035">
                                            <p:txEl>
                                              <p:pRg st="8" end="8"/>
                                            </p:txEl>
                                          </p:spTgt>
                                        </p:tgtEl>
                                      </p:cBhvr>
                                    </p:animEffect>
                                  </p:childTnLst>
                                </p:cTn>
                              </p:par>
                              <p:par>
                                <p:cTn id="40" presetID="10" presetClass="entr" presetSubtype="0" fill="hold" grpId="0" nodeType="withEffect">
                                  <p:stCondLst>
                                    <p:cond delay="0"/>
                                  </p:stCondLst>
                                  <p:iterate type="lt">
                                    <p:tmPct val="10000"/>
                                  </p:iterate>
                                  <p:childTnLst>
                                    <p:set>
                                      <p:cBhvr>
                                        <p:cTn id="41" dur="1" fill="hold">
                                          <p:stCondLst>
                                            <p:cond delay="0"/>
                                          </p:stCondLst>
                                        </p:cTn>
                                        <p:tgtEl>
                                          <p:spTgt spid="172035">
                                            <p:txEl>
                                              <p:pRg st="9" end="9"/>
                                            </p:txEl>
                                          </p:spTgt>
                                        </p:tgtEl>
                                        <p:attrNameLst>
                                          <p:attrName>style.visibility</p:attrName>
                                        </p:attrNameLst>
                                      </p:cBhvr>
                                      <p:to>
                                        <p:strVal val="visible"/>
                                      </p:to>
                                    </p:set>
                                    <p:animEffect transition="in" filter="fade">
                                      <p:cBhvr>
                                        <p:cTn id="42" dur="500">
                                          <p:stCondLst>
                                            <p:cond delay="0"/>
                                          </p:stCondLst>
                                        </p:cTn>
                                        <p:tgtEl>
                                          <p:spTgt spid="172035">
                                            <p:txEl>
                                              <p:pRg st="9" end="9"/>
                                            </p:txEl>
                                          </p:spTgt>
                                        </p:tgtEl>
                                      </p:cBhvr>
                                    </p:animEffect>
                                  </p:childTnLst>
                                </p:cTn>
                              </p:par>
                              <p:par>
                                <p:cTn id="43" presetID="10" presetClass="entr" presetSubtype="0" fill="hold" grpId="0" nodeType="withEffect">
                                  <p:stCondLst>
                                    <p:cond delay="0"/>
                                  </p:stCondLst>
                                  <p:iterate type="lt">
                                    <p:tmPct val="10000"/>
                                  </p:iterate>
                                  <p:childTnLst>
                                    <p:set>
                                      <p:cBhvr>
                                        <p:cTn id="44" dur="1" fill="hold">
                                          <p:stCondLst>
                                            <p:cond delay="0"/>
                                          </p:stCondLst>
                                        </p:cTn>
                                        <p:tgtEl>
                                          <p:spTgt spid="172035">
                                            <p:txEl>
                                              <p:pRg st="10" end="10"/>
                                            </p:txEl>
                                          </p:spTgt>
                                        </p:tgtEl>
                                        <p:attrNameLst>
                                          <p:attrName>style.visibility</p:attrName>
                                        </p:attrNameLst>
                                      </p:cBhvr>
                                      <p:to>
                                        <p:strVal val="visible"/>
                                      </p:to>
                                    </p:set>
                                    <p:animEffect transition="in" filter="fade">
                                      <p:cBhvr>
                                        <p:cTn id="45" dur="500">
                                          <p:stCondLst>
                                            <p:cond delay="0"/>
                                          </p:stCondLst>
                                        </p:cTn>
                                        <p:tgtEl>
                                          <p:spTgt spid="1720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p:txBody>
          <a:bodyPr/>
          <a:lstStyle/>
          <a:p>
            <a:pPr>
              <a:lnSpc>
                <a:spcPct val="105000"/>
              </a:lnSpc>
            </a:pPr>
            <a:r>
              <a:rPr lang="zh-CN" altLang="en-US" sz="2800" b="1">
                <a:solidFill>
                  <a:srgbClr val="0033CC"/>
                </a:solidFill>
                <a:latin typeface="Times New Roman" pitchFamily="18" charset="0"/>
                <a:ea typeface="楷体_GB2312" pitchFamily="49" charset="-122"/>
              </a:rPr>
              <a:t>（二）、缺货率</a:t>
            </a:r>
          </a:p>
          <a:p>
            <a:pPr>
              <a:lnSpc>
                <a:spcPct val="105000"/>
              </a:lnSpc>
              <a:buFont typeface="Wingdings" pitchFamily="2" charset="2"/>
              <a:buChar char="Ø"/>
            </a:pPr>
            <a:r>
              <a:rPr lang="en-US" altLang="zh-CN" sz="2400" b="1">
                <a:solidFill>
                  <a:srgbClr val="0033CC"/>
                </a:solidFill>
                <a:latin typeface="楷体_GB2312" pitchFamily="49" charset="-122"/>
                <a:ea typeface="楷体_GB2312" pitchFamily="49" charset="-122"/>
              </a:rPr>
              <a:t>1</a:t>
            </a:r>
            <a:r>
              <a:rPr lang="zh-CN" altLang="en-US" sz="2400" b="1">
                <a:solidFill>
                  <a:srgbClr val="0033CC"/>
                </a:solidFill>
                <a:latin typeface="楷体_GB2312" pitchFamily="49" charset="-122"/>
                <a:ea typeface="楷体_GB2312" pitchFamily="49" charset="-122"/>
              </a:rPr>
              <a:t>．计算公式</a:t>
            </a:r>
            <a:endParaRPr lang="zh-CN" altLang="en-US">
              <a:latin typeface="黑体" pitchFamily="49" charset="-122"/>
            </a:endParaRPr>
          </a:p>
          <a:p>
            <a:pPr algn="ctr">
              <a:lnSpc>
                <a:spcPct val="105000"/>
              </a:lnSpc>
              <a:buFont typeface="Wingdings" pitchFamily="2" charset="2"/>
              <a:buNone/>
            </a:pPr>
            <a:r>
              <a:rPr lang="zh-CN" altLang="en-US" sz="2400" b="1">
                <a:latin typeface="楷体_GB2312" pitchFamily="49" charset="-122"/>
                <a:ea typeface="楷体_GB2312" pitchFamily="49" charset="-122"/>
              </a:rPr>
              <a:t>缺货率＝</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缺货次数</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顾客订货次数</a:t>
            </a:r>
            <a:r>
              <a:rPr lang="en-US" altLang="zh-CN" sz="2400" b="1">
                <a:latin typeface="楷体_GB2312" pitchFamily="49" charset="-122"/>
                <a:ea typeface="楷体_GB2312" pitchFamily="49" charset="-122"/>
              </a:rPr>
              <a:t>)×100%</a:t>
            </a:r>
            <a:r>
              <a:rPr lang="zh-CN" altLang="en-US" sz="2400" b="1">
                <a:latin typeface="楷体_GB2312" pitchFamily="49" charset="-122"/>
                <a:ea typeface="楷体_GB2312" pitchFamily="49" charset="-122"/>
              </a:rPr>
              <a:t>。</a:t>
            </a:r>
          </a:p>
          <a:p>
            <a:pPr>
              <a:lnSpc>
                <a:spcPct val="105000"/>
              </a:lnSpc>
              <a:buFont typeface="Wingdings" pitchFamily="2" charset="2"/>
              <a:buChar char="Ø"/>
            </a:pPr>
            <a:r>
              <a:rPr lang="en-US" altLang="zh-CN" sz="2400" b="1">
                <a:solidFill>
                  <a:srgbClr val="0033CC"/>
                </a:solidFill>
                <a:latin typeface="楷体_GB2312" pitchFamily="49" charset="-122"/>
                <a:ea typeface="楷体_GB2312" pitchFamily="49" charset="-122"/>
              </a:rPr>
              <a:t>2</a:t>
            </a:r>
            <a:r>
              <a:rPr lang="zh-CN" altLang="en-US" sz="2400" b="1">
                <a:solidFill>
                  <a:srgbClr val="0033CC"/>
                </a:solidFill>
                <a:latin typeface="楷体_GB2312" pitchFamily="49" charset="-122"/>
                <a:ea typeface="楷体_GB2312" pitchFamily="49" charset="-122"/>
              </a:rPr>
              <a:t>．应用目的</a:t>
            </a:r>
            <a:endParaRPr lang="zh-CN" altLang="en-US">
              <a:latin typeface="黑体" pitchFamily="49" charset="-122"/>
            </a:endParaRPr>
          </a:p>
          <a:p>
            <a:pPr>
              <a:lnSpc>
                <a:spcPct val="105000"/>
              </a:lnSpc>
              <a:buFont typeface="Wingdings" pitchFamily="2" charset="2"/>
              <a:buNone/>
            </a:pPr>
            <a:r>
              <a:rPr lang="zh-CN" altLang="en-US" sz="2400" b="1">
                <a:latin typeface="楷体_GB2312" pitchFamily="49" charset="-122"/>
                <a:ea typeface="楷体_GB2312" pitchFamily="49" charset="-122"/>
              </a:rPr>
              <a:t>    反映存货控制决策是否适宜，是否需要调整订购点与订</a:t>
            </a:r>
          </a:p>
          <a:p>
            <a:pPr>
              <a:lnSpc>
                <a:spcPct val="105000"/>
              </a:lnSpc>
              <a:buFont typeface="Wingdings" pitchFamily="2" charset="2"/>
              <a:buNone/>
            </a:pPr>
            <a:r>
              <a:rPr lang="zh-CN" altLang="en-US" sz="2400" b="1">
                <a:latin typeface="楷体_GB2312" pitchFamily="49" charset="-122"/>
                <a:ea typeface="楷体_GB2312" pitchFamily="49" charset="-122"/>
              </a:rPr>
              <a:t>购量的基准。</a:t>
            </a:r>
          </a:p>
          <a:p>
            <a:pPr>
              <a:lnSpc>
                <a:spcPct val="105000"/>
              </a:lnSpc>
              <a:buFont typeface="Wingdings" pitchFamily="2" charset="2"/>
              <a:buNone/>
            </a:pPr>
            <a:r>
              <a:rPr lang="zh-CN" altLang="en-US" sz="2400" b="1">
                <a:latin typeface="楷体_GB2312" pitchFamily="49" charset="-122"/>
                <a:ea typeface="楷体_GB2312" pitchFamily="49" charset="-122"/>
              </a:rPr>
              <a:t>    缺货发生的原因可能在于：</a:t>
            </a:r>
          </a:p>
          <a:p>
            <a:pPr>
              <a:lnSpc>
                <a:spcPct val="105000"/>
              </a:lnSpc>
              <a:buFontTx/>
              <a:buChar char="•"/>
            </a:pPr>
            <a:r>
              <a:rPr lang="en-US" altLang="zh-CN" sz="2400" b="1">
                <a:latin typeface="楷体_GB2312" pitchFamily="49" charset="-122"/>
                <a:ea typeface="楷体_GB2312" pitchFamily="49" charset="-122"/>
              </a:rPr>
              <a:t>(1)</a:t>
            </a:r>
            <a:r>
              <a:rPr lang="zh-CN" altLang="en-US" sz="2400" b="1">
                <a:latin typeface="楷体_GB2312" pitchFamily="49" charset="-122"/>
                <a:ea typeface="楷体_GB2312" pitchFamily="49" charset="-122"/>
              </a:rPr>
              <a:t>存量控制不好，或库存档案资料不正确</a:t>
            </a:r>
          </a:p>
          <a:p>
            <a:pPr>
              <a:lnSpc>
                <a:spcPct val="105000"/>
              </a:lnSpc>
              <a:buFontTx/>
              <a:buChar char="•"/>
            </a:pPr>
            <a:r>
              <a:rPr lang="en-US" altLang="zh-CN" sz="2400" b="1">
                <a:latin typeface="楷体_GB2312" pitchFamily="49" charset="-122"/>
                <a:ea typeface="楷体_GB2312" pitchFamily="49" charset="-122"/>
              </a:rPr>
              <a:t>(2)</a:t>
            </a:r>
            <a:r>
              <a:rPr lang="zh-CN" altLang="en-US" sz="2400" b="1">
                <a:latin typeface="楷体_GB2312" pitchFamily="49" charset="-122"/>
                <a:ea typeface="楷体_GB2312" pitchFamily="49" charset="-122"/>
              </a:rPr>
              <a:t>采购不及时</a:t>
            </a:r>
          </a:p>
          <a:p>
            <a:pPr>
              <a:lnSpc>
                <a:spcPct val="105000"/>
              </a:lnSpc>
              <a:buFontTx/>
              <a:buChar char="•"/>
            </a:pPr>
            <a:r>
              <a:rPr lang="en-US" altLang="zh-CN" sz="2400" b="1">
                <a:latin typeface="楷体_GB2312" pitchFamily="49" charset="-122"/>
                <a:ea typeface="楷体_GB2312" pitchFamily="49" charset="-122"/>
              </a:rPr>
              <a:t>(3)</a:t>
            </a:r>
            <a:r>
              <a:rPr lang="zh-CN" altLang="en-US" sz="2400" b="1">
                <a:latin typeface="楷体_GB2312" pitchFamily="49" charset="-122"/>
                <a:ea typeface="楷体_GB2312" pitchFamily="49" charset="-122"/>
              </a:rPr>
              <a:t>供应商交货不及时</a:t>
            </a:r>
          </a:p>
          <a:p>
            <a:pPr>
              <a:lnSpc>
                <a:spcPct val="105000"/>
              </a:lnSpc>
              <a:buFontTx/>
              <a:buChar char="•"/>
            </a:pPr>
            <a:r>
              <a:rPr lang="en-US" altLang="zh-CN" sz="2400" b="1">
                <a:latin typeface="楷体_GB2312" pitchFamily="49" charset="-122"/>
                <a:ea typeface="楷体_GB2312" pitchFamily="49" charset="-122"/>
              </a:rPr>
              <a:t>(4)</a:t>
            </a:r>
            <a:r>
              <a:rPr lang="zh-CN" altLang="en-US" sz="2400" b="1">
                <a:latin typeface="楷体_GB2312" pitchFamily="49" charset="-122"/>
                <a:ea typeface="楷体_GB2312" pitchFamily="49" charset="-122"/>
              </a:rPr>
              <a:t>库存与实际客户需求或生产需求不一致</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Rectangle 6"/>
          <p:cNvSpPr>
            <a:spLocks noGrp="1" noChangeArrowheads="1"/>
          </p:cNvSpPr>
          <p:nvPr>
            <p:ph type="title"/>
          </p:nvPr>
        </p:nvSpPr>
        <p:spPr>
          <a:xfrm>
            <a:off x="626567" y="476672"/>
            <a:ext cx="10978515" cy="702915"/>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三、服务水平方面的指标</a:t>
            </a:r>
          </a:p>
        </p:txBody>
      </p:sp>
    </p:spTree>
    <p:extLst>
      <p:ext uri="{BB962C8B-B14F-4D97-AF65-F5344CB8AC3E}">
        <p14:creationId xmlns:p14="http://schemas.microsoft.com/office/powerpoint/2010/main" val="4215895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fade">
                                      <p:cBhvr>
                                        <p:cTn id="7" dur="2000"/>
                                        <p:tgtEl>
                                          <p:spTgt spid="171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fade">
                                      <p:cBhvr>
                                        <p:cTn id="12" dur="2000"/>
                                        <p:tgtEl>
                                          <p:spTgt spid="171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fade">
                                      <p:cBhvr>
                                        <p:cTn id="17" dur="2000"/>
                                        <p:tgtEl>
                                          <p:spTgt spid="171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1011">
                                            <p:txEl>
                                              <p:pRg st="3" end="3"/>
                                            </p:txEl>
                                          </p:spTgt>
                                        </p:tgtEl>
                                        <p:attrNameLst>
                                          <p:attrName>style.visibility</p:attrName>
                                        </p:attrNameLst>
                                      </p:cBhvr>
                                      <p:to>
                                        <p:strVal val="visible"/>
                                      </p:to>
                                    </p:set>
                                    <p:animEffect transition="in" filter="fade">
                                      <p:cBhvr>
                                        <p:cTn id="22" dur="2000"/>
                                        <p:tgtEl>
                                          <p:spTgt spid="171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1011">
                                            <p:txEl>
                                              <p:pRg st="4" end="4"/>
                                            </p:txEl>
                                          </p:spTgt>
                                        </p:tgtEl>
                                        <p:attrNameLst>
                                          <p:attrName>style.visibility</p:attrName>
                                        </p:attrNameLst>
                                      </p:cBhvr>
                                      <p:to>
                                        <p:strVal val="visible"/>
                                      </p:to>
                                    </p:set>
                                    <p:animEffect transition="in" filter="fade">
                                      <p:cBhvr>
                                        <p:cTn id="27" dur="2000"/>
                                        <p:tgtEl>
                                          <p:spTgt spid="1710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1011">
                                            <p:txEl>
                                              <p:pRg st="5" end="5"/>
                                            </p:txEl>
                                          </p:spTgt>
                                        </p:tgtEl>
                                        <p:attrNameLst>
                                          <p:attrName>style.visibility</p:attrName>
                                        </p:attrNameLst>
                                      </p:cBhvr>
                                      <p:to>
                                        <p:strVal val="visible"/>
                                      </p:to>
                                    </p:set>
                                    <p:animEffect transition="in" filter="fade">
                                      <p:cBhvr>
                                        <p:cTn id="32" dur="2000"/>
                                        <p:tgtEl>
                                          <p:spTgt spid="1710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1011">
                                            <p:txEl>
                                              <p:pRg st="6" end="6"/>
                                            </p:txEl>
                                          </p:spTgt>
                                        </p:tgtEl>
                                        <p:attrNameLst>
                                          <p:attrName>style.visibility</p:attrName>
                                        </p:attrNameLst>
                                      </p:cBhvr>
                                      <p:to>
                                        <p:strVal val="visible"/>
                                      </p:to>
                                    </p:set>
                                    <p:animEffect transition="in" filter="fade">
                                      <p:cBhvr>
                                        <p:cTn id="37" dur="2000"/>
                                        <p:tgtEl>
                                          <p:spTgt spid="1710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1011">
                                            <p:txEl>
                                              <p:pRg st="7" end="7"/>
                                            </p:txEl>
                                          </p:spTgt>
                                        </p:tgtEl>
                                        <p:attrNameLst>
                                          <p:attrName>style.visibility</p:attrName>
                                        </p:attrNameLst>
                                      </p:cBhvr>
                                      <p:to>
                                        <p:strVal val="visible"/>
                                      </p:to>
                                    </p:set>
                                    <p:animEffect transition="in" filter="fade">
                                      <p:cBhvr>
                                        <p:cTn id="42" dur="2000"/>
                                        <p:tgtEl>
                                          <p:spTgt spid="17101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1011">
                                            <p:txEl>
                                              <p:pRg st="8" end="8"/>
                                            </p:txEl>
                                          </p:spTgt>
                                        </p:tgtEl>
                                        <p:attrNameLst>
                                          <p:attrName>style.visibility</p:attrName>
                                        </p:attrNameLst>
                                      </p:cBhvr>
                                      <p:to>
                                        <p:strVal val="visible"/>
                                      </p:to>
                                    </p:set>
                                    <p:animEffect transition="in" filter="fade">
                                      <p:cBhvr>
                                        <p:cTn id="47" dur="2000"/>
                                        <p:tgtEl>
                                          <p:spTgt spid="17101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1011">
                                            <p:txEl>
                                              <p:pRg st="9" end="9"/>
                                            </p:txEl>
                                          </p:spTgt>
                                        </p:tgtEl>
                                        <p:attrNameLst>
                                          <p:attrName>style.visibility</p:attrName>
                                        </p:attrNameLst>
                                      </p:cBhvr>
                                      <p:to>
                                        <p:strVal val="visible"/>
                                      </p:to>
                                    </p:set>
                                    <p:animEffect transition="in" filter="fade">
                                      <p:cBhvr>
                                        <p:cTn id="52" dur="2000"/>
                                        <p:tgtEl>
                                          <p:spTgt spid="17101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1011">
                                            <p:txEl>
                                              <p:pRg st="10" end="10"/>
                                            </p:txEl>
                                          </p:spTgt>
                                        </p:tgtEl>
                                        <p:attrNameLst>
                                          <p:attrName>style.visibility</p:attrName>
                                        </p:attrNameLst>
                                      </p:cBhvr>
                                      <p:to>
                                        <p:strVal val="visible"/>
                                      </p:to>
                                    </p:set>
                                    <p:animEffect transition="in" filter="fade">
                                      <p:cBhvr>
                                        <p:cTn id="57" dur="2000"/>
                                        <p:tgtEl>
                                          <p:spTgt spid="1710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p:cNvPicPr>
            <a:picLocks noChangeAspect="1"/>
          </p:cNvPicPr>
          <p:nvPr/>
        </p:nvPicPr>
        <p:blipFill>
          <a:blip r:embed="rId3">
            <a:extLst>
              <a:ext uri="{28A0092B-C50C-407E-A947-70E740481C1C}">
                <a14:useLocalDpi xmlns:a14="http://schemas.microsoft.com/office/drawing/2010/main" val="0"/>
              </a:ext>
            </a:extLst>
          </a:blip>
          <a:srcRect l="9947" r="9947"/>
          <a:stretch/>
        </p:blipFill>
        <p:spPr>
          <a:xfrm>
            <a:off x="-1" y="0"/>
            <a:ext cx="7627432" cy="6858000"/>
          </a:xfrm>
          <a:prstGeom prst="rect">
            <a:avLst/>
          </a:prstGeom>
        </p:spPr>
      </p:pic>
      <p:sp>
        <p:nvSpPr>
          <p:cNvPr id="4" name="矩形 3">
            <a:extLst>
              <a:ext uri="{FF2B5EF4-FFF2-40B4-BE49-F238E27FC236}">
                <a16:creationId xmlns="" xmlns:a16="http://schemas.microsoft.com/office/drawing/2014/main" id="{A2B34504-4679-0786-5754-684C1D2BE811}"/>
              </a:ext>
            </a:extLst>
          </p:cNvPr>
          <p:cNvSpPr/>
          <p:nvPr/>
        </p:nvSpPr>
        <p:spPr>
          <a:xfrm>
            <a:off x="2" y="-19230"/>
            <a:ext cx="12163963" cy="687723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80927" y="1727351"/>
            <a:ext cx="6858000" cy="3403298"/>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4" name="任意多边形"/>
          <p:cNvSpPr/>
          <p:nvPr/>
        </p:nvSpPr>
        <p:spPr>
          <a:xfrm rot="16200000">
            <a:off x="3469055" y="1727351"/>
            <a:ext cx="6858000" cy="3403298"/>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5" name="任意多边形"/>
          <p:cNvSpPr/>
          <p:nvPr/>
        </p:nvSpPr>
        <p:spPr>
          <a:xfrm rot="16200000">
            <a:off x="5566110" y="225761"/>
            <a:ext cx="6858001" cy="6406482"/>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srgbClr val="FFFFFF"/>
              </a:solidFill>
            </a:endParaRPr>
          </a:p>
        </p:txBody>
      </p:sp>
      <p:sp>
        <p:nvSpPr>
          <p:cNvPr id="26" name="椭圆"/>
          <p:cNvSpPr/>
          <p:nvPr/>
        </p:nvSpPr>
        <p:spPr>
          <a:xfrm>
            <a:off x="5058318" y="1210139"/>
            <a:ext cx="1815481" cy="1814536"/>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7" name="文本"/>
          <p:cNvSpPr/>
          <p:nvPr/>
        </p:nvSpPr>
        <p:spPr>
          <a:xfrm>
            <a:off x="8027967" y="2789259"/>
            <a:ext cx="2233304" cy="461665"/>
          </a:xfrm>
          <a:prstGeom prst="rect">
            <a:avLst/>
          </a:prstGeom>
          <a:noFill/>
        </p:spPr>
        <p:txBody>
          <a:bodyPr wrap="none">
            <a:spAutoFit/>
          </a:bodyPr>
          <a:lstStyle/>
          <a:p>
            <a:pPr>
              <a:defRPr/>
            </a:pPr>
            <a:r>
              <a:rPr lang="zh-CN" altLang="en-US" sz="2400" b="1" spc="250" dirty="0">
                <a:ea typeface="+mj-ea"/>
              </a:rPr>
              <a:t>仓储成本管理</a:t>
            </a:r>
          </a:p>
        </p:txBody>
      </p:sp>
      <p:sp>
        <p:nvSpPr>
          <p:cNvPr id="28" name="文字"/>
          <p:cNvSpPr/>
          <p:nvPr/>
        </p:nvSpPr>
        <p:spPr>
          <a:xfrm>
            <a:off x="8042335" y="4229703"/>
            <a:ext cx="2233304" cy="461665"/>
          </a:xfrm>
          <a:prstGeom prst="rect">
            <a:avLst/>
          </a:prstGeom>
          <a:solidFill>
            <a:srgbClr val="71BB17"/>
          </a:solidFill>
        </p:spPr>
        <p:txBody>
          <a:bodyPr wrap="none">
            <a:spAutoFit/>
          </a:bodyPr>
          <a:lstStyle/>
          <a:p>
            <a:pPr>
              <a:defRPr/>
            </a:pPr>
            <a:r>
              <a:rPr lang="zh-CN" altLang="en-US" sz="2400" b="1" spc="250" dirty="0">
                <a:solidFill>
                  <a:schemeClr val="bg1"/>
                </a:solidFill>
                <a:ea typeface="+mj-ea"/>
              </a:rPr>
              <a:t>仓储绩效管理</a:t>
            </a:r>
          </a:p>
        </p:txBody>
      </p:sp>
      <p:sp>
        <p:nvSpPr>
          <p:cNvPr id="36" name="文本框"/>
          <p:cNvSpPr>
            <a:spLocks noChangeAspect="1"/>
          </p:cNvSpPr>
          <p:nvPr/>
        </p:nvSpPr>
        <p:spPr>
          <a:xfrm>
            <a:off x="7308701" y="4149080"/>
            <a:ext cx="530855"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smtClean="0">
                <a:solidFill>
                  <a:srgbClr val="FFFFFF"/>
                </a:solidFill>
                <a:cs typeface="Arial" panose="020B0604020202020204" pitchFamily="34" charset="0"/>
              </a:rPr>
              <a:t>2</a:t>
            </a:r>
            <a:endParaRPr lang="zh-CN" altLang="en-US" sz="2400" i="1" dirty="0">
              <a:solidFill>
                <a:srgbClr val="FFFFFF"/>
              </a:solidFill>
              <a:cs typeface="Arial" panose="020B0604020202020204" pitchFamily="34" charset="0"/>
            </a:endParaRPr>
          </a:p>
        </p:txBody>
      </p:sp>
      <p:sp>
        <p:nvSpPr>
          <p:cNvPr id="37" name="文本框"/>
          <p:cNvSpPr>
            <a:spLocks noChangeAspect="1"/>
          </p:cNvSpPr>
          <p:nvPr/>
        </p:nvSpPr>
        <p:spPr>
          <a:xfrm>
            <a:off x="7294333" y="2708636"/>
            <a:ext cx="530855"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smtClean="0">
                <a:solidFill>
                  <a:srgbClr val="FFFFFF"/>
                </a:solidFill>
                <a:cs typeface="Arial" panose="020B0604020202020204" pitchFamily="34" charset="0"/>
              </a:rPr>
              <a:t>1</a:t>
            </a:r>
            <a:endParaRPr lang="zh-CN" altLang="en-US" sz="2400" i="1" dirty="0">
              <a:solidFill>
                <a:srgbClr val="FFFFFF"/>
              </a:solidFill>
              <a:cs typeface="Arial" panose="020B0604020202020204" pitchFamily="34" charset="0"/>
            </a:endParaRPr>
          </a:p>
        </p:txBody>
      </p:sp>
      <p:sp>
        <p:nvSpPr>
          <p:cNvPr id="38" name="文本"/>
          <p:cNvSpPr/>
          <p:nvPr/>
        </p:nvSpPr>
        <p:spPr>
          <a:xfrm>
            <a:off x="5385526" y="2256320"/>
            <a:ext cx="1161069" cy="387798"/>
          </a:xfrm>
          <a:prstGeom prst="rect">
            <a:avLst/>
          </a:prstGeom>
        </p:spPr>
        <p:txBody>
          <a:bodyPr wrap="none" lIns="144000">
            <a:spAutoFit/>
          </a:bodyPr>
          <a:lstStyle/>
          <a:p>
            <a:pPr algn="ctr">
              <a:lnSpc>
                <a:spcPct val="120000"/>
              </a:lnSpc>
              <a:defRPr/>
            </a:pPr>
            <a:r>
              <a:rPr lang="en-US" altLang="zh-CN" sz="1600" kern="0" spc="100" dirty="0">
                <a:solidFill>
                  <a:srgbClr val="DDDDDD"/>
                </a:solidFill>
                <a:ea typeface="+mj-ea"/>
              </a:rPr>
              <a:t>Contents</a:t>
            </a:r>
            <a:endParaRPr lang="en-US" altLang="ko-KR" sz="1600" kern="0" spc="100" dirty="0">
              <a:solidFill>
                <a:srgbClr val="DDDDDD"/>
              </a:solidFill>
              <a:ea typeface="+mj-ea"/>
            </a:endParaRPr>
          </a:p>
        </p:txBody>
      </p:sp>
      <p:sp>
        <p:nvSpPr>
          <p:cNvPr id="39" name="标题"/>
          <p:cNvSpPr txBox="1">
            <a:spLocks noChangeArrowheads="1"/>
          </p:cNvSpPr>
          <p:nvPr/>
        </p:nvSpPr>
        <p:spPr bwMode="auto">
          <a:xfrm>
            <a:off x="5283672" y="1522530"/>
            <a:ext cx="1364774" cy="830997"/>
          </a:xfrm>
          <a:prstGeom prst="rect">
            <a:avLst/>
          </a:prstGeom>
          <a:noFill/>
          <a:ln>
            <a:noFill/>
          </a:ln>
        </p:spPr>
        <p:txBody>
          <a:bodyPr wrap="none" lIns="90000" rIns="90000"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4000" b="1" spc="600" dirty="0">
                <a:solidFill>
                  <a:srgbClr val="FFFFFF"/>
                </a:solidFill>
                <a:latin typeface="思源黑体 CN"/>
                <a:ea typeface="+mj-ea"/>
              </a:rPr>
              <a:t>目录</a:t>
            </a:r>
            <a:endParaRPr lang="en-US" altLang="zh-CN" sz="4000" b="1" spc="600" dirty="0">
              <a:solidFill>
                <a:srgbClr val="FFFFFF"/>
              </a:solidFill>
              <a:latin typeface="思源黑体 CN"/>
              <a:ea typeface="+mj-ea"/>
            </a:endParaRPr>
          </a:p>
        </p:txBody>
      </p:sp>
      <p:pic>
        <p:nvPicPr>
          <p:cNvPr id="8" name="图片 7">
            <a:extLst>
              <a:ext uri="{FF2B5EF4-FFF2-40B4-BE49-F238E27FC236}">
                <a16:creationId xmlns="" xmlns:a16="http://schemas.microsoft.com/office/drawing/2014/main" id="{7F5A4EE8-9FF2-91A3-AA6C-B7BB6DD4C2D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 y="6285"/>
            <a:ext cx="1142947" cy="298718"/>
          </a:xfrm>
          <a:prstGeom prst="rect">
            <a:avLst/>
          </a:prstGeom>
        </p:spPr>
      </p:pic>
      <p:grpSp>
        <p:nvGrpSpPr>
          <p:cNvPr id="2" name="组合 1">
            <a:extLst>
              <a:ext uri="{FF2B5EF4-FFF2-40B4-BE49-F238E27FC236}">
                <a16:creationId xmlns="" xmlns:a16="http://schemas.microsoft.com/office/drawing/2014/main" id="{6E9EF55B-A238-B9BC-648C-DEAD80407497}"/>
              </a:ext>
            </a:extLst>
          </p:cNvPr>
          <p:cNvGrpSpPr/>
          <p:nvPr/>
        </p:nvGrpSpPr>
        <p:grpSpPr>
          <a:xfrm>
            <a:off x="9601410" y="6164524"/>
            <a:ext cx="2373441" cy="931022"/>
            <a:chOff x="8622168" y="6183259"/>
            <a:chExt cx="2372205" cy="931022"/>
          </a:xfrm>
        </p:grpSpPr>
        <p:pic>
          <p:nvPicPr>
            <p:cNvPr id="9" name="图片 8">
              <a:extLst>
                <a:ext uri="{FF2B5EF4-FFF2-40B4-BE49-F238E27FC236}">
                  <a16:creationId xmlns="" xmlns:a16="http://schemas.microsoft.com/office/drawing/2014/main" id="{5B862A61-6252-A0B2-BCCB-9902F79CB050}"/>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a:extLst>
                <a:ext uri="{FF2B5EF4-FFF2-40B4-BE49-F238E27FC236}">
                  <a16:creationId xmlns="" xmlns:a16="http://schemas.microsoft.com/office/drawing/2014/main" id="{4AB11A68-38D2-2A85-739C-22BEA4EEE726}"/>
                </a:ext>
              </a:extLst>
            </p:cNvPr>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200" dirty="0">
                  <a:solidFill>
                    <a:srgbClr val="014864"/>
                  </a:solidFill>
                  <a:latin typeface="黑体" panose="02010609060101010101" pitchFamily="49" charset="-122"/>
                  <a:ea typeface="黑体" panose="02010609060101010101" pitchFamily="49" charset="-122"/>
                  <a:sym typeface="Calibri"/>
                </a:rPr>
                <a:t>合作企业与技术支持：</a:t>
              </a:r>
            </a:p>
          </p:txBody>
        </p:sp>
      </p:grpSp>
    </p:spTree>
    <p:extLst>
      <p:ext uri="{BB962C8B-B14F-4D97-AF65-F5344CB8AC3E}">
        <p14:creationId xmlns:p14="http://schemas.microsoft.com/office/powerpoint/2010/main" val="398562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500"/>
                                        <p:tgtEl>
                                          <p:spTgt spid="39"/>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7" grpId="0"/>
      <p:bldP spid="28" grpId="0" animBg="1"/>
      <p:bldP spid="36" grpId="0" bldLvl="0" animBg="1"/>
      <p:bldP spid="37" grpId="0" bldLvl="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p:txBody>
          <a:bodyPr/>
          <a:lstStyle/>
          <a:p>
            <a:r>
              <a:rPr lang="zh-CN" altLang="en-US" sz="2800" b="1">
                <a:solidFill>
                  <a:srgbClr val="0033CC"/>
                </a:solidFill>
                <a:latin typeface="Times New Roman" pitchFamily="18" charset="0"/>
                <a:ea typeface="楷体_GB2312" pitchFamily="49" charset="-122"/>
              </a:rPr>
              <a:t>（三）准时交货率</a:t>
            </a:r>
          </a:p>
          <a:p>
            <a:pPr>
              <a:buFont typeface="Wingdings" pitchFamily="2" charset="2"/>
              <a:buChar char="Ø"/>
            </a:pPr>
            <a:r>
              <a:rPr lang="en-US" altLang="zh-CN" sz="2400" b="1">
                <a:solidFill>
                  <a:srgbClr val="0033CC"/>
                </a:solidFill>
                <a:latin typeface="楷体_GB2312" pitchFamily="49" charset="-122"/>
                <a:ea typeface="楷体_GB2312" pitchFamily="49" charset="-122"/>
              </a:rPr>
              <a:t>1</a:t>
            </a:r>
            <a:r>
              <a:rPr lang="zh-CN" altLang="en-US" sz="2400" b="1">
                <a:solidFill>
                  <a:srgbClr val="0033CC"/>
                </a:solidFill>
                <a:latin typeface="楷体_GB2312" pitchFamily="49" charset="-122"/>
                <a:ea typeface="楷体_GB2312" pitchFamily="49" charset="-122"/>
              </a:rPr>
              <a:t>．计算公式</a:t>
            </a:r>
          </a:p>
          <a:p>
            <a:pPr algn="ctr">
              <a:buFont typeface="Wingdings" pitchFamily="2" charset="2"/>
              <a:buNone/>
            </a:pPr>
            <a:r>
              <a:rPr lang="zh-CN" altLang="en-US" sz="2400" b="1">
                <a:latin typeface="楷体_GB2312" pitchFamily="49" charset="-122"/>
                <a:ea typeface="楷体_GB2312" pitchFamily="49" charset="-122"/>
              </a:rPr>
              <a:t>  准时交货率＝</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准时交货次数</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总交货次数</a:t>
            </a:r>
            <a:r>
              <a:rPr lang="en-US" altLang="zh-CN" sz="2400" b="1">
                <a:latin typeface="楷体_GB2312" pitchFamily="49" charset="-122"/>
                <a:ea typeface="楷体_GB2312" pitchFamily="49" charset="-122"/>
              </a:rPr>
              <a:t>)×100%</a:t>
            </a:r>
            <a:r>
              <a:rPr lang="zh-CN" altLang="en-US" sz="2400" b="1">
                <a:latin typeface="楷体_GB2312" pitchFamily="49" charset="-122"/>
                <a:ea typeface="楷体_GB2312" pitchFamily="49" charset="-122"/>
              </a:rPr>
              <a:t>。</a:t>
            </a:r>
          </a:p>
          <a:p>
            <a:pPr>
              <a:buFont typeface="Wingdings" pitchFamily="2" charset="2"/>
              <a:buChar char="Ø"/>
            </a:pPr>
            <a:r>
              <a:rPr lang="en-US" altLang="zh-CN" sz="2400" b="1">
                <a:solidFill>
                  <a:srgbClr val="0033CC"/>
                </a:solidFill>
                <a:latin typeface="楷体_GB2312" pitchFamily="49" charset="-122"/>
                <a:ea typeface="楷体_GB2312" pitchFamily="49" charset="-122"/>
              </a:rPr>
              <a:t>2</a:t>
            </a:r>
            <a:r>
              <a:rPr lang="zh-CN" altLang="en-US" sz="2400" b="1">
                <a:solidFill>
                  <a:srgbClr val="0033CC"/>
                </a:solidFill>
                <a:latin typeface="楷体_GB2312" pitchFamily="49" charset="-122"/>
                <a:ea typeface="楷体_GB2312" pitchFamily="49" charset="-122"/>
              </a:rPr>
              <a:t>．应用目的</a:t>
            </a:r>
          </a:p>
          <a:p>
            <a:pPr>
              <a:buFont typeface="Wingdings" pitchFamily="2" charset="2"/>
              <a:buNone/>
            </a:pPr>
            <a:r>
              <a:rPr lang="zh-CN" altLang="en-US" sz="2400" b="1">
                <a:latin typeface="楷体_GB2312" pitchFamily="49" charset="-122"/>
                <a:ea typeface="楷体_GB2312" pitchFamily="49" charset="-122"/>
              </a:rPr>
              <a:t>     用来评价发货的及时性。</a:t>
            </a:r>
          </a:p>
          <a:p>
            <a:r>
              <a:rPr lang="zh-CN" altLang="en-US" sz="2800" b="1">
                <a:solidFill>
                  <a:srgbClr val="0033CC"/>
                </a:solidFill>
                <a:latin typeface="Times New Roman" pitchFamily="18" charset="0"/>
                <a:ea typeface="楷体_GB2312" pitchFamily="49" charset="-122"/>
              </a:rPr>
              <a:t>（四）货损货差赔偿费率</a:t>
            </a:r>
          </a:p>
          <a:p>
            <a:pPr>
              <a:buFont typeface="Wingdings" pitchFamily="2" charset="2"/>
              <a:buChar char="Ø"/>
            </a:pPr>
            <a:r>
              <a:rPr lang="en-US" altLang="zh-CN" sz="2400" b="1">
                <a:solidFill>
                  <a:srgbClr val="0033CC"/>
                </a:solidFill>
                <a:latin typeface="楷体_GB2312" pitchFamily="49" charset="-122"/>
                <a:ea typeface="楷体_GB2312" pitchFamily="49" charset="-122"/>
              </a:rPr>
              <a:t>1</a:t>
            </a:r>
            <a:r>
              <a:rPr lang="zh-CN" altLang="en-US" sz="2400" b="1">
                <a:solidFill>
                  <a:srgbClr val="0033CC"/>
                </a:solidFill>
                <a:latin typeface="楷体_GB2312" pitchFamily="49" charset="-122"/>
                <a:ea typeface="楷体_GB2312" pitchFamily="49" charset="-122"/>
              </a:rPr>
              <a:t>．计算公式</a:t>
            </a:r>
          </a:p>
          <a:p>
            <a:pPr>
              <a:buFont typeface="Wingdings" pitchFamily="2" charset="2"/>
              <a:buNone/>
            </a:pPr>
            <a:r>
              <a:rPr lang="zh-CN" altLang="en-US" sz="2400" b="1">
                <a:latin typeface="楷体_GB2312" pitchFamily="49" charset="-122"/>
                <a:ea typeface="楷体_GB2312" pitchFamily="49" charset="-122"/>
              </a:rPr>
              <a:t>   货损货差赔偿费率</a:t>
            </a:r>
          </a:p>
          <a:p>
            <a:pPr>
              <a:buFont typeface="Wingdings" pitchFamily="2" charset="2"/>
              <a:buNone/>
            </a:pPr>
            <a:r>
              <a:rPr lang="zh-CN" altLang="en-US" sz="2400" b="1">
                <a:latin typeface="楷体_GB2312" pitchFamily="49" charset="-122"/>
                <a:ea typeface="楷体_GB2312" pitchFamily="49" charset="-122"/>
              </a:rPr>
              <a:t>     ＝</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货损货差赔偿费总额</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同期业务收入总额</a:t>
            </a:r>
            <a:r>
              <a:rPr lang="en-US" altLang="zh-CN" sz="2400" b="1">
                <a:latin typeface="楷体_GB2312" pitchFamily="49" charset="-122"/>
                <a:ea typeface="楷体_GB2312" pitchFamily="49" charset="-122"/>
              </a:rPr>
              <a:t>)×100%</a:t>
            </a:r>
            <a:r>
              <a:rPr lang="zh-CN" altLang="en-US" sz="2400" b="1">
                <a:latin typeface="楷体_GB2312" pitchFamily="49" charset="-122"/>
                <a:ea typeface="楷体_GB2312" pitchFamily="49" charset="-122"/>
              </a:rPr>
              <a:t>。</a:t>
            </a:r>
          </a:p>
          <a:p>
            <a:pPr>
              <a:buFont typeface="Wingdings" pitchFamily="2" charset="2"/>
              <a:buChar char="Ø"/>
            </a:pPr>
            <a:r>
              <a:rPr lang="en-US" altLang="zh-CN" sz="2400" b="1">
                <a:solidFill>
                  <a:srgbClr val="0033CC"/>
                </a:solidFill>
                <a:latin typeface="楷体_GB2312" pitchFamily="49" charset="-122"/>
                <a:ea typeface="楷体_GB2312" pitchFamily="49" charset="-122"/>
              </a:rPr>
              <a:t>2</a:t>
            </a:r>
            <a:r>
              <a:rPr lang="zh-CN" altLang="en-US" sz="2400" b="1">
                <a:solidFill>
                  <a:srgbClr val="0033CC"/>
                </a:solidFill>
                <a:latin typeface="楷体_GB2312" pitchFamily="49" charset="-122"/>
                <a:ea typeface="楷体_GB2312" pitchFamily="49" charset="-122"/>
              </a:rPr>
              <a:t>．应用目的</a:t>
            </a:r>
          </a:p>
          <a:p>
            <a:pPr>
              <a:buFont typeface="Wingdings" pitchFamily="2" charset="2"/>
              <a:buNone/>
            </a:pPr>
            <a:r>
              <a:rPr lang="zh-CN" altLang="en-US" sz="2400" b="1">
                <a:latin typeface="楷体_GB2312" pitchFamily="49" charset="-122"/>
                <a:ea typeface="楷体_GB2312" pitchFamily="49" charset="-122"/>
              </a:rPr>
              <a:t>     反映出货作业的精确度。</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Rectangle 6"/>
          <p:cNvSpPr>
            <a:spLocks noGrp="1" noChangeArrowheads="1"/>
          </p:cNvSpPr>
          <p:nvPr>
            <p:ph type="title"/>
          </p:nvPr>
        </p:nvSpPr>
        <p:spPr>
          <a:xfrm>
            <a:off x="626567" y="476672"/>
            <a:ext cx="10978515" cy="702915"/>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三、服务水平方面的指标</a:t>
            </a:r>
          </a:p>
        </p:txBody>
      </p:sp>
    </p:spTree>
    <p:extLst>
      <p:ext uri="{BB962C8B-B14F-4D97-AF65-F5344CB8AC3E}">
        <p14:creationId xmlns:p14="http://schemas.microsoft.com/office/powerpoint/2010/main" val="6614633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fade">
                                      <p:cBhvr>
                                        <p:cTn id="7" dur="500">
                                          <p:stCondLst>
                                            <p:cond delay="0"/>
                                          </p:stCondLst>
                                        </p:cTn>
                                        <p:tgtEl>
                                          <p:spTgt spid="17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fade">
                                      <p:cBhvr>
                                        <p:cTn id="12" dur="500">
                                          <p:stCondLst>
                                            <p:cond delay="0"/>
                                          </p:stCondLst>
                                        </p:cTn>
                                        <p:tgtEl>
                                          <p:spTgt spid="17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fade">
                                      <p:cBhvr>
                                        <p:cTn id="17" dur="500">
                                          <p:stCondLst>
                                            <p:cond delay="0"/>
                                          </p:stCondLst>
                                        </p:cTn>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fade">
                                      <p:cBhvr>
                                        <p:cTn id="22" dur="500">
                                          <p:stCondLst>
                                            <p:cond delay="0"/>
                                          </p:stCondLst>
                                        </p:cTn>
                                        <p:tgtEl>
                                          <p:spTgt spid="173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73059">
                                            <p:txEl>
                                              <p:pRg st="4" end="4"/>
                                            </p:txEl>
                                          </p:spTgt>
                                        </p:tgtEl>
                                        <p:attrNameLst>
                                          <p:attrName>style.visibility</p:attrName>
                                        </p:attrNameLst>
                                      </p:cBhvr>
                                      <p:to>
                                        <p:strVal val="visible"/>
                                      </p:to>
                                    </p:set>
                                    <p:animEffect transition="in" filter="fade">
                                      <p:cBhvr>
                                        <p:cTn id="27" dur="500">
                                          <p:stCondLst>
                                            <p:cond delay="0"/>
                                          </p:stCondLst>
                                        </p:cTn>
                                        <p:tgtEl>
                                          <p:spTgt spid="1730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73059">
                                            <p:txEl>
                                              <p:pRg st="5" end="5"/>
                                            </p:txEl>
                                          </p:spTgt>
                                        </p:tgtEl>
                                        <p:attrNameLst>
                                          <p:attrName>style.visibility</p:attrName>
                                        </p:attrNameLst>
                                      </p:cBhvr>
                                      <p:to>
                                        <p:strVal val="visible"/>
                                      </p:to>
                                    </p:set>
                                    <p:animEffect transition="in" filter="fade">
                                      <p:cBhvr>
                                        <p:cTn id="32" dur="500">
                                          <p:stCondLst>
                                            <p:cond delay="0"/>
                                          </p:stCondLst>
                                        </p:cTn>
                                        <p:tgtEl>
                                          <p:spTgt spid="1730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73059">
                                            <p:txEl>
                                              <p:pRg st="6" end="6"/>
                                            </p:txEl>
                                          </p:spTgt>
                                        </p:tgtEl>
                                        <p:attrNameLst>
                                          <p:attrName>style.visibility</p:attrName>
                                        </p:attrNameLst>
                                      </p:cBhvr>
                                      <p:to>
                                        <p:strVal val="visible"/>
                                      </p:to>
                                    </p:set>
                                    <p:animEffect transition="in" filter="fade">
                                      <p:cBhvr>
                                        <p:cTn id="37" dur="500">
                                          <p:stCondLst>
                                            <p:cond delay="0"/>
                                          </p:stCondLst>
                                        </p:cTn>
                                        <p:tgtEl>
                                          <p:spTgt spid="1730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73059">
                                            <p:txEl>
                                              <p:pRg st="7" end="7"/>
                                            </p:txEl>
                                          </p:spTgt>
                                        </p:tgtEl>
                                        <p:attrNameLst>
                                          <p:attrName>style.visibility</p:attrName>
                                        </p:attrNameLst>
                                      </p:cBhvr>
                                      <p:to>
                                        <p:strVal val="visible"/>
                                      </p:to>
                                    </p:set>
                                    <p:animEffect transition="in" filter="fade">
                                      <p:cBhvr>
                                        <p:cTn id="42" dur="500">
                                          <p:stCondLst>
                                            <p:cond delay="0"/>
                                          </p:stCondLst>
                                        </p:cTn>
                                        <p:tgtEl>
                                          <p:spTgt spid="1730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73059">
                                            <p:txEl>
                                              <p:pRg st="8" end="8"/>
                                            </p:txEl>
                                          </p:spTgt>
                                        </p:tgtEl>
                                        <p:attrNameLst>
                                          <p:attrName>style.visibility</p:attrName>
                                        </p:attrNameLst>
                                      </p:cBhvr>
                                      <p:to>
                                        <p:strVal val="visible"/>
                                      </p:to>
                                    </p:set>
                                    <p:animEffect transition="in" filter="fade">
                                      <p:cBhvr>
                                        <p:cTn id="47" dur="500">
                                          <p:stCondLst>
                                            <p:cond delay="0"/>
                                          </p:stCondLst>
                                        </p:cTn>
                                        <p:tgtEl>
                                          <p:spTgt spid="17305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73059">
                                            <p:txEl>
                                              <p:pRg st="9" end="9"/>
                                            </p:txEl>
                                          </p:spTgt>
                                        </p:tgtEl>
                                        <p:attrNameLst>
                                          <p:attrName>style.visibility</p:attrName>
                                        </p:attrNameLst>
                                      </p:cBhvr>
                                      <p:to>
                                        <p:strVal val="visible"/>
                                      </p:to>
                                    </p:set>
                                    <p:animEffect transition="in" filter="fade">
                                      <p:cBhvr>
                                        <p:cTn id="52" dur="500">
                                          <p:stCondLst>
                                            <p:cond delay="0"/>
                                          </p:stCondLst>
                                        </p:cTn>
                                        <p:tgtEl>
                                          <p:spTgt spid="17305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173059">
                                            <p:txEl>
                                              <p:pRg st="10" end="10"/>
                                            </p:txEl>
                                          </p:spTgt>
                                        </p:tgtEl>
                                        <p:attrNameLst>
                                          <p:attrName>style.visibility</p:attrName>
                                        </p:attrNameLst>
                                      </p:cBhvr>
                                      <p:to>
                                        <p:strVal val="visible"/>
                                      </p:to>
                                    </p:set>
                                    <p:animEffect transition="in" filter="fade">
                                      <p:cBhvr>
                                        <p:cTn id="57" dur="500">
                                          <p:stCondLst>
                                            <p:cond delay="0"/>
                                          </p:stCondLst>
                                        </p:cTn>
                                        <p:tgtEl>
                                          <p:spTgt spid="173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8745" name="Group 25"/>
          <p:cNvGraphicFramePr>
            <a:graphicFrameLocks noGrp="1"/>
          </p:cNvGraphicFramePr>
          <p:nvPr>
            <p:ph idx="1"/>
          </p:nvPr>
        </p:nvGraphicFramePr>
        <p:xfrm>
          <a:off x="624743" y="1125538"/>
          <a:ext cx="10948866" cy="5162550"/>
        </p:xfrm>
        <a:graphic>
          <a:graphicData uri="http://schemas.openxmlformats.org/drawingml/2006/table">
            <a:tbl>
              <a:tblPr/>
              <a:tblGrid>
                <a:gridCol w="3238068">
                  <a:extLst>
                    <a:ext uri="{9D8B030D-6E8A-4147-A177-3AD203B41FA5}">
                      <a16:colId xmlns="" xmlns:a16="http://schemas.microsoft.com/office/drawing/2014/main" val="20000"/>
                    </a:ext>
                  </a:extLst>
                </a:gridCol>
                <a:gridCol w="7710798">
                  <a:extLst>
                    <a:ext uri="{9D8B030D-6E8A-4147-A177-3AD203B41FA5}">
                      <a16:colId xmlns="" xmlns:a16="http://schemas.microsoft.com/office/drawing/2014/main" val="20001"/>
                    </a:ext>
                  </a:extLst>
                </a:gridCol>
              </a:tblGrid>
              <a:tr h="1031875">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指   标 </a:t>
                      </a:r>
                      <a:endParaRPr kumimoji="1" lang="zh-CN" altLang="en-US" sz="2000" b="1" i="0" u="none" strike="noStrike" cap="none" normalizeH="0" baseline="0">
                        <a:ln>
                          <a:noFill/>
                        </a:ln>
                        <a:solidFill>
                          <a:srgbClr val="FFFF00"/>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5400" cap="flat" cmpd="sng" algn="ctr">
                      <a:solidFill>
                        <a:schemeClr val="tx1"/>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计    算    公    式 </a:t>
                      </a:r>
                      <a:endParaRPr kumimoji="1" lang="zh-CN" altLang="en-US" sz="2000" b="1" i="0" u="none" strike="noStrike" cap="none" normalizeH="0" baseline="0">
                        <a:ln>
                          <a:noFill/>
                        </a:ln>
                        <a:solidFill>
                          <a:srgbClr val="FFFF00"/>
                        </a:solidFill>
                        <a:effectLst/>
                        <a:latin typeface="楷体_GB2312" pitchFamily="49" charset="-122"/>
                        <a:ea typeface="楷体_GB2312" pitchFamily="49" charset="-122"/>
                      </a:endParaRPr>
                    </a:p>
                  </a:txBody>
                  <a:tcPr marL="121984" marR="121984" anchor="ctr" horzOverflow="overflow">
                    <a:lnL w="28575" cap="flat" cmpd="sng" algn="ctr">
                      <a:solidFill>
                        <a:srgbClr val="10253F"/>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0"/>
                  </a:ext>
                </a:extLst>
              </a:tr>
              <a:tr h="1031875">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客户满意程度</a:t>
                      </a: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满足客户要求数量</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客户要求数量</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03505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缺货率 </a:t>
                      </a:r>
                      <a:endParaRPr kumimoji="1" lang="zh-CN" altLang="en-US" sz="2000" b="1" i="0" u="none" strike="noStrike" cap="none" normalizeH="0" baseline="0">
                        <a:ln>
                          <a:noFill/>
                        </a:ln>
                        <a:solidFill>
                          <a:schemeClr val="tx1"/>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缺货次数</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客户订货次数</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 </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031875">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准时交货率 </a:t>
                      </a:r>
                      <a:endParaRPr kumimoji="1" lang="zh-CN" altLang="en-US" sz="2000" b="1" i="0" u="none" strike="noStrike" cap="none" normalizeH="0" baseline="0">
                        <a:ln>
                          <a:noFill/>
                        </a:ln>
                        <a:solidFill>
                          <a:schemeClr val="tx1"/>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准时交货次数</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总交货次数</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a:t>
                      </a: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 </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031875">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货损货差赔偿费率 </a:t>
                      </a: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每月储存费用总额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同期业务收入总额</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4"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Rectangle 6"/>
          <p:cNvSpPr>
            <a:spLocks noGrp="1" noChangeArrowheads="1"/>
          </p:cNvSpPr>
          <p:nvPr>
            <p:ph type="title"/>
          </p:nvPr>
        </p:nvSpPr>
        <p:spPr>
          <a:xfrm>
            <a:off x="626567" y="476672"/>
            <a:ext cx="10978515" cy="702915"/>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三、服务水平方面的指标</a:t>
            </a:r>
          </a:p>
        </p:txBody>
      </p:sp>
      <p:sp>
        <p:nvSpPr>
          <p:cNvPr id="6" name="矩形 5">
            <a:extLst>
              <a:ext uri="{FF2B5EF4-FFF2-40B4-BE49-F238E27FC236}">
                <a16:creationId xmlns="" xmlns:a16="http://schemas.microsoft.com/office/drawing/2014/main" id="{3D5881B1-E22C-4172-9036-CBAB87C1408F}"/>
              </a:ext>
            </a:extLst>
          </p:cNvPr>
          <p:cNvSpPr/>
          <p:nvPr/>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8" name="图片 7">
            <a:extLst>
              <a:ext uri="{FF2B5EF4-FFF2-40B4-BE49-F238E27FC236}">
                <a16:creationId xmlns="" xmlns:a16="http://schemas.microsoft.com/office/drawing/2014/main" id="{2C28A72B-3A14-4E12-8B17-C6BB9B02B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581370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700" name="Rectangle 28"/>
          <p:cNvSpPr>
            <a:spLocks noGrp="1" noChangeArrowheads="1"/>
          </p:cNvSpPr>
          <p:nvPr>
            <p:ph type="title"/>
          </p:nvPr>
        </p:nvSpPr>
        <p:spPr>
          <a:xfrm>
            <a:off x="626567" y="620688"/>
            <a:ext cx="10950983" cy="647700"/>
          </a:xfrm>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四、能力与质量方面的指标</a:t>
            </a:r>
          </a:p>
        </p:txBody>
      </p:sp>
      <p:graphicFrame>
        <p:nvGraphicFramePr>
          <p:cNvPr id="156711" name="Group 39"/>
          <p:cNvGraphicFramePr>
            <a:graphicFrameLocks noGrp="1"/>
          </p:cNvGraphicFramePr>
          <p:nvPr>
            <p:ph idx="1"/>
          </p:nvPr>
        </p:nvGraphicFramePr>
        <p:xfrm>
          <a:off x="624743" y="1600200"/>
          <a:ext cx="10948866" cy="4554539"/>
        </p:xfrm>
        <a:graphic>
          <a:graphicData uri="http://schemas.openxmlformats.org/drawingml/2006/table">
            <a:tbl>
              <a:tblPr/>
              <a:tblGrid>
                <a:gridCol w="3000878">
                  <a:extLst>
                    <a:ext uri="{9D8B030D-6E8A-4147-A177-3AD203B41FA5}">
                      <a16:colId xmlns="" xmlns:a16="http://schemas.microsoft.com/office/drawing/2014/main" val="20000"/>
                    </a:ext>
                  </a:extLst>
                </a:gridCol>
                <a:gridCol w="7947988">
                  <a:extLst>
                    <a:ext uri="{9D8B030D-6E8A-4147-A177-3AD203B41FA5}">
                      <a16:colId xmlns="" xmlns:a16="http://schemas.microsoft.com/office/drawing/2014/main" val="20001"/>
                    </a:ext>
                  </a:extLst>
                </a:gridCol>
              </a:tblGrid>
              <a:tr h="73660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指   标 </a:t>
                      </a:r>
                      <a:endParaRPr kumimoji="1" lang="zh-CN" altLang="en-US" sz="2000" b="1" i="0" u="none" strike="noStrike" cap="none" normalizeH="0" baseline="0">
                        <a:ln>
                          <a:noFill/>
                        </a:ln>
                        <a:solidFill>
                          <a:srgbClr val="FFFF00"/>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5400" cap="flat" cmpd="sng" algn="ctr">
                      <a:solidFill>
                        <a:schemeClr val="tx1"/>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计    算    公    式 </a:t>
                      </a:r>
                      <a:endParaRPr kumimoji="1" lang="zh-CN" altLang="en-US" sz="2000" b="1" i="0" u="none" strike="noStrike" cap="none" normalizeH="0" baseline="0">
                        <a:ln>
                          <a:noFill/>
                        </a:ln>
                        <a:solidFill>
                          <a:srgbClr val="FFFF00"/>
                        </a:solidFill>
                        <a:effectLst/>
                        <a:latin typeface="楷体_GB2312" pitchFamily="49" charset="-122"/>
                        <a:ea typeface="楷体_GB2312" pitchFamily="49" charset="-122"/>
                      </a:endParaRPr>
                    </a:p>
                  </a:txBody>
                  <a:tcPr marL="121984" marR="121984" anchor="ctr" horzOverflow="overflow">
                    <a:lnL w="28575" cap="flat" cmpd="sng" algn="ctr">
                      <a:solidFill>
                        <a:srgbClr val="10253F"/>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0"/>
                  </a:ext>
                </a:extLst>
              </a:tr>
              <a:tr h="738188">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货物吞吐量 </a:t>
                      </a:r>
                      <a:endParaRPr kumimoji="1" lang="zh-CN" altLang="en-US" sz="2000" b="1" i="0" u="none" strike="noStrike" cap="none" normalizeH="0" baseline="0">
                        <a:ln>
                          <a:noFill/>
                        </a:ln>
                        <a:solidFill>
                          <a:schemeClr val="tx1"/>
                        </a:solidFill>
                        <a:effectLst/>
                        <a:latin typeface="楷体_GB2312" pitchFamily="49" charset="-122"/>
                        <a:ea typeface="楷体_GB2312" pitchFamily="49" charset="-122"/>
                      </a:endParaRP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楷体_GB2312" pitchFamily="49" charset="-122"/>
                          <a:ea typeface="楷体_GB2312" pitchFamily="49" charset="-122"/>
                        </a:rPr>
                        <a:t>计划期货物总进库量＋计划期货物总出库量＋计划期直拨量 </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73660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账货相符率 </a:t>
                      </a: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账货相符笔数</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库存货物总笔数</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739775">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进、发货准确率 </a:t>
                      </a: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期内货物吞吐量－进、发货差错总量</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期内货物吞吐量</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 </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865188">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商品缺损率</a:t>
                      </a: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期内商品缺损量 </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期内库存商品总量</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8575" cap="flat" cmpd="sng" algn="ctr">
                      <a:solidFill>
                        <a:srgbClr val="10253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738188">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FFFFFF"/>
                          </a:solidFill>
                          <a:effectLst/>
                          <a:latin typeface="楷体_GB2312" pitchFamily="49" charset="-122"/>
                          <a:ea typeface="楷体_GB2312" pitchFamily="49" charset="-122"/>
                        </a:rPr>
                        <a:t>平均储存费用</a:t>
                      </a:r>
                    </a:p>
                  </a:txBody>
                  <a:tcPr marL="121984" marR="121984" anchor="ctr" horzOverflow="overflow">
                    <a:lnL>
                      <a:noFill/>
                    </a:lnL>
                    <a:lnR w="28575" cap="flat" cmpd="sng" algn="ctr">
                      <a:solidFill>
                        <a:srgbClr val="10253F"/>
                      </a:solidFill>
                      <a:prstDash val="solid"/>
                      <a:round/>
                      <a:headEnd type="none" w="med" len="med"/>
                      <a:tailEnd type="none" w="med" len="med"/>
                    </a:lnR>
                    <a:lnT w="28575" cap="flat" cmpd="sng" algn="ctr">
                      <a:solidFill>
                        <a:srgbClr val="10253F"/>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每月储存费用总额</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每月储存费用总额</a:t>
                      </a:r>
                      <a:r>
                        <a:rPr kumimoji="1" lang="en-US" altLang="zh-CN" sz="2000" b="1" i="0" u="none" strike="noStrike" cap="none" normalizeH="0" baseline="0">
                          <a:ln>
                            <a:noFill/>
                          </a:ln>
                          <a:solidFill>
                            <a:srgbClr val="10253F"/>
                          </a:solidFill>
                          <a:effectLst/>
                          <a:latin typeface="Times New Roman" pitchFamily="18" charset="0"/>
                          <a:ea typeface="楷体_GB2312" pitchFamily="49" charset="-122"/>
                        </a:rPr>
                        <a:t>×100</a:t>
                      </a:r>
                      <a:r>
                        <a:rPr kumimoji="1" lang="zh-CN" altLang="en-US" sz="2000" b="1" i="0" u="none" strike="noStrike" cap="none" normalizeH="0" baseline="0">
                          <a:ln>
                            <a:noFill/>
                          </a:ln>
                          <a:solidFill>
                            <a:srgbClr val="10253F"/>
                          </a:solidFill>
                          <a:effectLst/>
                          <a:latin typeface="Times New Roman" pitchFamily="18" charset="0"/>
                          <a:ea typeface="楷体_GB2312" pitchFamily="49" charset="-122"/>
                        </a:rPr>
                        <a:t>％</a:t>
                      </a:r>
                    </a:p>
                  </a:txBody>
                  <a:tcPr marL="121984" marR="121984" anchor="ctr" horzOverflow="overflow">
                    <a:lnL w="28575" cap="flat" cmpd="sng" algn="ctr">
                      <a:solidFill>
                        <a:srgbClr val="10253F"/>
                      </a:solidFill>
                      <a:prstDash val="solid"/>
                      <a:round/>
                      <a:headEnd type="none" w="med" len="med"/>
                      <a:tailEnd type="none" w="med" len="med"/>
                    </a:lnL>
                    <a:lnR>
                      <a:noFill/>
                    </a:lnR>
                    <a:lnT w="28575" cap="flat" cmpd="sng" algn="ctr">
                      <a:solidFill>
                        <a:srgbClr val="10253F"/>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bl>
          </a:graphicData>
        </a:graphic>
      </p:graphicFrame>
      <p:sp>
        <p:nvSpPr>
          <p:cNvPr id="5"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6" name="矩形 5"/>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矩形 6">
            <a:extLst>
              <a:ext uri="{FF2B5EF4-FFF2-40B4-BE49-F238E27FC236}">
                <a16:creationId xmlns="" xmlns:a16="http://schemas.microsoft.com/office/drawing/2014/main" id="{3D5881B1-E22C-4172-9036-CBAB87C1408F}"/>
              </a:ext>
            </a:extLst>
          </p:cNvPr>
          <p:cNvSpPr/>
          <p:nvPr/>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8" name="图片 7">
            <a:extLst>
              <a:ext uri="{FF2B5EF4-FFF2-40B4-BE49-F238E27FC236}">
                <a16:creationId xmlns="" xmlns:a16="http://schemas.microsoft.com/office/drawing/2014/main" id="{2C28A72B-3A14-4E12-8B17-C6BB9B02B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40053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6" name="矩形 5"/>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矩形 6">
            <a:extLst>
              <a:ext uri="{FF2B5EF4-FFF2-40B4-BE49-F238E27FC236}">
                <a16:creationId xmlns="" xmlns:a16="http://schemas.microsoft.com/office/drawing/2014/main" id="{3D5881B1-E22C-4172-9036-CBAB87C1408F}"/>
              </a:ext>
            </a:extLst>
          </p:cNvPr>
          <p:cNvSpPr/>
          <p:nvPr/>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8" name="图片 7">
            <a:extLst>
              <a:ext uri="{FF2B5EF4-FFF2-40B4-BE49-F238E27FC236}">
                <a16:creationId xmlns="" xmlns:a16="http://schemas.microsoft.com/office/drawing/2014/main" id="{2C28A72B-3A14-4E12-8B17-C6BB9B02B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pic>
        <p:nvPicPr>
          <p:cNvPr id="10" name="Picture 4" descr="xts4">
            <a:extLst>
              <a:ext uri="{FF2B5EF4-FFF2-40B4-BE49-F238E27FC236}">
                <a16:creationId xmlns="" xmlns:a16="http://schemas.microsoft.com/office/drawing/2014/main" id="{4EEFADF9-7D40-519F-68B1-1C2F3CD70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1884363"/>
            <a:ext cx="80899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337825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8002" name="Picture 4" descr="xt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45" y="1938339"/>
            <a:ext cx="10660850" cy="3444875"/>
          </a:xfrm>
          <a:prstGeom prst="rect">
            <a:avLst/>
          </a:prstGeom>
          <a:noFill/>
          <a:extLst>
            <a:ext uri="{909E8E84-426E-40DD-AFC4-6F175D3DCCD1}">
              <a14:hiddenFill xmlns:a14="http://schemas.microsoft.com/office/drawing/2010/main">
                <a:solidFill>
                  <a:srgbClr val="FFFFFF"/>
                </a:solidFill>
              </a14:hiddenFill>
            </a:ext>
          </a:extLst>
        </p:spPr>
      </p:pic>
      <p:sp>
        <p:nvSpPr>
          <p:cNvPr id="128003" name="Oval 5">
            <a:hlinkClick r:id="" action="ppaction://noaction"/>
          </p:cNvPr>
          <p:cNvSpPr>
            <a:spLocks noChangeArrowheads="1"/>
          </p:cNvSpPr>
          <p:nvPr/>
        </p:nvSpPr>
        <p:spPr bwMode="auto">
          <a:xfrm>
            <a:off x="9529961" y="6477000"/>
            <a:ext cx="508265" cy="304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kumimoji="1" lang="zh-CN" altLang="zh-CN" sz="2400">
              <a:solidFill>
                <a:prstClr val="black"/>
              </a:solidFill>
              <a:effectLst>
                <a:outerShdw blurRad="38100" dist="38100" dir="2700000" algn="tl">
                  <a:srgbClr val="C0C0C0"/>
                </a:outerShdw>
              </a:effectLst>
              <a:latin typeface="Times New Roman" pitchFamily="18" charset="0"/>
            </a:endParaRP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23214736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609918" y="1524001"/>
            <a:ext cx="10978515" cy="4602163"/>
          </a:xfrm>
        </p:spPr>
        <p:txBody>
          <a:bodyPr/>
          <a:lstStyle/>
          <a:p>
            <a:r>
              <a:rPr lang="en-US" altLang="zh-CN" sz="3200" b="1">
                <a:solidFill>
                  <a:srgbClr val="0033CC"/>
                </a:solidFill>
                <a:latin typeface="Times New Roman" pitchFamily="18" charset="0"/>
                <a:ea typeface="楷体_GB2312" pitchFamily="49" charset="-122"/>
              </a:rPr>
              <a:t> (</a:t>
            </a:r>
            <a:r>
              <a:rPr lang="zh-CN" altLang="en-US" sz="3200" b="1">
                <a:solidFill>
                  <a:srgbClr val="0033CC"/>
                </a:solidFill>
                <a:latin typeface="Times New Roman" pitchFamily="18" charset="0"/>
                <a:ea typeface="楷体_GB2312" pitchFamily="49" charset="-122"/>
              </a:rPr>
              <a:t>一</a:t>
            </a:r>
            <a:r>
              <a:rPr lang="en-US" altLang="zh-CN" sz="3200" b="1">
                <a:solidFill>
                  <a:srgbClr val="0033CC"/>
                </a:solidFill>
                <a:latin typeface="Times New Roman" pitchFamily="18" charset="0"/>
                <a:ea typeface="楷体_GB2312" pitchFamily="49" charset="-122"/>
              </a:rPr>
              <a:t>)</a:t>
            </a:r>
            <a:r>
              <a:rPr lang="zh-CN" altLang="en-US" sz="3200" b="1">
                <a:solidFill>
                  <a:srgbClr val="0033CC"/>
                </a:solidFill>
                <a:latin typeface="Times New Roman" pitchFamily="18" charset="0"/>
                <a:ea typeface="楷体_GB2312" pitchFamily="49" charset="-122"/>
              </a:rPr>
              <a:t>、库存周转率的概念</a:t>
            </a:r>
          </a:p>
          <a:p>
            <a:endParaRPr lang="zh-CN" altLang="en-US" sz="1800" b="1">
              <a:solidFill>
                <a:srgbClr val="0033CC"/>
              </a:solidFill>
              <a:ea typeface="楷体_GB2312" pitchFamily="49" charset="-122"/>
            </a:endParaRPr>
          </a:p>
          <a:p>
            <a:pPr>
              <a:buFont typeface="Wingdings" pitchFamily="2" charset="2"/>
              <a:buChar char="Ø"/>
            </a:pPr>
            <a:r>
              <a:rPr lang="zh-CN" altLang="en-US" sz="2800">
                <a:latin typeface="楷体_GB2312" pitchFamily="49" charset="-122"/>
                <a:ea typeface="楷体_GB2312" pitchFamily="49" charset="-122"/>
              </a:rPr>
              <a:t>    </a:t>
            </a:r>
            <a:r>
              <a:rPr lang="zh-CN" altLang="en-US" sz="2800" b="1">
                <a:latin typeface="楷体_GB2312" pitchFamily="49" charset="-122"/>
                <a:ea typeface="楷体_GB2312" pitchFamily="49" charset="-122"/>
              </a:rPr>
              <a:t>库存周转率是用于计算库存货物的周转速度</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反映仓储工作水平的重要效率指标。</a:t>
            </a:r>
          </a:p>
          <a:p>
            <a:pPr>
              <a:buFont typeface="Wingdings" pitchFamily="2" charset="2"/>
              <a:buChar char="Ø"/>
            </a:pPr>
            <a:endParaRPr lang="zh-CN" altLang="en-US" sz="2800" b="1">
              <a:latin typeface="楷体_GB2312" pitchFamily="49" charset="-122"/>
              <a:ea typeface="楷体_GB2312" pitchFamily="49" charset="-122"/>
            </a:endParaRPr>
          </a:p>
          <a:p>
            <a:pPr>
              <a:buFont typeface="Wingdings" pitchFamily="2" charset="2"/>
              <a:buChar char="Ø"/>
            </a:pPr>
            <a:r>
              <a:rPr lang="zh-CN" altLang="en-US" sz="2800" b="1">
                <a:latin typeface="楷体_GB2312" pitchFamily="49" charset="-122"/>
                <a:ea typeface="楷体_GB2312" pitchFamily="49" charset="-122"/>
              </a:rPr>
              <a:t>    它是在一定时期内销售成本与平均库存的比率，用时间表示库存周转率就是库存周转天数。 </a:t>
            </a:r>
          </a:p>
        </p:txBody>
      </p:sp>
      <p:sp>
        <p:nvSpPr>
          <p:cNvPr id="160771" name="Rectangle 3"/>
          <p:cNvSpPr>
            <a:spLocks noGrp="1" noChangeArrowheads="1"/>
          </p:cNvSpPr>
          <p:nvPr>
            <p:ph type="title"/>
          </p:nvPr>
        </p:nvSpPr>
        <p:spPr>
          <a:xfrm>
            <a:off x="626567" y="620688"/>
            <a:ext cx="10978515" cy="774923"/>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五、库存效率方面的指标</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2624486682"/>
      </p:ext>
    </p:extLst>
  </p:cSld>
  <p:clrMapOvr>
    <a:masterClrMapping/>
  </p:clrMapOvr>
  <p:transition advClick="0">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626567" y="1412776"/>
            <a:ext cx="10978515" cy="5289550"/>
          </a:xfrm>
        </p:spPr>
        <p:txBody>
          <a:bodyPr/>
          <a:lstStyle/>
          <a:p>
            <a:pPr>
              <a:lnSpc>
                <a:spcPct val="90000"/>
              </a:lnSpc>
            </a:pPr>
            <a:r>
              <a:rPr lang="en-US" altLang="zh-CN" sz="3200" b="1" dirty="0">
                <a:solidFill>
                  <a:srgbClr val="0033CC"/>
                </a:solidFill>
                <a:latin typeface="Times New Roman" pitchFamily="18" charset="0"/>
                <a:ea typeface="楷体_GB2312" pitchFamily="49" charset="-122"/>
              </a:rPr>
              <a:t> (</a:t>
            </a:r>
            <a:r>
              <a:rPr lang="zh-CN" altLang="en-US" sz="3200" b="1" dirty="0">
                <a:solidFill>
                  <a:srgbClr val="0033CC"/>
                </a:solidFill>
                <a:latin typeface="Times New Roman" pitchFamily="18" charset="0"/>
                <a:ea typeface="楷体_GB2312" pitchFamily="49" charset="-122"/>
              </a:rPr>
              <a:t>二</a:t>
            </a:r>
            <a:r>
              <a:rPr lang="en-US" altLang="zh-CN" sz="3200" b="1" dirty="0">
                <a:solidFill>
                  <a:srgbClr val="0033CC"/>
                </a:solidFill>
                <a:latin typeface="Times New Roman" pitchFamily="18" charset="0"/>
                <a:ea typeface="楷体_GB2312" pitchFamily="49" charset="-122"/>
              </a:rPr>
              <a:t>)</a:t>
            </a:r>
            <a:r>
              <a:rPr lang="zh-CN" altLang="en-US" sz="3200" b="1" dirty="0">
                <a:solidFill>
                  <a:srgbClr val="0033CC"/>
                </a:solidFill>
                <a:latin typeface="Times New Roman" pitchFamily="18" charset="0"/>
                <a:ea typeface="楷体_GB2312" pitchFamily="49" charset="-122"/>
              </a:rPr>
              <a:t>、库存周转率的表示方法</a:t>
            </a:r>
          </a:p>
          <a:p>
            <a:pPr>
              <a:lnSpc>
                <a:spcPct val="90000"/>
              </a:lnSpc>
            </a:pPr>
            <a:endParaRPr lang="zh-CN" altLang="en-US" sz="1400" b="1" dirty="0">
              <a:solidFill>
                <a:srgbClr val="0033CC"/>
              </a:solidFill>
              <a:latin typeface="Times New Roman" pitchFamily="18" charset="0"/>
              <a:ea typeface="楷体_GB2312" pitchFamily="49" charset="-122"/>
            </a:endParaRPr>
          </a:p>
          <a:p>
            <a:pPr>
              <a:lnSpc>
                <a:spcPct val="90000"/>
              </a:lnSpc>
              <a:buFont typeface="Wingdings" pitchFamily="2" charset="2"/>
              <a:buChar char="Ø"/>
            </a:pP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基本表示方法 </a:t>
            </a:r>
          </a:p>
          <a:p>
            <a:pPr>
              <a:lnSpc>
                <a:spcPct val="90000"/>
              </a:lnSpc>
              <a:buFont typeface="Wingdings" pitchFamily="2" charset="2"/>
              <a:buChar char="Ø"/>
            </a:pPr>
            <a:endParaRPr lang="zh-CN" altLang="en-US" sz="1000" b="1" dirty="0">
              <a:latin typeface="楷体_GB2312" pitchFamily="49" charset="-122"/>
              <a:ea typeface="楷体_GB2312" pitchFamily="49" charset="-122"/>
            </a:endParaRPr>
          </a:p>
          <a:p>
            <a:pPr>
              <a:lnSpc>
                <a:spcPct val="90000"/>
              </a:lnSpc>
              <a:buFont typeface="Wingdings" pitchFamily="2" charset="2"/>
              <a:buNone/>
            </a:pPr>
            <a:r>
              <a:rPr lang="zh-CN" altLang="en-US" sz="2800" b="1" dirty="0">
                <a:solidFill>
                  <a:srgbClr val="FF0000"/>
                </a:solidFill>
                <a:latin typeface="楷体_GB2312" pitchFamily="49" charset="-122"/>
                <a:ea typeface="楷体_GB2312" pitchFamily="49" charset="-122"/>
              </a:rPr>
              <a:t>  货物年周转次数</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次</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年</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年发货总量</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年货物平均储存量</a:t>
            </a:r>
            <a:r>
              <a:rPr lang="en-US" altLang="zh-CN" sz="2800" b="1" dirty="0">
                <a:solidFill>
                  <a:srgbClr val="FF0000"/>
                </a:solidFill>
                <a:latin typeface="楷体_GB2312" pitchFamily="49" charset="-122"/>
                <a:ea typeface="楷体_GB2312" pitchFamily="49" charset="-122"/>
              </a:rPr>
              <a:t>×100</a:t>
            </a:r>
            <a:r>
              <a:rPr lang="zh-CN" altLang="en-US" sz="2800" b="1" dirty="0">
                <a:solidFill>
                  <a:srgbClr val="FF0000"/>
                </a:solidFill>
                <a:latin typeface="楷体_GB2312" pitchFamily="49" charset="-122"/>
                <a:ea typeface="楷体_GB2312" pitchFamily="49" charset="-122"/>
              </a:rPr>
              <a:t>％</a:t>
            </a:r>
            <a:r>
              <a:rPr lang="zh-CN" altLang="en-US" sz="2800" b="1" dirty="0">
                <a:latin typeface="楷体_GB2312" pitchFamily="49" charset="-122"/>
                <a:ea typeface="楷体_GB2312" pitchFamily="49" charset="-122"/>
              </a:rPr>
              <a:t>   </a:t>
            </a:r>
          </a:p>
          <a:p>
            <a:pPr>
              <a:lnSpc>
                <a:spcPct val="90000"/>
              </a:lnSpc>
              <a:buFont typeface="Wingdings" pitchFamily="2" charset="2"/>
              <a:buNone/>
            </a:pPr>
            <a:r>
              <a:rPr lang="zh-CN" altLang="en-US" sz="1000" b="1" dirty="0">
                <a:latin typeface="楷体_GB2312" pitchFamily="49" charset="-122"/>
                <a:ea typeface="楷体_GB2312" pitchFamily="49" charset="-122"/>
              </a:rPr>
              <a:t> </a:t>
            </a:r>
          </a:p>
          <a:p>
            <a:pPr>
              <a:lnSpc>
                <a:spcPct val="90000"/>
              </a:lnSpc>
              <a:buFont typeface="Wingdings" pitchFamily="2" charset="2"/>
              <a:buNone/>
            </a:pPr>
            <a:r>
              <a:rPr lang="zh-CN" altLang="en-US" sz="2800" b="1" dirty="0">
                <a:solidFill>
                  <a:srgbClr val="FF0000"/>
                </a:solidFill>
                <a:latin typeface="楷体_GB2312" pitchFamily="49" charset="-122"/>
                <a:ea typeface="楷体_GB2312" pitchFamily="49" charset="-122"/>
              </a:rPr>
              <a:t>  货物的周转天数</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天</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次</a:t>
            </a:r>
            <a:r>
              <a:rPr lang="en-US" altLang="zh-CN" sz="2800" b="1" dirty="0">
                <a:solidFill>
                  <a:srgbClr val="FF0000"/>
                </a:solidFill>
                <a:latin typeface="楷体_GB2312" pitchFamily="49" charset="-122"/>
                <a:ea typeface="楷体_GB2312" pitchFamily="49" charset="-122"/>
              </a:rPr>
              <a:t>)=360/</a:t>
            </a:r>
            <a:r>
              <a:rPr lang="zh-CN" altLang="en-US" sz="2800" b="1" dirty="0">
                <a:solidFill>
                  <a:srgbClr val="FF0000"/>
                </a:solidFill>
                <a:latin typeface="楷体_GB2312" pitchFamily="49" charset="-122"/>
                <a:ea typeface="楷体_GB2312" pitchFamily="49" charset="-122"/>
              </a:rPr>
              <a:t>货物年周转次数</a:t>
            </a:r>
            <a:r>
              <a:rPr lang="en-US" altLang="zh-CN" sz="2800" b="1" dirty="0">
                <a:solidFill>
                  <a:srgbClr val="FF0000"/>
                </a:solidFill>
                <a:latin typeface="楷体_GB2312" pitchFamily="49" charset="-122"/>
                <a:ea typeface="楷体_GB2312" pitchFamily="49" charset="-122"/>
              </a:rPr>
              <a:t>×100</a:t>
            </a:r>
            <a:r>
              <a:rPr lang="zh-CN" altLang="en-US" sz="2800" b="1" dirty="0">
                <a:solidFill>
                  <a:srgbClr val="FF0000"/>
                </a:solidFill>
                <a:latin typeface="楷体_GB2312" pitchFamily="49" charset="-122"/>
                <a:ea typeface="楷体_GB2312" pitchFamily="49" charset="-122"/>
              </a:rPr>
              <a:t>％</a:t>
            </a:r>
            <a:r>
              <a:rPr lang="zh-CN" altLang="en-US" sz="2800" b="1" dirty="0">
                <a:latin typeface="楷体_GB2312" pitchFamily="49" charset="-122"/>
                <a:ea typeface="楷体_GB2312" pitchFamily="49" charset="-122"/>
              </a:rPr>
              <a:t>  </a:t>
            </a:r>
          </a:p>
          <a:p>
            <a:pPr>
              <a:lnSpc>
                <a:spcPct val="90000"/>
              </a:lnSpc>
              <a:buFont typeface="Wingdings" pitchFamily="2" charset="2"/>
              <a:buNone/>
            </a:pPr>
            <a:endParaRPr lang="zh-CN" altLang="en-US" sz="1000" b="1" dirty="0">
              <a:latin typeface="楷体_GB2312" pitchFamily="49" charset="-122"/>
              <a:ea typeface="楷体_GB2312" pitchFamily="49" charset="-122"/>
            </a:endParaRPr>
          </a:p>
          <a:p>
            <a:pPr>
              <a:lnSpc>
                <a:spcPct val="90000"/>
              </a:lnSpc>
              <a:buFont typeface="Wingdings" pitchFamily="2" charset="2"/>
              <a:buChar char="Ø"/>
            </a:pP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库存数量表示方法 </a:t>
            </a:r>
          </a:p>
          <a:p>
            <a:pPr>
              <a:lnSpc>
                <a:spcPct val="90000"/>
              </a:lnSpc>
              <a:buFont typeface="Wingdings" pitchFamily="2" charset="2"/>
              <a:buChar char="Ø"/>
            </a:pPr>
            <a:endParaRPr lang="zh-CN" altLang="en-US" sz="900" b="1" dirty="0">
              <a:latin typeface="楷体_GB2312" pitchFamily="49" charset="-122"/>
              <a:ea typeface="楷体_GB2312" pitchFamily="49" charset="-122"/>
            </a:endParaRPr>
          </a:p>
          <a:p>
            <a:pPr>
              <a:lnSpc>
                <a:spcPct val="90000"/>
              </a:lnSpc>
              <a:buFont typeface="Wingdings" pitchFamily="2" charset="2"/>
              <a:buNone/>
            </a:pPr>
            <a:r>
              <a:rPr lang="zh-CN" altLang="en-US" sz="2800" b="1" dirty="0">
                <a:solidFill>
                  <a:srgbClr val="FF0000"/>
                </a:solidFill>
                <a:latin typeface="楷体_GB2312" pitchFamily="49" charset="-122"/>
                <a:ea typeface="楷体_GB2312" pitchFamily="49" charset="-122"/>
              </a:rPr>
              <a:t>  库存周转率</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使用数量</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库存数量</a:t>
            </a:r>
            <a:r>
              <a:rPr lang="en-US" altLang="zh-CN" sz="2800" b="1" dirty="0">
                <a:solidFill>
                  <a:srgbClr val="FF0000"/>
                </a:solidFill>
                <a:latin typeface="楷体_GB2312" pitchFamily="49" charset="-122"/>
                <a:ea typeface="楷体_GB2312" pitchFamily="49" charset="-122"/>
              </a:rPr>
              <a:t>×100</a:t>
            </a:r>
            <a:r>
              <a:rPr lang="zh-CN" altLang="en-US" sz="2800" b="1" dirty="0">
                <a:solidFill>
                  <a:srgbClr val="FF0000"/>
                </a:solidFill>
                <a:latin typeface="楷体_GB2312" pitchFamily="49" charset="-122"/>
                <a:ea typeface="楷体_GB2312" pitchFamily="49" charset="-122"/>
              </a:rPr>
              <a:t>％  </a:t>
            </a:r>
            <a:r>
              <a:rPr lang="zh-CN" altLang="en-US" sz="2800" b="1" dirty="0">
                <a:latin typeface="楷体_GB2312" pitchFamily="49" charset="-122"/>
                <a:ea typeface="楷体_GB2312" pitchFamily="49" charset="-122"/>
              </a:rPr>
              <a:t>或</a:t>
            </a:r>
          </a:p>
          <a:p>
            <a:pPr>
              <a:lnSpc>
                <a:spcPct val="90000"/>
              </a:lnSpc>
              <a:buFont typeface="Wingdings" pitchFamily="2" charset="2"/>
              <a:buNone/>
            </a:pPr>
            <a:r>
              <a:rPr lang="zh-CN" altLang="en-US" sz="2800" b="1" dirty="0">
                <a:solidFill>
                  <a:srgbClr val="FF0000"/>
                </a:solidFill>
                <a:latin typeface="楷体_GB2312" pitchFamily="49" charset="-122"/>
                <a:ea typeface="楷体_GB2312" pitchFamily="49" charset="-122"/>
              </a:rPr>
              <a:t>  库存周转率</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出库数量</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库存数量</a:t>
            </a:r>
            <a:r>
              <a:rPr lang="en-US" altLang="zh-CN" sz="2800" b="1" dirty="0">
                <a:solidFill>
                  <a:srgbClr val="FF0000"/>
                </a:solidFill>
                <a:latin typeface="楷体_GB2312" pitchFamily="49" charset="-122"/>
                <a:ea typeface="楷体_GB2312" pitchFamily="49" charset="-122"/>
              </a:rPr>
              <a:t>×100</a:t>
            </a:r>
            <a:r>
              <a:rPr lang="zh-CN" altLang="en-US" sz="2800" b="1" dirty="0">
                <a:solidFill>
                  <a:srgbClr val="FF0000"/>
                </a:solidFill>
                <a:latin typeface="楷体_GB2312" pitchFamily="49" charset="-122"/>
                <a:ea typeface="楷体_GB2312" pitchFamily="49" charset="-122"/>
              </a:rPr>
              <a:t>％</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Rectangle 3"/>
          <p:cNvSpPr>
            <a:spLocks noGrp="1" noChangeArrowheads="1"/>
          </p:cNvSpPr>
          <p:nvPr>
            <p:ph type="title"/>
          </p:nvPr>
        </p:nvSpPr>
        <p:spPr>
          <a:xfrm>
            <a:off x="626567" y="620688"/>
            <a:ext cx="10978515" cy="774923"/>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五、库存效率方面的指标</a:t>
            </a:r>
          </a:p>
        </p:txBody>
      </p:sp>
    </p:spTree>
    <p:extLst>
      <p:ext uri="{BB962C8B-B14F-4D97-AF65-F5344CB8AC3E}">
        <p14:creationId xmlns:p14="http://schemas.microsoft.com/office/powerpoint/2010/main" val="1950972587"/>
      </p:ext>
    </p:extLst>
  </p:cSld>
  <p:clrMapOvr>
    <a:masterClrMapping/>
  </p:clrMapOvr>
  <p:transition advClick="0">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624743" y="1676400"/>
            <a:ext cx="10948866" cy="4611688"/>
          </a:xfrm>
        </p:spPr>
        <p:txBody>
          <a:bodyPr/>
          <a:lstStyle/>
          <a:p>
            <a:pPr>
              <a:buFont typeface="Wingdings" pitchFamily="2" charset="2"/>
              <a:buChar char="Ø"/>
            </a:pPr>
            <a:r>
              <a:rPr lang="zh-CN" altLang="en-US" sz="2800" b="1">
                <a:latin typeface="楷体_GB2312" pitchFamily="49" charset="-122"/>
                <a:ea typeface="楷体_GB2312" pitchFamily="49" charset="-122"/>
              </a:rPr>
              <a:t>（</a:t>
            </a:r>
            <a:r>
              <a:rPr lang="en-US" altLang="zh-CN" sz="2800" b="1">
                <a:latin typeface="楷体_GB2312" pitchFamily="49" charset="-122"/>
                <a:ea typeface="楷体_GB2312" pitchFamily="49" charset="-122"/>
              </a:rPr>
              <a:t>3</a:t>
            </a:r>
            <a:r>
              <a:rPr lang="zh-CN" altLang="en-US" sz="2800" b="1">
                <a:latin typeface="楷体_GB2312" pitchFamily="49" charset="-122"/>
                <a:ea typeface="楷体_GB2312" pitchFamily="49" charset="-122"/>
              </a:rPr>
              <a:t>）库存金额表示方法 </a:t>
            </a:r>
          </a:p>
          <a:p>
            <a:pPr>
              <a:buFont typeface="Wingdings" pitchFamily="2" charset="2"/>
              <a:buChar char="Ø"/>
            </a:pPr>
            <a:endParaRPr lang="zh-CN" altLang="en-US" sz="2800" b="1">
              <a:latin typeface="楷体_GB2312" pitchFamily="49" charset="-122"/>
              <a:ea typeface="楷体_GB2312" pitchFamily="49" charset="-122"/>
            </a:endParaRPr>
          </a:p>
          <a:p>
            <a:pPr>
              <a:buFont typeface="Wingdings" pitchFamily="2" charset="2"/>
              <a:buNone/>
            </a:pPr>
            <a:r>
              <a:rPr lang="zh-CN" altLang="en-US" sz="2800" b="1">
                <a:latin typeface="楷体_GB2312" pitchFamily="49" charset="-122"/>
                <a:ea typeface="楷体_GB2312" pitchFamily="49" charset="-122"/>
              </a:rPr>
              <a:t>    </a:t>
            </a:r>
            <a:r>
              <a:rPr lang="zh-CN" altLang="en-US" sz="2800" b="1">
                <a:solidFill>
                  <a:srgbClr val="FF0000"/>
                </a:solidFill>
                <a:latin typeface="楷体_GB2312" pitchFamily="49" charset="-122"/>
                <a:ea typeface="楷体_GB2312" pitchFamily="49" charset="-122"/>
              </a:rPr>
              <a:t>库存周转率</a:t>
            </a:r>
            <a:r>
              <a:rPr lang="en-US" altLang="zh-CN" sz="2800" b="1">
                <a:solidFill>
                  <a:srgbClr val="FF0000"/>
                </a:solidFill>
                <a:latin typeface="楷体_GB2312" pitchFamily="49" charset="-122"/>
                <a:ea typeface="楷体_GB2312" pitchFamily="49" charset="-122"/>
              </a:rPr>
              <a:t>=</a:t>
            </a:r>
            <a:r>
              <a:rPr lang="zh-CN" altLang="en-US" sz="2800" b="1">
                <a:solidFill>
                  <a:srgbClr val="FF0000"/>
                </a:solidFill>
                <a:latin typeface="楷体_GB2312" pitchFamily="49" charset="-122"/>
                <a:ea typeface="楷体_GB2312" pitchFamily="49" charset="-122"/>
              </a:rPr>
              <a:t>使用金额</a:t>
            </a:r>
            <a:r>
              <a:rPr lang="en-US" altLang="zh-CN" sz="2800" b="1">
                <a:solidFill>
                  <a:srgbClr val="FF0000"/>
                </a:solidFill>
                <a:latin typeface="楷体_GB2312" pitchFamily="49" charset="-122"/>
                <a:ea typeface="楷体_GB2312" pitchFamily="49" charset="-122"/>
              </a:rPr>
              <a:t>/</a:t>
            </a:r>
            <a:r>
              <a:rPr lang="zh-CN" altLang="en-US" sz="2800" b="1">
                <a:solidFill>
                  <a:srgbClr val="FF0000"/>
                </a:solidFill>
                <a:latin typeface="楷体_GB2312" pitchFamily="49" charset="-122"/>
                <a:ea typeface="楷体_GB2312" pitchFamily="49" charset="-122"/>
              </a:rPr>
              <a:t>使用金额</a:t>
            </a:r>
            <a:r>
              <a:rPr lang="en-US" altLang="zh-CN" sz="2800" b="1">
                <a:solidFill>
                  <a:srgbClr val="FF0000"/>
                </a:solidFill>
                <a:latin typeface="Times New Roman" pitchFamily="18" charset="0"/>
                <a:ea typeface="楷体_GB2312" pitchFamily="49" charset="-122"/>
              </a:rPr>
              <a:t>×100</a:t>
            </a:r>
            <a:r>
              <a:rPr lang="zh-CN" altLang="en-US" sz="2800" b="1">
                <a:solidFill>
                  <a:srgbClr val="FF0000"/>
                </a:solidFill>
                <a:latin typeface="Times New Roman" pitchFamily="18" charset="0"/>
                <a:ea typeface="楷体_GB2312" pitchFamily="49" charset="-122"/>
              </a:rPr>
              <a:t>％</a:t>
            </a:r>
          </a:p>
          <a:p>
            <a:pPr>
              <a:buFont typeface="Wingdings" pitchFamily="2" charset="2"/>
              <a:buNone/>
            </a:pPr>
            <a:r>
              <a:rPr lang="zh-CN" altLang="en-US" sz="2800" b="1">
                <a:latin typeface="楷体_GB2312" pitchFamily="49" charset="-122"/>
                <a:ea typeface="楷体_GB2312" pitchFamily="49" charset="-122"/>
              </a:rPr>
              <a:t>或者</a:t>
            </a:r>
          </a:p>
          <a:p>
            <a:pPr>
              <a:buFont typeface="Wingdings" pitchFamily="2" charset="2"/>
              <a:buNone/>
            </a:pPr>
            <a:r>
              <a:rPr lang="zh-CN" altLang="en-US" sz="2800" b="1">
                <a:latin typeface="楷体_GB2312" pitchFamily="49" charset="-122"/>
                <a:ea typeface="楷体_GB2312" pitchFamily="49" charset="-122"/>
              </a:rPr>
              <a:t>    </a:t>
            </a:r>
            <a:r>
              <a:rPr lang="zh-CN" altLang="en-US" sz="2800" b="1">
                <a:solidFill>
                  <a:srgbClr val="FF0000"/>
                </a:solidFill>
                <a:latin typeface="Times New Roman" pitchFamily="18" charset="0"/>
                <a:ea typeface="楷体_GB2312" pitchFamily="49" charset="-122"/>
              </a:rPr>
              <a:t>该期间的出库总金额</a:t>
            </a:r>
            <a:r>
              <a:rPr lang="en-US" altLang="zh-CN" sz="2800" b="1">
                <a:solidFill>
                  <a:srgbClr val="FF0000"/>
                </a:solidFill>
                <a:latin typeface="Times New Roman" pitchFamily="18" charset="0"/>
                <a:ea typeface="楷体_GB2312" pitchFamily="49" charset="-122"/>
              </a:rPr>
              <a:t>/</a:t>
            </a:r>
            <a:r>
              <a:rPr lang="zh-CN" altLang="en-US" sz="2800" b="1">
                <a:solidFill>
                  <a:srgbClr val="FF0000"/>
                </a:solidFill>
                <a:latin typeface="Times New Roman" pitchFamily="18" charset="0"/>
                <a:ea typeface="楷体_GB2312" pitchFamily="49" charset="-122"/>
              </a:rPr>
              <a:t>该期间的平均库存金额</a:t>
            </a:r>
            <a:r>
              <a:rPr lang="en-US" altLang="zh-CN" sz="2800" b="1">
                <a:solidFill>
                  <a:srgbClr val="FF0000"/>
                </a:solidFill>
                <a:latin typeface="Times New Roman" pitchFamily="18" charset="0"/>
                <a:ea typeface="楷体_GB2312" pitchFamily="49" charset="-122"/>
              </a:rPr>
              <a:t>×100</a:t>
            </a:r>
            <a:r>
              <a:rPr lang="zh-CN" altLang="en-US" sz="2800" b="1">
                <a:solidFill>
                  <a:srgbClr val="FF0000"/>
                </a:solidFill>
                <a:latin typeface="Times New Roman" pitchFamily="18" charset="0"/>
                <a:ea typeface="楷体_GB2312" pitchFamily="49" charset="-122"/>
              </a:rPr>
              <a:t>％</a:t>
            </a:r>
          </a:p>
          <a:p>
            <a:pPr>
              <a:buFont typeface="Wingdings" pitchFamily="2" charset="2"/>
              <a:buNone/>
            </a:pPr>
            <a:endParaRPr lang="zh-CN" altLang="en-US" sz="2800" b="1">
              <a:solidFill>
                <a:srgbClr val="FF0000"/>
              </a:solidFill>
              <a:latin typeface="Times New Roman" pitchFamily="18" charset="0"/>
              <a:ea typeface="楷体_GB2312" pitchFamily="49" charset="-122"/>
            </a:endParaRPr>
          </a:p>
          <a:p>
            <a:endParaRPr lang="en-US" altLang="zh-CN"/>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Rectangle 3"/>
          <p:cNvSpPr>
            <a:spLocks noGrp="1" noChangeArrowheads="1"/>
          </p:cNvSpPr>
          <p:nvPr>
            <p:ph type="title"/>
          </p:nvPr>
        </p:nvSpPr>
        <p:spPr>
          <a:xfrm>
            <a:off x="626567" y="620688"/>
            <a:ext cx="10978515" cy="774923"/>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五、库存效率方面的指标</a:t>
            </a:r>
          </a:p>
        </p:txBody>
      </p:sp>
    </p:spTree>
    <p:extLst>
      <p:ext uri="{BB962C8B-B14F-4D97-AF65-F5344CB8AC3E}">
        <p14:creationId xmlns:p14="http://schemas.microsoft.com/office/powerpoint/2010/main" val="3860439408"/>
      </p:ext>
    </p:extLst>
  </p:cSld>
  <p:clrMapOvr>
    <a:masterClrMapping/>
  </p:clrMapOvr>
  <p:transition advClick="0">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609918" y="1524001"/>
            <a:ext cx="10978515" cy="4602163"/>
          </a:xfrm>
        </p:spPr>
        <p:txBody>
          <a:bodyPr/>
          <a:lstStyle/>
          <a:p>
            <a:r>
              <a:rPr lang="en-US" altLang="zh-CN" sz="3200" b="1">
                <a:solidFill>
                  <a:srgbClr val="0033CC"/>
                </a:solidFill>
                <a:latin typeface="Times New Roman" pitchFamily="18" charset="0"/>
                <a:ea typeface="楷体_GB2312" pitchFamily="49" charset="-122"/>
              </a:rPr>
              <a:t>(</a:t>
            </a:r>
            <a:r>
              <a:rPr lang="zh-CN" altLang="en-US" sz="3200" b="1">
                <a:solidFill>
                  <a:srgbClr val="0033CC"/>
                </a:solidFill>
                <a:latin typeface="Times New Roman" pitchFamily="18" charset="0"/>
                <a:ea typeface="楷体_GB2312" pitchFamily="49" charset="-122"/>
              </a:rPr>
              <a:t>三</a:t>
            </a:r>
            <a:r>
              <a:rPr lang="en-US" altLang="zh-CN" sz="3200" b="1">
                <a:solidFill>
                  <a:srgbClr val="0033CC"/>
                </a:solidFill>
                <a:latin typeface="Times New Roman" pitchFamily="18" charset="0"/>
                <a:ea typeface="楷体_GB2312" pitchFamily="49" charset="-122"/>
              </a:rPr>
              <a:t>)</a:t>
            </a:r>
            <a:r>
              <a:rPr lang="zh-CN" altLang="en-US" sz="3200" b="1">
                <a:solidFill>
                  <a:srgbClr val="0033CC"/>
                </a:solidFill>
                <a:latin typeface="Times New Roman" pitchFamily="18" charset="0"/>
                <a:ea typeface="楷体_GB2312" pitchFamily="49" charset="-122"/>
              </a:rPr>
              <a:t>、商品周转率</a:t>
            </a:r>
          </a:p>
          <a:p>
            <a:endParaRPr lang="zh-CN" altLang="en-US" sz="1000" b="1">
              <a:solidFill>
                <a:srgbClr val="0033CC"/>
              </a:solidFill>
              <a:latin typeface="Times New Roman" pitchFamily="18" charset="0"/>
              <a:ea typeface="楷体_GB2312" pitchFamily="49" charset="-122"/>
            </a:endParaRPr>
          </a:p>
          <a:p>
            <a:pPr>
              <a:buFont typeface="Wingdings" pitchFamily="2" charset="2"/>
              <a:buChar char="Ø"/>
            </a:pPr>
            <a:r>
              <a:rPr lang="en-US" altLang="zh-CN" sz="2800" b="1">
                <a:latin typeface="楷体_GB2312" pitchFamily="49" charset="-122"/>
                <a:ea typeface="楷体_GB2312" pitchFamily="49" charset="-122"/>
              </a:rPr>
              <a:t>(1)</a:t>
            </a:r>
            <a:r>
              <a:rPr lang="zh-CN" altLang="en-US" sz="2800" b="1">
                <a:latin typeface="楷体_GB2312" pitchFamily="49" charset="-122"/>
                <a:ea typeface="楷体_GB2312" pitchFamily="49" charset="-122"/>
              </a:rPr>
              <a:t>概念</a:t>
            </a:r>
          </a:p>
          <a:p>
            <a:pPr>
              <a:buFont typeface="Wingdings" pitchFamily="2" charset="2"/>
              <a:buChar char="Ø"/>
            </a:pPr>
            <a:endParaRPr lang="zh-CN" altLang="en-US" sz="1200" b="1">
              <a:latin typeface="楷体_GB2312" pitchFamily="49" charset="-122"/>
              <a:ea typeface="楷体_GB2312" pitchFamily="49" charset="-122"/>
            </a:endParaRPr>
          </a:p>
          <a:p>
            <a:pPr>
              <a:buFont typeface="Wingdings" pitchFamily="2" charset="2"/>
              <a:buNone/>
            </a:pPr>
            <a:r>
              <a:rPr lang="zh-CN" altLang="en-US" sz="2800" b="1">
                <a:latin typeface="楷体_GB2312" pitchFamily="49" charset="-122"/>
                <a:ea typeface="楷体_GB2312" pitchFamily="49" charset="-122"/>
              </a:rPr>
              <a:t>      商品周转率是用一定期间的平均库存额去除该期间的销售额而得，表示商品的周转情形。</a:t>
            </a:r>
          </a:p>
          <a:p>
            <a:pPr>
              <a:buFont typeface="Wingdings" pitchFamily="2" charset="2"/>
              <a:buNone/>
            </a:pPr>
            <a:r>
              <a:rPr lang="zh-CN" altLang="en-US" sz="2800" b="1">
                <a:latin typeface="楷体_GB2312" pitchFamily="49" charset="-122"/>
                <a:ea typeface="楷体_GB2312" pitchFamily="49" charset="-122"/>
              </a:rPr>
              <a:t>      可以用它来区分</a:t>
            </a:r>
            <a:r>
              <a:rPr lang="zh-CN" altLang="en-US" sz="2800" b="1">
                <a:latin typeface="Arial"/>
                <a:ea typeface="楷体_GB2312" pitchFamily="49" charset="-122"/>
              </a:rPr>
              <a:t>“</a:t>
            </a:r>
            <a:r>
              <a:rPr lang="zh-CN" altLang="en-US" sz="2800" b="1" u="sng">
                <a:latin typeface="楷体_GB2312" pitchFamily="49" charset="-122"/>
                <a:ea typeface="楷体_GB2312" pitchFamily="49" charset="-122"/>
              </a:rPr>
              <a:t>销路奇佳的商品</a:t>
            </a:r>
            <a:r>
              <a:rPr lang="zh-CN" altLang="en-US" sz="2800" b="1">
                <a:latin typeface="Arial"/>
                <a:ea typeface="楷体_GB2312" pitchFamily="49" charset="-122"/>
              </a:rPr>
              <a:t>”</a:t>
            </a:r>
            <a:r>
              <a:rPr lang="zh-CN" altLang="en-US" sz="2800" b="1">
                <a:latin typeface="楷体_GB2312" pitchFamily="49" charset="-122"/>
                <a:ea typeface="楷体_GB2312" pitchFamily="49" charset="-122"/>
              </a:rPr>
              <a:t>和</a:t>
            </a:r>
            <a:r>
              <a:rPr lang="zh-CN" altLang="en-US" sz="2800" b="1">
                <a:latin typeface="Arial"/>
                <a:ea typeface="楷体_GB2312" pitchFamily="49" charset="-122"/>
              </a:rPr>
              <a:t>“</a:t>
            </a:r>
            <a:r>
              <a:rPr lang="zh-CN" altLang="en-US" sz="2800" b="1" u="sng">
                <a:latin typeface="楷体_GB2312" pitchFamily="49" charset="-122"/>
                <a:ea typeface="楷体_GB2312" pitchFamily="49" charset="-122"/>
              </a:rPr>
              <a:t>销路不佳的商品</a:t>
            </a:r>
            <a:r>
              <a:rPr lang="zh-CN" altLang="en-US" sz="2800" b="1">
                <a:latin typeface="Arial"/>
                <a:ea typeface="楷体_GB2312" pitchFamily="49" charset="-122"/>
              </a:rPr>
              <a:t>”</a:t>
            </a:r>
            <a:r>
              <a:rPr lang="zh-CN" altLang="en-US" sz="2800" b="1">
                <a:latin typeface="楷体_GB2312" pitchFamily="49" charset="-122"/>
                <a:ea typeface="楷体_GB2312" pitchFamily="49" charset="-122"/>
              </a:rPr>
              <a:t>，使该指标能提供适宜而正确的库存管理所需的基本资料。</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Rectangle 3"/>
          <p:cNvSpPr>
            <a:spLocks noGrp="1" noChangeArrowheads="1"/>
          </p:cNvSpPr>
          <p:nvPr>
            <p:ph type="title"/>
          </p:nvPr>
        </p:nvSpPr>
        <p:spPr>
          <a:xfrm>
            <a:off x="626567" y="620688"/>
            <a:ext cx="10978515" cy="774923"/>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五、库存效率方面的指标</a:t>
            </a:r>
          </a:p>
        </p:txBody>
      </p:sp>
    </p:spTree>
    <p:extLst>
      <p:ext uri="{BB962C8B-B14F-4D97-AF65-F5344CB8AC3E}">
        <p14:creationId xmlns:p14="http://schemas.microsoft.com/office/powerpoint/2010/main" val="2660412009"/>
      </p:ext>
    </p:extLst>
  </p:cSld>
  <p:clrMapOvr>
    <a:masterClrMapping/>
  </p:clrMapOvr>
  <p:transition advClick="0">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body" sz="half" idx="1"/>
          </p:nvPr>
        </p:nvSpPr>
        <p:spPr>
          <a:xfrm>
            <a:off x="1488793" y="1344614"/>
            <a:ext cx="9220767" cy="636587"/>
          </a:xfrm>
        </p:spPr>
        <p:txBody>
          <a:bodyPr/>
          <a:lstStyle/>
          <a:p>
            <a:pPr>
              <a:buFont typeface="Wingdings" pitchFamily="2" charset="2"/>
              <a:buChar char="Ø"/>
            </a:pPr>
            <a:r>
              <a:rPr lang="en-US" altLang="zh-CN" sz="2800" b="1">
                <a:latin typeface="楷体_GB2312" pitchFamily="49" charset="-122"/>
                <a:ea typeface="楷体_GB2312" pitchFamily="49" charset="-122"/>
              </a:rPr>
              <a:t>(2)</a:t>
            </a:r>
            <a:r>
              <a:rPr lang="zh-CN" altLang="en-US" sz="2800" b="1">
                <a:latin typeface="楷体_GB2312" pitchFamily="49" charset="-122"/>
                <a:ea typeface="楷体_GB2312" pitchFamily="49" charset="-122"/>
              </a:rPr>
              <a:t>商品周转率的计算公式</a:t>
            </a:r>
          </a:p>
        </p:txBody>
      </p:sp>
      <p:graphicFrame>
        <p:nvGraphicFramePr>
          <p:cNvPr id="163874" name="Group 34"/>
          <p:cNvGraphicFramePr>
            <a:graphicFrameLocks noGrp="1"/>
          </p:cNvGraphicFramePr>
          <p:nvPr>
            <p:ph sz="half" idx="2"/>
          </p:nvPr>
        </p:nvGraphicFramePr>
        <p:xfrm>
          <a:off x="406612" y="2557463"/>
          <a:ext cx="11385126" cy="3302000"/>
        </p:xfrm>
        <a:graphic>
          <a:graphicData uri="http://schemas.openxmlformats.org/drawingml/2006/table">
            <a:tbl>
              <a:tblPr/>
              <a:tblGrid>
                <a:gridCol w="4377429">
                  <a:extLst>
                    <a:ext uri="{9D8B030D-6E8A-4147-A177-3AD203B41FA5}">
                      <a16:colId xmlns="" xmlns:a16="http://schemas.microsoft.com/office/drawing/2014/main" val="20000"/>
                    </a:ext>
                  </a:extLst>
                </a:gridCol>
                <a:gridCol w="7007697">
                  <a:extLst>
                    <a:ext uri="{9D8B030D-6E8A-4147-A177-3AD203B41FA5}">
                      <a16:colId xmlns="" xmlns:a16="http://schemas.microsoft.com/office/drawing/2014/main" val="20001"/>
                    </a:ext>
                  </a:extLst>
                </a:gridCol>
              </a:tblGrid>
              <a:tr h="660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2400" b="1" i="0" u="none" strike="noStrike" cap="none" normalizeH="0" baseline="0">
                          <a:ln>
                            <a:noFill/>
                          </a:ln>
                          <a:solidFill>
                            <a:schemeClr val="bg1"/>
                          </a:solidFill>
                          <a:effectLst/>
                          <a:latin typeface="楷体_GB2312" pitchFamily="49" charset="-122"/>
                          <a:ea typeface="楷体_GB2312" pitchFamily="49" charset="-122"/>
                        </a:rPr>
                        <a:t>①</a:t>
                      </a:r>
                      <a:r>
                        <a:rPr kumimoji="0" lang="zh-CN" altLang="en-US" sz="2400" b="1" i="0" u="none" strike="noStrike" cap="none" normalizeH="0" baseline="0">
                          <a:ln>
                            <a:noFill/>
                          </a:ln>
                          <a:solidFill>
                            <a:schemeClr val="bg1"/>
                          </a:solidFill>
                          <a:effectLst/>
                          <a:latin typeface="楷体_GB2312" pitchFamily="49" charset="-122"/>
                          <a:ea typeface="楷体_GB2312" pitchFamily="49" charset="-122"/>
                        </a:rPr>
                        <a:t>售价方法 </a:t>
                      </a:r>
                    </a:p>
                  </a:txBody>
                  <a:tcPr marL="121984" marR="1219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销售额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平均库存额</a:t>
                      </a:r>
                      <a:r>
                        <a:rPr kumimoji="0" lang="en-US" altLang="zh-CN" sz="2400" b="1" i="0" u="none" strike="noStrike" cap="none" normalizeH="0" baseline="0">
                          <a:ln>
                            <a:noFill/>
                          </a:ln>
                          <a:solidFill>
                            <a:schemeClr val="tx1"/>
                          </a:solidFill>
                          <a:effectLst/>
                          <a:latin typeface="楷体_GB2312" pitchFamily="49" charset="-122"/>
                          <a:ea typeface="楷体_GB2312" pitchFamily="49" charset="-122"/>
                        </a:rPr>
                        <a:t>(</a:t>
                      </a: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按成本</a:t>
                      </a:r>
                      <a:r>
                        <a:rPr kumimoji="0" lang="en-US" altLang="zh-CN" sz="2400" b="1" i="0" u="none" strike="noStrike" cap="none" normalizeH="0" baseline="0">
                          <a:ln>
                            <a:noFill/>
                          </a:ln>
                          <a:solidFill>
                            <a:schemeClr val="tx1"/>
                          </a:solidFill>
                          <a:effectLst/>
                          <a:latin typeface="楷体_GB2312" pitchFamily="49" charset="-122"/>
                          <a:ea typeface="楷体_GB2312" pitchFamily="49" charset="-122"/>
                        </a:rPr>
                        <a:t>) </a:t>
                      </a:r>
                    </a:p>
                  </a:txBody>
                  <a:tcPr marL="121984" marR="1219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60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2400" b="1" i="0" u="none" strike="noStrike" cap="none" normalizeH="0" baseline="0">
                          <a:ln>
                            <a:noFill/>
                          </a:ln>
                          <a:solidFill>
                            <a:schemeClr val="bg1"/>
                          </a:solidFill>
                          <a:effectLst/>
                          <a:latin typeface="楷体_GB2312" pitchFamily="49" charset="-122"/>
                          <a:ea typeface="楷体_GB2312" pitchFamily="49" charset="-122"/>
                        </a:rPr>
                        <a:t>②</a:t>
                      </a:r>
                      <a:r>
                        <a:rPr kumimoji="0" lang="zh-CN" altLang="en-US" sz="2400" b="1" i="0" u="none" strike="noStrike" cap="none" normalizeH="0" baseline="0">
                          <a:ln>
                            <a:noFill/>
                          </a:ln>
                          <a:solidFill>
                            <a:schemeClr val="bg1"/>
                          </a:solidFill>
                          <a:effectLst/>
                          <a:latin typeface="楷体_GB2312" pitchFamily="49" charset="-122"/>
                          <a:ea typeface="楷体_GB2312" pitchFamily="49" charset="-122"/>
                        </a:rPr>
                        <a:t>成本方法 </a:t>
                      </a:r>
                    </a:p>
                  </a:txBody>
                  <a:tcPr marL="121984" marR="1219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销售成本</a:t>
                      </a:r>
                      <a:r>
                        <a:rPr kumimoji="0" lang="en-US" altLang="zh-CN" sz="2400" b="1" i="0" u="none" strike="noStrike" cap="none" normalizeH="0" baseline="0">
                          <a:ln>
                            <a:noFill/>
                          </a:ln>
                          <a:solidFill>
                            <a:schemeClr val="tx1"/>
                          </a:solidFill>
                          <a:effectLst/>
                          <a:latin typeface="楷体_GB2312" pitchFamily="49" charset="-122"/>
                          <a:ea typeface="楷体_GB2312" pitchFamily="49" charset="-122"/>
                        </a:rPr>
                        <a:t>(</a:t>
                      </a: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销售原价</a:t>
                      </a:r>
                      <a:r>
                        <a:rPr kumimoji="0" lang="en-US" altLang="zh-CN" sz="2400" b="1" i="0" u="none" strike="noStrike" cap="none" normalizeH="0" baseline="0">
                          <a:ln>
                            <a:noFill/>
                          </a:ln>
                          <a:solidFill>
                            <a:schemeClr val="tx1"/>
                          </a:solidFill>
                          <a:effectLst/>
                          <a:latin typeface="楷体_GB2312" pitchFamily="49" charset="-122"/>
                          <a:ea typeface="楷体_GB2312" pitchFamily="49" charset="-122"/>
                        </a:rPr>
                        <a:t>)</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平均库存额</a:t>
                      </a:r>
                      <a:r>
                        <a:rPr kumimoji="0" lang="en-US" altLang="zh-CN" sz="2400" b="1" i="0" u="none" strike="noStrike" cap="none" normalizeH="0" baseline="0">
                          <a:ln>
                            <a:noFill/>
                          </a:ln>
                          <a:solidFill>
                            <a:schemeClr val="tx1"/>
                          </a:solidFill>
                          <a:effectLst/>
                          <a:latin typeface="楷体_GB2312" pitchFamily="49" charset="-122"/>
                          <a:ea typeface="楷体_GB2312" pitchFamily="49" charset="-122"/>
                        </a:rPr>
                        <a:t>(</a:t>
                      </a: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按成本</a:t>
                      </a:r>
                      <a:r>
                        <a:rPr kumimoji="0" lang="en-US" altLang="zh-CN" sz="2400" b="1" i="0" u="none" strike="noStrike" cap="none" normalizeH="0" baseline="0">
                          <a:ln>
                            <a:noFill/>
                          </a:ln>
                          <a:solidFill>
                            <a:schemeClr val="tx1"/>
                          </a:solidFill>
                          <a:effectLst/>
                          <a:latin typeface="楷体_GB2312" pitchFamily="49" charset="-122"/>
                          <a:ea typeface="楷体_GB2312" pitchFamily="49" charset="-122"/>
                        </a:rPr>
                        <a:t>) </a:t>
                      </a:r>
                    </a:p>
                  </a:txBody>
                  <a:tcPr marL="121984" marR="1219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60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2400" b="1" i="0" u="none" strike="noStrike" cap="none" normalizeH="0" baseline="0">
                          <a:ln>
                            <a:noFill/>
                          </a:ln>
                          <a:solidFill>
                            <a:schemeClr val="bg1"/>
                          </a:solidFill>
                          <a:effectLst/>
                          <a:latin typeface="楷体_GB2312" pitchFamily="49" charset="-122"/>
                          <a:ea typeface="楷体_GB2312" pitchFamily="49" charset="-122"/>
                        </a:rPr>
                        <a:t>③</a:t>
                      </a:r>
                      <a:r>
                        <a:rPr kumimoji="0" lang="zh-CN" altLang="en-US" sz="2400" b="1" i="0" u="none" strike="noStrike" cap="none" normalizeH="0" baseline="0">
                          <a:ln>
                            <a:noFill/>
                          </a:ln>
                          <a:solidFill>
                            <a:schemeClr val="bg1"/>
                          </a:solidFill>
                          <a:effectLst/>
                          <a:latin typeface="楷体_GB2312" pitchFamily="49" charset="-122"/>
                          <a:ea typeface="楷体_GB2312" pitchFamily="49" charset="-122"/>
                        </a:rPr>
                        <a:t>数量方法 </a:t>
                      </a:r>
                    </a:p>
                  </a:txBody>
                  <a:tcPr marL="121984" marR="1219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销售数量</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平均库存数量 </a:t>
                      </a:r>
                    </a:p>
                  </a:txBody>
                  <a:tcPr marL="121984" marR="1219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60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2400" b="1" i="0" u="none" strike="noStrike" cap="none" normalizeH="0" baseline="0">
                          <a:ln>
                            <a:noFill/>
                          </a:ln>
                          <a:solidFill>
                            <a:schemeClr val="bg1"/>
                          </a:solidFill>
                          <a:effectLst/>
                          <a:latin typeface="楷体_GB2312" pitchFamily="49" charset="-122"/>
                          <a:ea typeface="楷体_GB2312" pitchFamily="49" charset="-122"/>
                        </a:rPr>
                        <a:t>④</a:t>
                      </a:r>
                      <a:r>
                        <a:rPr kumimoji="0" lang="zh-CN" altLang="en-US" sz="2400" b="1" i="0" u="none" strike="noStrike" cap="none" normalizeH="0" baseline="0">
                          <a:ln>
                            <a:noFill/>
                          </a:ln>
                          <a:solidFill>
                            <a:schemeClr val="bg1"/>
                          </a:solidFill>
                          <a:effectLst/>
                          <a:latin typeface="楷体_GB2312" pitchFamily="49" charset="-122"/>
                          <a:ea typeface="楷体_GB2312" pitchFamily="49" charset="-122"/>
                        </a:rPr>
                        <a:t>销售金额方法 </a:t>
                      </a:r>
                    </a:p>
                  </a:txBody>
                  <a:tcPr marL="121984" marR="1219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销售金额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平均库存 </a:t>
                      </a:r>
                    </a:p>
                  </a:txBody>
                  <a:tcPr marL="121984" marR="1219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60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2400" b="1" i="0" u="none" strike="noStrike" cap="none" normalizeH="0" baseline="0">
                          <a:ln>
                            <a:noFill/>
                          </a:ln>
                          <a:solidFill>
                            <a:schemeClr val="bg1"/>
                          </a:solidFill>
                          <a:effectLst/>
                          <a:latin typeface="楷体_GB2312" pitchFamily="49" charset="-122"/>
                          <a:ea typeface="楷体_GB2312" pitchFamily="49" charset="-122"/>
                        </a:rPr>
                        <a:t>⑤</a:t>
                      </a:r>
                      <a:r>
                        <a:rPr kumimoji="0" lang="zh-CN" altLang="en-US" sz="2400" b="1" i="0" u="none" strike="noStrike" cap="none" normalizeH="0" baseline="0">
                          <a:ln>
                            <a:noFill/>
                          </a:ln>
                          <a:solidFill>
                            <a:schemeClr val="bg1"/>
                          </a:solidFill>
                          <a:effectLst/>
                          <a:latin typeface="楷体_GB2312" pitchFamily="49" charset="-122"/>
                          <a:ea typeface="楷体_GB2312" pitchFamily="49" charset="-122"/>
                        </a:rPr>
                        <a:t>包括利益与成本方法 </a:t>
                      </a:r>
                    </a:p>
                  </a:txBody>
                  <a:tcPr marL="121984" marR="1219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总销售额</a:t>
                      </a:r>
                      <a:r>
                        <a:rPr kumimoji="1" lang="en-US" altLang="zh-CN" sz="2000" b="1" i="0" u="none" strike="noStrike" cap="none" normalizeH="0" baseline="0">
                          <a:ln>
                            <a:noFill/>
                          </a:ln>
                          <a:solidFill>
                            <a:srgbClr val="10253F"/>
                          </a:solidFill>
                          <a:effectLst/>
                          <a:latin typeface="楷体_GB2312" pitchFamily="49" charset="-122"/>
                          <a:ea typeface="楷体_GB2312" pitchFamily="49" charset="-122"/>
                        </a:rPr>
                        <a:t>÷</a:t>
                      </a: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手头平均库存额</a:t>
                      </a:r>
                      <a:r>
                        <a:rPr kumimoji="0" lang="en-US" altLang="zh-CN" sz="2400" b="1" i="0" u="none" strike="noStrike" cap="none" normalizeH="0" baseline="0">
                          <a:ln>
                            <a:noFill/>
                          </a:ln>
                          <a:solidFill>
                            <a:schemeClr val="tx1"/>
                          </a:solidFill>
                          <a:effectLst/>
                          <a:latin typeface="楷体_GB2312" pitchFamily="49" charset="-122"/>
                          <a:ea typeface="楷体_GB2312" pitchFamily="49" charset="-122"/>
                        </a:rPr>
                        <a:t>(</a:t>
                      </a:r>
                      <a:r>
                        <a:rPr kumimoji="0" lang="zh-CN" altLang="en-US" sz="2400" b="1" i="0" u="none" strike="noStrike" cap="none" normalizeH="0" baseline="0">
                          <a:ln>
                            <a:noFill/>
                          </a:ln>
                          <a:solidFill>
                            <a:schemeClr val="tx1"/>
                          </a:solidFill>
                          <a:effectLst/>
                          <a:latin typeface="楷体_GB2312" pitchFamily="49" charset="-122"/>
                          <a:ea typeface="楷体_GB2312" pitchFamily="49" charset="-122"/>
                        </a:rPr>
                        <a:t>成本</a:t>
                      </a:r>
                      <a:r>
                        <a:rPr kumimoji="0" lang="en-US" altLang="zh-CN" sz="2400" b="1" i="0" u="none" strike="noStrike" cap="none" normalizeH="0" baseline="0">
                          <a:ln>
                            <a:noFill/>
                          </a:ln>
                          <a:solidFill>
                            <a:schemeClr val="tx1"/>
                          </a:solidFill>
                          <a:effectLst/>
                          <a:latin typeface="楷体_GB2312" pitchFamily="49" charset="-122"/>
                          <a:ea typeface="楷体_GB2312" pitchFamily="49" charset="-122"/>
                        </a:rPr>
                        <a:t>)</a:t>
                      </a:r>
                    </a:p>
                  </a:txBody>
                  <a:tcPr marL="121984" marR="1219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5"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6" name="矩形 5"/>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8" name="Rectangle 3"/>
          <p:cNvSpPr>
            <a:spLocks noGrp="1" noChangeArrowheads="1"/>
          </p:cNvSpPr>
          <p:nvPr>
            <p:ph type="title"/>
          </p:nvPr>
        </p:nvSpPr>
        <p:spPr>
          <a:xfrm>
            <a:off x="626567" y="620688"/>
            <a:ext cx="10978515" cy="774923"/>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五、库存效率方面的指标</a:t>
            </a:r>
          </a:p>
        </p:txBody>
      </p:sp>
    </p:spTree>
    <p:extLst>
      <p:ext uri="{BB962C8B-B14F-4D97-AF65-F5344CB8AC3E}">
        <p14:creationId xmlns:p14="http://schemas.microsoft.com/office/powerpoint/2010/main" val="4228580551"/>
      </p:ext>
    </p:extLst>
  </p:cSld>
  <p:clrMapOvr>
    <a:masterClrMapping/>
  </p:clrMapOvr>
  <p:transition advClick="0">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 xmlns:a16="http://schemas.microsoft.com/office/drawing/2014/main" id="{AC3434D7-2322-4992-9E49-393768E5C084}"/>
              </a:ext>
            </a:extLst>
          </p:cNvPr>
          <p:cNvSpPr>
            <a:spLocks/>
          </p:cNvSpPr>
          <p:nvPr/>
        </p:nvSpPr>
        <p:spPr bwMode="auto">
          <a:xfrm>
            <a:off x="4529469" y="4507927"/>
            <a:ext cx="3697218" cy="642359"/>
          </a:xfrm>
          <a:custGeom>
            <a:avLst/>
            <a:gdLst>
              <a:gd name="T0" fmla="*/ 1623 w 1623"/>
              <a:gd name="T1" fmla="*/ 281 h 281"/>
              <a:gd name="T2" fmla="*/ 0 w 1623"/>
              <a:gd name="T3" fmla="*/ 277 h 281"/>
              <a:gd name="T4" fmla="*/ 174 w 1623"/>
              <a:gd name="T5" fmla="*/ 0 h 281"/>
            </a:gdLst>
            <a:ahLst/>
            <a:cxnLst>
              <a:cxn ang="0">
                <a:pos x="T0" y="T1"/>
              </a:cxn>
              <a:cxn ang="0">
                <a:pos x="T2" y="T3"/>
              </a:cxn>
              <a:cxn ang="0">
                <a:pos x="T4" y="T5"/>
              </a:cxn>
            </a:cxnLst>
            <a:rect l="0" t="0" r="r" b="b"/>
            <a:pathLst>
              <a:path w="1623" h="281">
                <a:moveTo>
                  <a:pt x="1623" y="281"/>
                </a:moveTo>
                <a:lnTo>
                  <a:pt x="0" y="277"/>
                </a:lnTo>
                <a:lnTo>
                  <a:pt x="174" y="0"/>
                </a:lnTo>
              </a:path>
            </a:pathLst>
          </a:custGeom>
          <a:noFill/>
          <a:ln w="22225" cap="flat" cmpd="sng">
            <a:solidFill>
              <a:schemeClr val="accent1">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1058730">
              <a:lnSpc>
                <a:spcPct val="120000"/>
              </a:lnSpc>
              <a:defRPr/>
            </a:pPr>
            <a:endParaRPr lang="en-US" sz="758" kern="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6">
            <a:extLst>
              <a:ext uri="{FF2B5EF4-FFF2-40B4-BE49-F238E27FC236}">
                <a16:creationId xmlns="" xmlns:a16="http://schemas.microsoft.com/office/drawing/2014/main" id="{AD75B160-1619-4D0C-B45E-BF39B5A46CF5}"/>
              </a:ext>
            </a:extLst>
          </p:cNvPr>
          <p:cNvSpPr>
            <a:spLocks/>
          </p:cNvSpPr>
          <p:nvPr/>
        </p:nvSpPr>
        <p:spPr bwMode="auto">
          <a:xfrm>
            <a:off x="5987319" y="1632680"/>
            <a:ext cx="1841328" cy="3208570"/>
          </a:xfrm>
          <a:custGeom>
            <a:avLst/>
            <a:gdLst>
              <a:gd name="T0" fmla="*/ 0 w 808"/>
              <a:gd name="T1" fmla="*/ 0 h 1408"/>
              <a:gd name="T2" fmla="*/ 808 w 808"/>
              <a:gd name="T3" fmla="*/ 1408 h 1408"/>
              <a:gd name="T4" fmla="*/ 430 w 808"/>
              <a:gd name="T5" fmla="*/ 1407 h 1408"/>
            </a:gdLst>
            <a:ahLst/>
            <a:cxnLst>
              <a:cxn ang="0">
                <a:pos x="T0" y="T1"/>
              </a:cxn>
              <a:cxn ang="0">
                <a:pos x="T2" y="T3"/>
              </a:cxn>
              <a:cxn ang="0">
                <a:pos x="T4" y="T5"/>
              </a:cxn>
            </a:cxnLst>
            <a:rect l="0" t="0" r="r" b="b"/>
            <a:pathLst>
              <a:path w="808" h="1408">
                <a:moveTo>
                  <a:pt x="0" y="0"/>
                </a:moveTo>
                <a:lnTo>
                  <a:pt x="808" y="1408"/>
                </a:lnTo>
                <a:lnTo>
                  <a:pt x="430" y="1407"/>
                </a:lnTo>
              </a:path>
            </a:pathLst>
          </a:custGeom>
          <a:noFill/>
          <a:ln w="22225" cap="flat" cmpd="sng">
            <a:solidFill>
              <a:schemeClr val="accent1">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1058730">
              <a:lnSpc>
                <a:spcPct val="120000"/>
              </a:lnSpc>
              <a:defRPr/>
            </a:pPr>
            <a:endParaRPr lang="en-US" sz="758" kern="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4">
            <a:extLst>
              <a:ext uri="{FF2B5EF4-FFF2-40B4-BE49-F238E27FC236}">
                <a16:creationId xmlns="" xmlns:a16="http://schemas.microsoft.com/office/drawing/2014/main" id="{9DCF10DA-01A3-4581-B420-E8CD662D5832}"/>
              </a:ext>
            </a:extLst>
          </p:cNvPr>
          <p:cNvSpPr>
            <a:spLocks/>
          </p:cNvSpPr>
          <p:nvPr/>
        </p:nvSpPr>
        <p:spPr bwMode="auto">
          <a:xfrm>
            <a:off x="4084509" y="2124565"/>
            <a:ext cx="2245838" cy="3198861"/>
          </a:xfrm>
          <a:custGeom>
            <a:avLst/>
            <a:gdLst>
              <a:gd name="T0" fmla="*/ 0 w 986"/>
              <a:gd name="T1" fmla="*/ 1404 h 1404"/>
              <a:gd name="T2" fmla="*/ 814 w 986"/>
              <a:gd name="T3" fmla="*/ 0 h 1404"/>
              <a:gd name="T4" fmla="*/ 986 w 986"/>
              <a:gd name="T5" fmla="*/ 329 h 1404"/>
            </a:gdLst>
            <a:ahLst/>
            <a:cxnLst>
              <a:cxn ang="0">
                <a:pos x="T0" y="T1"/>
              </a:cxn>
              <a:cxn ang="0">
                <a:pos x="T2" y="T3"/>
              </a:cxn>
              <a:cxn ang="0">
                <a:pos x="T4" y="T5"/>
              </a:cxn>
            </a:cxnLst>
            <a:rect l="0" t="0" r="r" b="b"/>
            <a:pathLst>
              <a:path w="986" h="1404">
                <a:moveTo>
                  <a:pt x="0" y="1404"/>
                </a:moveTo>
                <a:lnTo>
                  <a:pt x="814" y="0"/>
                </a:lnTo>
                <a:lnTo>
                  <a:pt x="986" y="329"/>
                </a:lnTo>
              </a:path>
            </a:pathLst>
          </a:custGeom>
          <a:noFill/>
          <a:ln w="22225" cap="flat" cmpd="sng">
            <a:solidFill>
              <a:schemeClr val="accent1">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1058730">
              <a:lnSpc>
                <a:spcPct val="120000"/>
              </a:lnSpc>
              <a:defRPr/>
            </a:pPr>
            <a:endParaRPr lang="en-US" sz="758" kern="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a:extLst>
              <a:ext uri="{FF2B5EF4-FFF2-40B4-BE49-F238E27FC236}">
                <a16:creationId xmlns="" xmlns:a16="http://schemas.microsoft.com/office/drawing/2014/main" id="{82FEAFD4-BB8A-4E2C-94E2-98D4278527BE}"/>
              </a:ext>
            </a:extLst>
          </p:cNvPr>
          <p:cNvGrpSpPr/>
          <p:nvPr/>
        </p:nvGrpSpPr>
        <p:grpSpPr>
          <a:xfrm>
            <a:off x="5173446" y="2957855"/>
            <a:ext cx="1831619" cy="1585677"/>
            <a:chOff x="5184784" y="3000488"/>
            <a:chExt cx="1831619" cy="1585677"/>
          </a:xfrm>
        </p:grpSpPr>
        <p:sp>
          <p:nvSpPr>
            <p:cNvPr id="6" name="AutoShape 3">
              <a:extLst>
                <a:ext uri="{FF2B5EF4-FFF2-40B4-BE49-F238E27FC236}">
                  <a16:creationId xmlns="" xmlns:a16="http://schemas.microsoft.com/office/drawing/2014/main" id="{BC2B2B6C-000A-43E0-8447-955473C8AD17}"/>
                </a:ext>
              </a:extLst>
            </p:cNvPr>
            <p:cNvSpPr>
              <a:spLocks noChangeArrowheads="1"/>
            </p:cNvSpPr>
            <p:nvPr/>
          </p:nvSpPr>
          <p:spPr bwMode="auto">
            <a:xfrm>
              <a:off x="5184784" y="3000488"/>
              <a:ext cx="1831619" cy="1585677"/>
            </a:xfrm>
            <a:prstGeom prst="triangle">
              <a:avLst>
                <a:gd name="adj" fmla="val 50000"/>
              </a:avLst>
            </a:prstGeom>
            <a:solidFill>
              <a:srgbClr val="008CD2"/>
            </a:solidFill>
            <a:ln w="38100">
              <a:noFill/>
            </a:ln>
            <a:effectLst>
              <a:outerShdw blurRad="63500" algn="ctr" rotWithShape="0">
                <a:prstClr val="black">
                  <a:alpha val="40000"/>
                </a:prstClr>
              </a:outerShdw>
            </a:effectLst>
          </p:spPr>
          <p:txBody>
            <a:bodyPr lIns="0" rIns="0" anchor="ctr"/>
            <a:lstStyle/>
            <a:p>
              <a:pPr algn="ctr" defTabSz="1058730">
                <a:lnSpc>
                  <a:spcPct val="120000"/>
                </a:lnSpc>
                <a:spcBef>
                  <a:spcPts val="695"/>
                </a:spcBef>
                <a:spcAft>
                  <a:spcPts val="695"/>
                </a:spcAft>
                <a:defRPr/>
              </a:pPr>
              <a:endParaRPr lang="en-US" sz="758" kern="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a:extLst>
                <a:ext uri="{FF2B5EF4-FFF2-40B4-BE49-F238E27FC236}">
                  <a16:creationId xmlns="" xmlns:a16="http://schemas.microsoft.com/office/drawing/2014/main" id="{F6A059DC-2237-40DD-B8C0-19E27B5E9AE1}"/>
                </a:ext>
              </a:extLst>
            </p:cNvPr>
            <p:cNvGrpSpPr>
              <a:grpSpLocks noChangeAspect="1"/>
            </p:cNvGrpSpPr>
            <p:nvPr/>
          </p:nvGrpSpPr>
          <p:grpSpPr>
            <a:xfrm>
              <a:off x="5849417" y="3773712"/>
              <a:ext cx="540000" cy="538042"/>
              <a:chOff x="3618897" y="2279040"/>
              <a:chExt cx="706229" cy="703668"/>
            </a:xfrm>
            <a:solidFill>
              <a:schemeClr val="bg1"/>
            </a:solidFill>
          </p:grpSpPr>
          <p:sp>
            <p:nvSpPr>
              <p:cNvPr id="8" name="Freeform 9">
                <a:extLst>
                  <a:ext uri="{FF2B5EF4-FFF2-40B4-BE49-F238E27FC236}">
                    <a16:creationId xmlns="" xmlns:a16="http://schemas.microsoft.com/office/drawing/2014/main" id="{32BB7382-1C1D-4256-9667-73E958C3D8C8}"/>
                  </a:ext>
                </a:extLst>
              </p:cNvPr>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2">
                      <a:lumMod val="50000"/>
                    </a:schemeClr>
                  </a:solidFill>
                </a:endParaRPr>
              </a:p>
            </p:txBody>
          </p:sp>
          <p:sp>
            <p:nvSpPr>
              <p:cNvPr id="9" name="Freeform 10">
                <a:extLst>
                  <a:ext uri="{FF2B5EF4-FFF2-40B4-BE49-F238E27FC236}">
                    <a16:creationId xmlns="" xmlns:a16="http://schemas.microsoft.com/office/drawing/2014/main" id="{F13A53FF-6D03-4F41-A01A-0DC6C8957394}"/>
                  </a:ext>
                </a:extLst>
              </p:cNvPr>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2">
                      <a:lumMod val="50000"/>
                    </a:schemeClr>
                  </a:solidFill>
                </a:endParaRPr>
              </a:p>
            </p:txBody>
          </p:sp>
          <p:sp>
            <p:nvSpPr>
              <p:cNvPr id="10" name="Freeform 11">
                <a:extLst>
                  <a:ext uri="{FF2B5EF4-FFF2-40B4-BE49-F238E27FC236}">
                    <a16:creationId xmlns="" xmlns:a16="http://schemas.microsoft.com/office/drawing/2014/main" id="{0703B1F1-8B74-4870-B427-C12505E39221}"/>
                  </a:ext>
                </a:extLst>
              </p:cNvPr>
              <p:cNvSpPr>
                <a:spLocks/>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2">
                      <a:lumMod val="50000"/>
                    </a:schemeClr>
                  </a:solidFill>
                </a:endParaRPr>
              </a:p>
            </p:txBody>
          </p:sp>
        </p:grpSp>
      </p:grpSp>
      <p:sp>
        <p:nvSpPr>
          <p:cNvPr id="11" name="TextBox 66">
            <a:extLst>
              <a:ext uri="{FF2B5EF4-FFF2-40B4-BE49-F238E27FC236}">
                <a16:creationId xmlns="" xmlns:a16="http://schemas.microsoft.com/office/drawing/2014/main" id="{BB065054-964C-4FF1-A7CE-0B179AF1A1F1}"/>
              </a:ext>
            </a:extLst>
          </p:cNvPr>
          <p:cNvSpPr txBox="1"/>
          <p:nvPr/>
        </p:nvSpPr>
        <p:spPr>
          <a:xfrm>
            <a:off x="8140516" y="2276873"/>
            <a:ext cx="2964273" cy="1452834"/>
          </a:xfrm>
          <a:prstGeom prst="rect">
            <a:avLst/>
          </a:prstGeom>
          <a:noFill/>
        </p:spPr>
        <p:txBody>
          <a:bodyPr wrap="none" rtlCol="0">
            <a:spAutoFit/>
          </a:bodyPr>
          <a:lstStyle/>
          <a:p>
            <a:pPr algn="ctr">
              <a:lnSpc>
                <a:spcPct val="130000"/>
              </a:lnSpc>
            </a:pPr>
            <a:r>
              <a:rPr lang="zh-CN" altLang="zh-CN" sz="3600" b="1" dirty="0">
                <a:solidFill>
                  <a:schemeClr val="accent1">
                    <a:lumMod val="75000"/>
                  </a:schemeClr>
                </a:solidFill>
                <a:latin typeface="+mn-ea"/>
              </a:rPr>
              <a:t>仓储绩效评价</a:t>
            </a:r>
            <a:endParaRPr lang="en-US" altLang="zh-CN" sz="3600" b="1" dirty="0">
              <a:solidFill>
                <a:schemeClr val="accent1">
                  <a:lumMod val="75000"/>
                </a:schemeClr>
              </a:solidFill>
              <a:latin typeface="+mn-ea"/>
            </a:endParaRPr>
          </a:p>
          <a:p>
            <a:pPr algn="ctr">
              <a:lnSpc>
                <a:spcPct val="130000"/>
              </a:lnSpc>
            </a:pPr>
            <a:r>
              <a:rPr lang="zh-CN" altLang="zh-CN" sz="3600" b="1" dirty="0">
                <a:solidFill>
                  <a:schemeClr val="accent1">
                    <a:lumMod val="75000"/>
                  </a:schemeClr>
                </a:solidFill>
                <a:latin typeface="+mn-ea"/>
              </a:rPr>
              <a:t>量化指标体系</a:t>
            </a:r>
            <a:endParaRPr lang="en-GB" sz="3600" b="1" dirty="0">
              <a:solidFill>
                <a:schemeClr val="accent1">
                  <a:lumMod val="75000"/>
                </a:schemeClr>
              </a:solidFill>
              <a:latin typeface="+mn-ea"/>
              <a:sym typeface="Arial" panose="020B0604020202020204" pitchFamily="34" charset="0"/>
            </a:endParaRPr>
          </a:p>
        </p:txBody>
      </p:sp>
      <p:grpSp>
        <p:nvGrpSpPr>
          <p:cNvPr id="12" name="Group 65">
            <a:extLst>
              <a:ext uri="{FF2B5EF4-FFF2-40B4-BE49-F238E27FC236}">
                <a16:creationId xmlns="" xmlns:a16="http://schemas.microsoft.com/office/drawing/2014/main" id="{846ADEAC-FD27-4C90-8A93-0CB61FE84B97}"/>
              </a:ext>
            </a:extLst>
          </p:cNvPr>
          <p:cNvGrpSpPr/>
          <p:nvPr/>
        </p:nvGrpSpPr>
        <p:grpSpPr>
          <a:xfrm>
            <a:off x="770622" y="2299895"/>
            <a:ext cx="3634771" cy="1532727"/>
            <a:chOff x="7750817" y="2049293"/>
            <a:chExt cx="3864996" cy="1453432"/>
          </a:xfrm>
        </p:grpSpPr>
        <p:sp>
          <p:nvSpPr>
            <p:cNvPr id="13" name="TextBox 66">
              <a:extLst>
                <a:ext uri="{FF2B5EF4-FFF2-40B4-BE49-F238E27FC236}">
                  <a16:creationId xmlns="" xmlns:a16="http://schemas.microsoft.com/office/drawing/2014/main" id="{0AD2B53E-BF19-4D2D-8EDA-EA65471A5750}"/>
                </a:ext>
              </a:extLst>
            </p:cNvPr>
            <p:cNvSpPr txBox="1"/>
            <p:nvPr/>
          </p:nvSpPr>
          <p:spPr>
            <a:xfrm>
              <a:off x="8463784" y="2049293"/>
              <a:ext cx="3152029" cy="1453432"/>
            </a:xfrm>
            <a:prstGeom prst="rect">
              <a:avLst/>
            </a:prstGeom>
            <a:noFill/>
          </p:spPr>
          <p:txBody>
            <a:bodyPr wrap="none" rtlCol="0">
              <a:spAutoFit/>
            </a:bodyPr>
            <a:lstStyle/>
            <a:p>
              <a:pPr algn="ctr">
                <a:lnSpc>
                  <a:spcPct val="130000"/>
                </a:lnSpc>
              </a:pPr>
              <a:r>
                <a:rPr lang="zh-CN" altLang="en-US" sz="3600" b="1" dirty="0">
                  <a:solidFill>
                    <a:schemeClr val="accent1">
                      <a:lumMod val="75000"/>
                    </a:schemeClr>
                  </a:solidFill>
                  <a:latin typeface="+mn-ea"/>
                  <a:sym typeface="Arial" panose="020B0604020202020204" pitchFamily="34" charset="0"/>
                </a:rPr>
                <a:t>仓储绩效评价</a:t>
              </a:r>
              <a:endParaRPr lang="en-US" altLang="zh-CN" sz="3600" b="1" dirty="0">
                <a:solidFill>
                  <a:schemeClr val="accent1">
                    <a:lumMod val="75000"/>
                  </a:schemeClr>
                </a:solidFill>
                <a:latin typeface="+mn-ea"/>
                <a:sym typeface="Arial" panose="020B0604020202020204" pitchFamily="34" charset="0"/>
              </a:endParaRPr>
            </a:p>
            <a:p>
              <a:pPr algn="ctr">
                <a:lnSpc>
                  <a:spcPct val="130000"/>
                </a:lnSpc>
              </a:pPr>
              <a:r>
                <a:rPr lang="zh-CN" altLang="en-US" sz="3600" b="1" dirty="0">
                  <a:solidFill>
                    <a:schemeClr val="accent1">
                      <a:lumMod val="75000"/>
                    </a:schemeClr>
                  </a:solidFill>
                  <a:latin typeface="+mn-ea"/>
                  <a:sym typeface="Arial" panose="020B0604020202020204" pitchFamily="34" charset="0"/>
                </a:rPr>
                <a:t>概述</a:t>
              </a:r>
              <a:endParaRPr lang="en-GB" sz="3600" b="1" dirty="0">
                <a:solidFill>
                  <a:schemeClr val="accent1">
                    <a:lumMod val="75000"/>
                  </a:schemeClr>
                </a:solidFill>
                <a:latin typeface="+mn-ea"/>
                <a:sym typeface="Arial" panose="020B0604020202020204" pitchFamily="34" charset="0"/>
              </a:endParaRPr>
            </a:p>
          </p:txBody>
        </p:sp>
        <p:sp>
          <p:nvSpPr>
            <p:cNvPr id="14" name="Rectangle 67">
              <a:extLst>
                <a:ext uri="{FF2B5EF4-FFF2-40B4-BE49-F238E27FC236}">
                  <a16:creationId xmlns="" xmlns:a16="http://schemas.microsoft.com/office/drawing/2014/main" id="{1AE64878-395E-4E84-A247-0760A97D6B7A}"/>
                </a:ext>
              </a:extLst>
            </p:cNvPr>
            <p:cNvSpPr/>
            <p:nvPr/>
          </p:nvSpPr>
          <p:spPr>
            <a:xfrm>
              <a:off x="7750817" y="2842452"/>
              <a:ext cx="3846602" cy="353144"/>
            </a:xfrm>
            <a:prstGeom prst="rect">
              <a:avLst/>
            </a:prstGeom>
          </p:spPr>
          <p:txBody>
            <a:bodyPr wrap="square">
              <a:spAutoFit/>
            </a:bodyPr>
            <a:lstStyle/>
            <a:p>
              <a:pPr algn="r">
                <a:lnSpc>
                  <a:spcPct val="130000"/>
                </a:lnSpc>
              </a:pPr>
              <a:endParaRPr lang="en-GB"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zh-CN" altLang="en-US" sz="2400" dirty="0" smtClean="0">
                <a:solidFill>
                  <a:schemeClr val="bg1"/>
                </a:solidFill>
                <a:latin typeface="黑体" panose="02010609060101010101" pitchFamily="49" charset="-122"/>
                <a:ea typeface="黑体" panose="02010609060101010101" pitchFamily="49" charset="-122"/>
              </a:rPr>
              <a:t>仓储绩效管理</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6" name="TextBox 66">
            <a:extLst>
              <a:ext uri="{FF2B5EF4-FFF2-40B4-BE49-F238E27FC236}">
                <a16:creationId xmlns="" xmlns:a16="http://schemas.microsoft.com/office/drawing/2014/main" id="{BB065054-964C-4FF1-A7CE-0B179AF1A1F1}"/>
              </a:ext>
            </a:extLst>
          </p:cNvPr>
          <p:cNvSpPr txBox="1"/>
          <p:nvPr/>
        </p:nvSpPr>
        <p:spPr>
          <a:xfrm>
            <a:off x="2668966" y="5661248"/>
            <a:ext cx="7272807" cy="732636"/>
          </a:xfrm>
          <a:prstGeom prst="rect">
            <a:avLst/>
          </a:prstGeom>
          <a:noFill/>
        </p:spPr>
        <p:txBody>
          <a:bodyPr wrap="square" rtlCol="0">
            <a:spAutoFit/>
          </a:bodyPr>
          <a:lstStyle/>
          <a:p>
            <a:pPr algn="ctr">
              <a:lnSpc>
                <a:spcPct val="130000"/>
              </a:lnSpc>
            </a:pPr>
            <a:r>
              <a:rPr lang="zh-CN" altLang="en-US" sz="3600" b="1" dirty="0">
                <a:solidFill>
                  <a:schemeClr val="accent1">
                    <a:lumMod val="75000"/>
                  </a:schemeClr>
                </a:solidFill>
                <a:latin typeface="迷你简菱心" panose="02010609000101010101" pitchFamily="49" charset="-122"/>
                <a:ea typeface="迷你简菱心" panose="02010609000101010101" pitchFamily="49" charset="-122"/>
              </a:rPr>
              <a:t>仓</a:t>
            </a:r>
            <a:r>
              <a:rPr lang="zh-CN" altLang="en-US" sz="3600" b="1" dirty="0">
                <a:solidFill>
                  <a:schemeClr val="accent1">
                    <a:lumMod val="75000"/>
                  </a:schemeClr>
                </a:solidFill>
                <a:latin typeface="+mn-ea"/>
              </a:rPr>
              <a:t>储绩效考核指标的分析 </a:t>
            </a:r>
            <a:endParaRPr lang="en-GB" sz="3600" b="1" dirty="0">
              <a:solidFill>
                <a:schemeClr val="accent1">
                  <a:lumMod val="75000"/>
                </a:schemeClr>
              </a:solidFill>
              <a:latin typeface="+mn-ea"/>
              <a:sym typeface="Arial" panose="020B0604020202020204" pitchFamily="34" charset="0"/>
            </a:endParaRPr>
          </a:p>
        </p:txBody>
      </p:sp>
    </p:spTree>
    <p:extLst>
      <p:ext uri="{BB962C8B-B14F-4D97-AF65-F5344CB8AC3E}">
        <p14:creationId xmlns:p14="http://schemas.microsoft.com/office/powerpoint/2010/main" val="2312561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609918" y="1447800"/>
            <a:ext cx="10978515" cy="4678363"/>
          </a:xfrm>
        </p:spPr>
        <p:txBody>
          <a:bodyPr/>
          <a:lstStyle/>
          <a:p>
            <a:r>
              <a:rPr lang="en-US" altLang="zh-CN" sz="3200" b="1" dirty="0">
                <a:solidFill>
                  <a:srgbClr val="0033CC"/>
                </a:solidFill>
                <a:latin typeface="Times New Roman" pitchFamily="18" charset="0"/>
                <a:ea typeface="楷体_GB2312" pitchFamily="49" charset="-122"/>
              </a:rPr>
              <a:t>(</a:t>
            </a:r>
            <a:r>
              <a:rPr lang="zh-CN" altLang="en-US" sz="3200" b="1" dirty="0">
                <a:solidFill>
                  <a:srgbClr val="0033CC"/>
                </a:solidFill>
                <a:latin typeface="Times New Roman" pitchFamily="18" charset="0"/>
                <a:ea typeface="楷体_GB2312" pitchFamily="49" charset="-122"/>
              </a:rPr>
              <a:t>四</a:t>
            </a:r>
            <a:r>
              <a:rPr lang="en-US" altLang="zh-CN" sz="3200" b="1" dirty="0">
                <a:solidFill>
                  <a:srgbClr val="0033CC"/>
                </a:solidFill>
                <a:latin typeface="Times New Roman" pitchFamily="18" charset="0"/>
                <a:ea typeface="楷体_GB2312" pitchFamily="49" charset="-122"/>
              </a:rPr>
              <a:t>)</a:t>
            </a:r>
            <a:r>
              <a:rPr lang="zh-CN" altLang="en-US" sz="3200" b="1" dirty="0">
                <a:solidFill>
                  <a:srgbClr val="0033CC"/>
                </a:solidFill>
                <a:latin typeface="Times New Roman" pitchFamily="18" charset="0"/>
                <a:ea typeface="楷体_GB2312" pitchFamily="49" charset="-122"/>
              </a:rPr>
              <a:t>、周转期间与周转率的关系</a:t>
            </a:r>
          </a:p>
          <a:p>
            <a:endParaRPr lang="zh-CN" altLang="en-US" sz="1200" b="1" dirty="0">
              <a:solidFill>
                <a:srgbClr val="0033CC"/>
              </a:solidFill>
              <a:latin typeface="Times New Roman" pitchFamily="18" charset="0"/>
              <a:ea typeface="楷体_GB2312" pitchFamily="49" charset="-122"/>
            </a:endParaRPr>
          </a:p>
          <a:p>
            <a:pPr algn="ctr">
              <a:buFont typeface="Wingdings" pitchFamily="2" charset="2"/>
              <a:buNone/>
            </a:pPr>
            <a:r>
              <a:rPr lang="zh-CN" altLang="en-US" sz="2800" b="1" dirty="0">
                <a:solidFill>
                  <a:srgbClr val="FF0000"/>
                </a:solidFill>
                <a:latin typeface="楷体_GB2312" pitchFamily="49" charset="-122"/>
                <a:ea typeface="楷体_GB2312" pitchFamily="49" charset="-122"/>
              </a:rPr>
              <a:t>周转期间</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月数表示</a:t>
            </a:r>
            <a:r>
              <a:rPr lang="en-US" altLang="zh-CN" sz="2800" b="1" dirty="0">
                <a:solidFill>
                  <a:srgbClr val="FF0000"/>
                </a:solidFill>
                <a:latin typeface="楷体_GB2312" pitchFamily="49" charset="-122"/>
                <a:ea typeface="楷体_GB2312" pitchFamily="49" charset="-122"/>
              </a:rPr>
              <a:t>)=12/</a:t>
            </a:r>
            <a:r>
              <a:rPr lang="zh-CN" altLang="en-US" sz="2800" b="1" dirty="0">
                <a:solidFill>
                  <a:srgbClr val="FF0000"/>
                </a:solidFill>
                <a:latin typeface="楷体_GB2312" pitchFamily="49" charset="-122"/>
                <a:ea typeface="楷体_GB2312" pitchFamily="49" charset="-122"/>
              </a:rPr>
              <a:t>年间周转率</a:t>
            </a:r>
          </a:p>
          <a:p>
            <a:pPr>
              <a:buFont typeface="Wingdings" pitchFamily="2" charset="2"/>
              <a:buNone/>
            </a:pPr>
            <a:r>
              <a:rPr lang="zh-CN" altLang="en-US" sz="1000" b="1" dirty="0">
                <a:solidFill>
                  <a:srgbClr val="FF0000"/>
                </a:solidFill>
                <a:latin typeface="楷体_GB2312" pitchFamily="49" charset="-122"/>
                <a:ea typeface="楷体_GB2312" pitchFamily="49" charset="-122"/>
              </a:rPr>
              <a:t> </a:t>
            </a:r>
          </a:p>
          <a:p>
            <a:pPr lvl="1">
              <a:buFont typeface="Wingdings" pitchFamily="2" charset="2"/>
              <a:buChar char="p"/>
            </a:pPr>
            <a:r>
              <a:rPr lang="zh-CN" altLang="en-US" sz="2800" b="1" dirty="0">
                <a:latin typeface="楷体_GB2312" pitchFamily="49" charset="-122"/>
                <a:ea typeface="楷体_GB2312" pitchFamily="49" charset="-122"/>
              </a:rPr>
              <a:t>周转率的判断标准</a:t>
            </a:r>
          </a:p>
          <a:p>
            <a:pPr lvl="1">
              <a:buFont typeface="Wingdings" pitchFamily="2" charset="2"/>
              <a:buChar char="p"/>
            </a:pPr>
            <a:endParaRPr lang="zh-CN" altLang="en-US" sz="1000" b="1" dirty="0">
              <a:latin typeface="楷体_GB2312" pitchFamily="49" charset="-122"/>
              <a:ea typeface="楷体_GB2312" pitchFamily="49" charset="-122"/>
            </a:endParaRPr>
          </a:p>
          <a:p>
            <a:pPr lvl="2">
              <a:buFont typeface="Wingdings" pitchFamily="2" charset="2"/>
              <a:buChar char="Ø"/>
            </a:pP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周转率高时，经济效益好 </a:t>
            </a:r>
          </a:p>
          <a:p>
            <a:pPr lvl="2">
              <a:buFont typeface="Wingdings" pitchFamily="2" charset="2"/>
              <a:buChar char="Ø"/>
            </a:pP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库存周转率虽高</a:t>
            </a: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经济效益却不佳 </a:t>
            </a:r>
          </a:p>
          <a:p>
            <a:pPr lvl="2">
              <a:buFont typeface="Wingdings" pitchFamily="2" charset="2"/>
              <a:buChar char="Ø"/>
            </a:pP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周转率虽低</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但经济效益好 </a:t>
            </a:r>
          </a:p>
          <a:p>
            <a:pPr lvl="2">
              <a:buFont typeface="Wingdings" pitchFamily="2" charset="2"/>
              <a:buChar char="Ø"/>
            </a:pPr>
            <a:r>
              <a:rPr lang="en-US" altLang="zh-CN" sz="2800" b="1" dirty="0">
                <a:latin typeface="楷体_GB2312" pitchFamily="49" charset="-122"/>
                <a:ea typeface="楷体_GB2312" pitchFamily="49" charset="-122"/>
              </a:rPr>
              <a:t>(4)</a:t>
            </a:r>
            <a:r>
              <a:rPr lang="zh-CN" altLang="en-US" sz="2800" b="1" dirty="0">
                <a:latin typeface="楷体_GB2312" pitchFamily="49" charset="-122"/>
                <a:ea typeface="楷体_GB2312" pitchFamily="49" charset="-122"/>
              </a:rPr>
              <a:t>周转率低</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经济效益也低 </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5757"/>
            <a:ext cx="7274102" cy="492443"/>
          </a:xfrm>
          <a:prstGeom prst="rect">
            <a:avLst/>
          </a:prstGeom>
          <a:noFill/>
        </p:spPr>
        <p:txBody>
          <a:bodyPr wrap="square" rtlCol="0" anchor="ctr">
            <a:spAutoFit/>
          </a:bodyPr>
          <a:lstStyle/>
          <a:p>
            <a:pPr>
              <a:lnSpc>
                <a:spcPct val="130000"/>
              </a:lnSpc>
            </a:pPr>
            <a:r>
              <a:rPr lang="zh-CN" altLang="zh-CN" sz="2000" dirty="0">
                <a:solidFill>
                  <a:prstClr val="white"/>
                </a:solidFill>
                <a:latin typeface="黑体" panose="02010609060101010101" pitchFamily="49" charset="-122"/>
                <a:ea typeface="黑体" panose="02010609060101010101" pitchFamily="49" charset="-122"/>
              </a:rPr>
              <a:t>仓储绩效评价量化指标体系</a:t>
            </a:r>
            <a:endParaRPr lang="en-GB" altLang="zh-CN" sz="20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Rectangle 3"/>
          <p:cNvSpPr>
            <a:spLocks noGrp="1" noChangeArrowheads="1"/>
          </p:cNvSpPr>
          <p:nvPr>
            <p:ph type="title"/>
          </p:nvPr>
        </p:nvSpPr>
        <p:spPr>
          <a:xfrm>
            <a:off x="626567" y="620688"/>
            <a:ext cx="10978515" cy="774923"/>
          </a:xfrm>
          <a:noFill/>
          <a:ln/>
        </p:spPr>
        <p:txBody>
          <a:bodyPr/>
          <a:lstStyle/>
          <a:p>
            <a:pPr marL="342900" indent="-342900" algn="l">
              <a:spcBef>
                <a:spcPct val="20000"/>
              </a:spcBef>
              <a:buFont typeface="Arial" pitchFamily="34" charset="0"/>
              <a:buChar char="•"/>
            </a:pPr>
            <a:r>
              <a:rPr lang="zh-CN" altLang="en-US" sz="3600" b="1" dirty="0">
                <a:solidFill>
                  <a:srgbClr val="0033CC"/>
                </a:solidFill>
                <a:latin typeface="+mn-lt"/>
                <a:ea typeface="楷体_GB2312" pitchFamily="49" charset="-122"/>
                <a:cs typeface="+mn-cs"/>
              </a:rPr>
              <a:t>五、库存效率方面的指标</a:t>
            </a:r>
          </a:p>
        </p:txBody>
      </p:sp>
    </p:spTree>
    <p:extLst>
      <p:ext uri="{BB962C8B-B14F-4D97-AF65-F5344CB8AC3E}">
        <p14:creationId xmlns:p14="http://schemas.microsoft.com/office/powerpoint/2010/main" val="2098728442"/>
      </p:ext>
    </p:extLst>
  </p:cSld>
  <p:clrMapOvr>
    <a:masterClrMapping/>
  </p:clrMapOvr>
  <p:transition advClick="0">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 xmlns:a16="http://schemas.microsoft.com/office/drawing/2014/main" id="{AC3434D7-2322-4992-9E49-393768E5C084}"/>
              </a:ext>
            </a:extLst>
          </p:cNvPr>
          <p:cNvSpPr>
            <a:spLocks/>
          </p:cNvSpPr>
          <p:nvPr/>
        </p:nvSpPr>
        <p:spPr bwMode="auto">
          <a:xfrm>
            <a:off x="4529469" y="4507927"/>
            <a:ext cx="3697218" cy="642359"/>
          </a:xfrm>
          <a:custGeom>
            <a:avLst/>
            <a:gdLst>
              <a:gd name="T0" fmla="*/ 1623 w 1623"/>
              <a:gd name="T1" fmla="*/ 281 h 281"/>
              <a:gd name="T2" fmla="*/ 0 w 1623"/>
              <a:gd name="T3" fmla="*/ 277 h 281"/>
              <a:gd name="T4" fmla="*/ 174 w 1623"/>
              <a:gd name="T5" fmla="*/ 0 h 281"/>
            </a:gdLst>
            <a:ahLst/>
            <a:cxnLst>
              <a:cxn ang="0">
                <a:pos x="T0" y="T1"/>
              </a:cxn>
              <a:cxn ang="0">
                <a:pos x="T2" y="T3"/>
              </a:cxn>
              <a:cxn ang="0">
                <a:pos x="T4" y="T5"/>
              </a:cxn>
            </a:cxnLst>
            <a:rect l="0" t="0" r="r" b="b"/>
            <a:pathLst>
              <a:path w="1623" h="281">
                <a:moveTo>
                  <a:pt x="1623" y="281"/>
                </a:moveTo>
                <a:lnTo>
                  <a:pt x="0" y="277"/>
                </a:lnTo>
                <a:lnTo>
                  <a:pt x="174" y="0"/>
                </a:lnTo>
              </a:path>
            </a:pathLst>
          </a:custGeom>
          <a:noFill/>
          <a:ln w="22225" cap="flat" cmpd="sng">
            <a:solidFill>
              <a:schemeClr val="accent1">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1058730">
              <a:lnSpc>
                <a:spcPct val="120000"/>
              </a:lnSpc>
              <a:defRPr/>
            </a:pPr>
            <a:endParaRPr lang="en-US" sz="758" kern="0" dirty="0">
              <a:solidFill>
                <a:srgbClr val="C0504D">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6">
            <a:extLst>
              <a:ext uri="{FF2B5EF4-FFF2-40B4-BE49-F238E27FC236}">
                <a16:creationId xmlns="" xmlns:a16="http://schemas.microsoft.com/office/drawing/2014/main" id="{AD75B160-1619-4D0C-B45E-BF39B5A46CF5}"/>
              </a:ext>
            </a:extLst>
          </p:cNvPr>
          <p:cNvSpPr>
            <a:spLocks/>
          </p:cNvSpPr>
          <p:nvPr/>
        </p:nvSpPr>
        <p:spPr bwMode="auto">
          <a:xfrm>
            <a:off x="5987319" y="1632680"/>
            <a:ext cx="1841328" cy="3208570"/>
          </a:xfrm>
          <a:custGeom>
            <a:avLst/>
            <a:gdLst>
              <a:gd name="T0" fmla="*/ 0 w 808"/>
              <a:gd name="T1" fmla="*/ 0 h 1408"/>
              <a:gd name="T2" fmla="*/ 808 w 808"/>
              <a:gd name="T3" fmla="*/ 1408 h 1408"/>
              <a:gd name="T4" fmla="*/ 430 w 808"/>
              <a:gd name="T5" fmla="*/ 1407 h 1408"/>
            </a:gdLst>
            <a:ahLst/>
            <a:cxnLst>
              <a:cxn ang="0">
                <a:pos x="T0" y="T1"/>
              </a:cxn>
              <a:cxn ang="0">
                <a:pos x="T2" y="T3"/>
              </a:cxn>
              <a:cxn ang="0">
                <a:pos x="T4" y="T5"/>
              </a:cxn>
            </a:cxnLst>
            <a:rect l="0" t="0" r="r" b="b"/>
            <a:pathLst>
              <a:path w="808" h="1408">
                <a:moveTo>
                  <a:pt x="0" y="0"/>
                </a:moveTo>
                <a:lnTo>
                  <a:pt x="808" y="1408"/>
                </a:lnTo>
                <a:lnTo>
                  <a:pt x="430" y="1407"/>
                </a:lnTo>
              </a:path>
            </a:pathLst>
          </a:custGeom>
          <a:noFill/>
          <a:ln w="22225" cap="flat" cmpd="sng">
            <a:solidFill>
              <a:schemeClr val="accent1">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1058730">
              <a:lnSpc>
                <a:spcPct val="120000"/>
              </a:lnSpc>
              <a:defRPr/>
            </a:pPr>
            <a:endParaRPr lang="en-US" sz="758" kern="0" dirty="0">
              <a:solidFill>
                <a:srgbClr val="C0504D">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4">
            <a:extLst>
              <a:ext uri="{FF2B5EF4-FFF2-40B4-BE49-F238E27FC236}">
                <a16:creationId xmlns="" xmlns:a16="http://schemas.microsoft.com/office/drawing/2014/main" id="{9DCF10DA-01A3-4581-B420-E8CD662D5832}"/>
              </a:ext>
            </a:extLst>
          </p:cNvPr>
          <p:cNvSpPr>
            <a:spLocks/>
          </p:cNvSpPr>
          <p:nvPr/>
        </p:nvSpPr>
        <p:spPr bwMode="auto">
          <a:xfrm>
            <a:off x="4084509" y="2124565"/>
            <a:ext cx="2245838" cy="3198861"/>
          </a:xfrm>
          <a:custGeom>
            <a:avLst/>
            <a:gdLst>
              <a:gd name="T0" fmla="*/ 0 w 986"/>
              <a:gd name="T1" fmla="*/ 1404 h 1404"/>
              <a:gd name="T2" fmla="*/ 814 w 986"/>
              <a:gd name="T3" fmla="*/ 0 h 1404"/>
              <a:gd name="T4" fmla="*/ 986 w 986"/>
              <a:gd name="T5" fmla="*/ 329 h 1404"/>
            </a:gdLst>
            <a:ahLst/>
            <a:cxnLst>
              <a:cxn ang="0">
                <a:pos x="T0" y="T1"/>
              </a:cxn>
              <a:cxn ang="0">
                <a:pos x="T2" y="T3"/>
              </a:cxn>
              <a:cxn ang="0">
                <a:pos x="T4" y="T5"/>
              </a:cxn>
            </a:cxnLst>
            <a:rect l="0" t="0" r="r" b="b"/>
            <a:pathLst>
              <a:path w="986" h="1404">
                <a:moveTo>
                  <a:pt x="0" y="1404"/>
                </a:moveTo>
                <a:lnTo>
                  <a:pt x="814" y="0"/>
                </a:lnTo>
                <a:lnTo>
                  <a:pt x="986" y="329"/>
                </a:lnTo>
              </a:path>
            </a:pathLst>
          </a:custGeom>
          <a:noFill/>
          <a:ln w="22225" cap="flat" cmpd="sng">
            <a:solidFill>
              <a:schemeClr val="accent1">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1058730">
              <a:lnSpc>
                <a:spcPct val="120000"/>
              </a:lnSpc>
              <a:defRPr/>
            </a:pPr>
            <a:endParaRPr lang="en-US" sz="758" kern="0" dirty="0">
              <a:solidFill>
                <a:srgbClr val="C0504D">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a:extLst>
              <a:ext uri="{FF2B5EF4-FFF2-40B4-BE49-F238E27FC236}">
                <a16:creationId xmlns="" xmlns:a16="http://schemas.microsoft.com/office/drawing/2014/main" id="{82FEAFD4-BB8A-4E2C-94E2-98D4278527BE}"/>
              </a:ext>
            </a:extLst>
          </p:cNvPr>
          <p:cNvGrpSpPr/>
          <p:nvPr/>
        </p:nvGrpSpPr>
        <p:grpSpPr>
          <a:xfrm>
            <a:off x="5173446" y="2957855"/>
            <a:ext cx="1831619" cy="1585677"/>
            <a:chOff x="5184784" y="3000488"/>
            <a:chExt cx="1831619" cy="1585677"/>
          </a:xfrm>
        </p:grpSpPr>
        <p:sp>
          <p:nvSpPr>
            <p:cNvPr id="6" name="AutoShape 3">
              <a:extLst>
                <a:ext uri="{FF2B5EF4-FFF2-40B4-BE49-F238E27FC236}">
                  <a16:creationId xmlns="" xmlns:a16="http://schemas.microsoft.com/office/drawing/2014/main" id="{BC2B2B6C-000A-43E0-8447-955473C8AD17}"/>
                </a:ext>
              </a:extLst>
            </p:cNvPr>
            <p:cNvSpPr>
              <a:spLocks noChangeArrowheads="1"/>
            </p:cNvSpPr>
            <p:nvPr/>
          </p:nvSpPr>
          <p:spPr bwMode="auto">
            <a:xfrm>
              <a:off x="5184784" y="3000488"/>
              <a:ext cx="1831619" cy="1585677"/>
            </a:xfrm>
            <a:prstGeom prst="triangle">
              <a:avLst>
                <a:gd name="adj" fmla="val 50000"/>
              </a:avLst>
            </a:prstGeom>
            <a:solidFill>
              <a:srgbClr val="008CD2"/>
            </a:solidFill>
            <a:ln w="38100">
              <a:noFill/>
            </a:ln>
            <a:effectLst>
              <a:outerShdw blurRad="63500" algn="ctr" rotWithShape="0">
                <a:prstClr val="black">
                  <a:alpha val="40000"/>
                </a:prstClr>
              </a:outerShdw>
            </a:effectLst>
          </p:spPr>
          <p:txBody>
            <a:bodyPr lIns="0" rIns="0" anchor="ctr"/>
            <a:lstStyle/>
            <a:p>
              <a:pPr algn="ctr" defTabSz="1058730">
                <a:lnSpc>
                  <a:spcPct val="120000"/>
                </a:lnSpc>
                <a:spcBef>
                  <a:spcPts val="695"/>
                </a:spcBef>
                <a:spcAft>
                  <a:spcPts val="695"/>
                </a:spcAft>
                <a:defRPr/>
              </a:pPr>
              <a:endParaRPr lang="en-US" sz="758" kern="0">
                <a:solidFill>
                  <a:srgbClr val="C0504D">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a:extLst>
                <a:ext uri="{FF2B5EF4-FFF2-40B4-BE49-F238E27FC236}">
                  <a16:creationId xmlns="" xmlns:a16="http://schemas.microsoft.com/office/drawing/2014/main" id="{F6A059DC-2237-40DD-B8C0-19E27B5E9AE1}"/>
                </a:ext>
              </a:extLst>
            </p:cNvPr>
            <p:cNvGrpSpPr>
              <a:grpSpLocks noChangeAspect="1"/>
            </p:cNvGrpSpPr>
            <p:nvPr/>
          </p:nvGrpSpPr>
          <p:grpSpPr>
            <a:xfrm>
              <a:off x="5849417" y="3773712"/>
              <a:ext cx="540000" cy="538042"/>
              <a:chOff x="3618897" y="2279040"/>
              <a:chExt cx="706229" cy="703668"/>
            </a:xfrm>
            <a:solidFill>
              <a:schemeClr val="bg1"/>
            </a:solidFill>
          </p:grpSpPr>
          <p:sp>
            <p:nvSpPr>
              <p:cNvPr id="8" name="Freeform 9">
                <a:extLst>
                  <a:ext uri="{FF2B5EF4-FFF2-40B4-BE49-F238E27FC236}">
                    <a16:creationId xmlns="" xmlns:a16="http://schemas.microsoft.com/office/drawing/2014/main" id="{32BB7382-1C1D-4256-9667-73E958C3D8C8}"/>
                  </a:ext>
                </a:extLst>
              </p:cNvPr>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504D">
                      <a:lumMod val="50000"/>
                    </a:srgbClr>
                  </a:solidFill>
                </a:endParaRPr>
              </a:p>
            </p:txBody>
          </p:sp>
          <p:sp>
            <p:nvSpPr>
              <p:cNvPr id="9" name="Freeform 10">
                <a:extLst>
                  <a:ext uri="{FF2B5EF4-FFF2-40B4-BE49-F238E27FC236}">
                    <a16:creationId xmlns="" xmlns:a16="http://schemas.microsoft.com/office/drawing/2014/main" id="{F13A53FF-6D03-4F41-A01A-0DC6C8957394}"/>
                  </a:ext>
                </a:extLst>
              </p:cNvPr>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504D">
                      <a:lumMod val="50000"/>
                    </a:srgbClr>
                  </a:solidFill>
                </a:endParaRPr>
              </a:p>
            </p:txBody>
          </p:sp>
          <p:sp>
            <p:nvSpPr>
              <p:cNvPr id="10" name="Freeform 11">
                <a:extLst>
                  <a:ext uri="{FF2B5EF4-FFF2-40B4-BE49-F238E27FC236}">
                    <a16:creationId xmlns="" xmlns:a16="http://schemas.microsoft.com/office/drawing/2014/main" id="{0703B1F1-8B74-4870-B427-C12505E39221}"/>
                  </a:ext>
                </a:extLst>
              </p:cNvPr>
              <p:cNvSpPr>
                <a:spLocks/>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C0504D">
                      <a:lumMod val="50000"/>
                    </a:srgbClr>
                  </a:solidFill>
                </a:endParaRPr>
              </a:p>
            </p:txBody>
          </p:sp>
        </p:grpSp>
      </p:grpSp>
      <p:sp>
        <p:nvSpPr>
          <p:cNvPr id="11" name="TextBox 66">
            <a:extLst>
              <a:ext uri="{FF2B5EF4-FFF2-40B4-BE49-F238E27FC236}">
                <a16:creationId xmlns="" xmlns:a16="http://schemas.microsoft.com/office/drawing/2014/main" id="{BB065054-964C-4FF1-A7CE-0B179AF1A1F1}"/>
              </a:ext>
            </a:extLst>
          </p:cNvPr>
          <p:cNvSpPr txBox="1"/>
          <p:nvPr/>
        </p:nvSpPr>
        <p:spPr>
          <a:xfrm>
            <a:off x="8140516" y="2276873"/>
            <a:ext cx="2964273" cy="1452834"/>
          </a:xfrm>
          <a:prstGeom prst="rect">
            <a:avLst/>
          </a:prstGeom>
          <a:noFill/>
        </p:spPr>
        <p:txBody>
          <a:bodyPr wrap="none" rtlCol="0">
            <a:spAutoFit/>
          </a:bodyPr>
          <a:lstStyle/>
          <a:p>
            <a:pPr algn="ctr">
              <a:lnSpc>
                <a:spcPct val="130000"/>
              </a:lnSpc>
            </a:pPr>
            <a:r>
              <a:rPr lang="zh-CN" altLang="zh-CN" sz="3600" b="1" dirty="0">
                <a:solidFill>
                  <a:srgbClr val="4F81BD">
                    <a:lumMod val="75000"/>
                  </a:srgbClr>
                </a:solidFill>
                <a:latin typeface="宋体"/>
              </a:rPr>
              <a:t>仓储绩效评价</a:t>
            </a:r>
            <a:endParaRPr lang="en-US" altLang="zh-CN" sz="3600" b="1" dirty="0">
              <a:solidFill>
                <a:srgbClr val="4F81BD">
                  <a:lumMod val="75000"/>
                </a:srgbClr>
              </a:solidFill>
              <a:latin typeface="宋体"/>
            </a:endParaRPr>
          </a:p>
          <a:p>
            <a:pPr algn="ctr">
              <a:lnSpc>
                <a:spcPct val="130000"/>
              </a:lnSpc>
            </a:pPr>
            <a:r>
              <a:rPr lang="zh-CN" altLang="zh-CN" sz="3600" b="1" dirty="0">
                <a:solidFill>
                  <a:srgbClr val="4F81BD">
                    <a:lumMod val="75000"/>
                  </a:srgbClr>
                </a:solidFill>
                <a:latin typeface="宋体"/>
              </a:rPr>
              <a:t>量化指标体系</a:t>
            </a:r>
            <a:endParaRPr lang="en-GB" sz="3600" b="1" dirty="0">
              <a:solidFill>
                <a:srgbClr val="4F81BD">
                  <a:lumMod val="75000"/>
                </a:srgbClr>
              </a:solidFill>
              <a:sym typeface="Arial" panose="020B0604020202020204" pitchFamily="34" charset="0"/>
            </a:endParaRPr>
          </a:p>
        </p:txBody>
      </p:sp>
      <p:grpSp>
        <p:nvGrpSpPr>
          <p:cNvPr id="12" name="Group 65">
            <a:extLst>
              <a:ext uri="{FF2B5EF4-FFF2-40B4-BE49-F238E27FC236}">
                <a16:creationId xmlns="" xmlns:a16="http://schemas.microsoft.com/office/drawing/2014/main" id="{846ADEAC-FD27-4C90-8A93-0CB61FE84B97}"/>
              </a:ext>
            </a:extLst>
          </p:cNvPr>
          <p:cNvGrpSpPr/>
          <p:nvPr/>
        </p:nvGrpSpPr>
        <p:grpSpPr>
          <a:xfrm>
            <a:off x="770622" y="2299895"/>
            <a:ext cx="3634771" cy="1532727"/>
            <a:chOff x="7750817" y="2049293"/>
            <a:chExt cx="3864996" cy="1453432"/>
          </a:xfrm>
        </p:grpSpPr>
        <p:sp>
          <p:nvSpPr>
            <p:cNvPr id="13" name="TextBox 66">
              <a:extLst>
                <a:ext uri="{FF2B5EF4-FFF2-40B4-BE49-F238E27FC236}">
                  <a16:creationId xmlns="" xmlns:a16="http://schemas.microsoft.com/office/drawing/2014/main" id="{0AD2B53E-BF19-4D2D-8EDA-EA65471A5750}"/>
                </a:ext>
              </a:extLst>
            </p:cNvPr>
            <p:cNvSpPr txBox="1"/>
            <p:nvPr/>
          </p:nvSpPr>
          <p:spPr>
            <a:xfrm>
              <a:off x="8463784" y="2049293"/>
              <a:ext cx="3152029" cy="1453432"/>
            </a:xfrm>
            <a:prstGeom prst="rect">
              <a:avLst/>
            </a:prstGeom>
            <a:noFill/>
          </p:spPr>
          <p:txBody>
            <a:bodyPr wrap="none" rtlCol="0">
              <a:spAutoFit/>
            </a:bodyPr>
            <a:lstStyle/>
            <a:p>
              <a:pPr algn="ctr">
                <a:lnSpc>
                  <a:spcPct val="130000"/>
                </a:lnSpc>
              </a:pPr>
              <a:r>
                <a:rPr lang="zh-CN" altLang="en-US" sz="3600" b="1" dirty="0">
                  <a:solidFill>
                    <a:srgbClr val="4F81BD">
                      <a:lumMod val="75000"/>
                    </a:srgbClr>
                  </a:solidFill>
                  <a:latin typeface="宋体"/>
                  <a:sym typeface="Arial" panose="020B0604020202020204" pitchFamily="34" charset="0"/>
                </a:rPr>
                <a:t>仓储绩效评价</a:t>
              </a:r>
              <a:endParaRPr lang="en-US" altLang="zh-CN" sz="3600" b="1" dirty="0">
                <a:solidFill>
                  <a:srgbClr val="4F81BD">
                    <a:lumMod val="75000"/>
                  </a:srgbClr>
                </a:solidFill>
                <a:latin typeface="宋体"/>
                <a:sym typeface="Arial" panose="020B0604020202020204" pitchFamily="34" charset="0"/>
              </a:endParaRPr>
            </a:p>
            <a:p>
              <a:pPr algn="ctr">
                <a:lnSpc>
                  <a:spcPct val="130000"/>
                </a:lnSpc>
              </a:pPr>
              <a:r>
                <a:rPr lang="zh-CN" altLang="en-US" sz="3600" b="1" dirty="0">
                  <a:solidFill>
                    <a:srgbClr val="4F81BD">
                      <a:lumMod val="75000"/>
                    </a:srgbClr>
                  </a:solidFill>
                  <a:latin typeface="宋体"/>
                  <a:sym typeface="Arial" panose="020B0604020202020204" pitchFamily="34" charset="0"/>
                </a:rPr>
                <a:t>概述</a:t>
              </a:r>
              <a:endParaRPr lang="en-GB" sz="3600" b="1" dirty="0">
                <a:solidFill>
                  <a:srgbClr val="4F81BD">
                    <a:lumMod val="75000"/>
                  </a:srgbClr>
                </a:solidFill>
                <a:sym typeface="Arial" panose="020B0604020202020204" pitchFamily="34" charset="0"/>
              </a:endParaRPr>
            </a:p>
          </p:txBody>
        </p:sp>
        <p:sp>
          <p:nvSpPr>
            <p:cNvPr id="14" name="Rectangle 67">
              <a:extLst>
                <a:ext uri="{FF2B5EF4-FFF2-40B4-BE49-F238E27FC236}">
                  <a16:creationId xmlns="" xmlns:a16="http://schemas.microsoft.com/office/drawing/2014/main" id="{1AE64878-395E-4E84-A247-0760A97D6B7A}"/>
                </a:ext>
              </a:extLst>
            </p:cNvPr>
            <p:cNvSpPr/>
            <p:nvPr/>
          </p:nvSpPr>
          <p:spPr>
            <a:xfrm>
              <a:off x="7750817" y="2842452"/>
              <a:ext cx="3846602" cy="353144"/>
            </a:xfrm>
            <a:prstGeom prst="rect">
              <a:avLst/>
            </a:prstGeom>
          </p:spPr>
          <p:txBody>
            <a:bodyPr wrap="square">
              <a:spAutoFit/>
            </a:bodyPr>
            <a:lstStyle/>
            <a:p>
              <a:pPr algn="r">
                <a:lnSpc>
                  <a:spcPct val="130000"/>
                </a:lnSpc>
              </a:pPr>
              <a:endParaRPr lang="en-GB" sz="140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zh-CN" altLang="en-US" sz="2400" dirty="0">
                <a:solidFill>
                  <a:prstClr val="white"/>
                </a:solidFill>
                <a:latin typeface="黑体" panose="02010609060101010101" pitchFamily="49" charset="-122"/>
                <a:ea typeface="黑体" panose="02010609060101010101" pitchFamily="49" charset="-122"/>
              </a:rPr>
              <a:t>仓储成</a:t>
            </a:r>
            <a:r>
              <a:rPr lang="zh-CN" altLang="en-US" sz="2400" dirty="0" smtClean="0">
                <a:solidFill>
                  <a:prstClr val="white"/>
                </a:solidFill>
                <a:latin typeface="黑体" panose="02010609060101010101" pitchFamily="49" charset="-122"/>
                <a:ea typeface="黑体" panose="02010609060101010101" pitchFamily="49" charset="-122"/>
              </a:rPr>
              <a:t>本与</a:t>
            </a:r>
            <a:r>
              <a:rPr lang="zh-CN" altLang="en-US" sz="2400" dirty="0">
                <a:solidFill>
                  <a:prstClr val="white"/>
                </a:solidFill>
                <a:latin typeface="黑体" panose="02010609060101010101" pitchFamily="49" charset="-122"/>
                <a:ea typeface="黑体" panose="02010609060101010101" pitchFamily="49" charset="-122"/>
              </a:rPr>
              <a:t>绩</a:t>
            </a:r>
            <a:r>
              <a:rPr lang="zh-CN" altLang="en-US" sz="2400" dirty="0" smtClean="0">
                <a:solidFill>
                  <a:prstClr val="white"/>
                </a:solidFill>
                <a:latin typeface="黑体" panose="02010609060101010101" pitchFamily="49" charset="-122"/>
                <a:ea typeface="黑体" panose="02010609060101010101" pitchFamily="49" charset="-122"/>
              </a:rPr>
              <a:t>效</a:t>
            </a:r>
            <a:r>
              <a:rPr lang="zh-CN" altLang="en-US" sz="2400" dirty="0">
                <a:solidFill>
                  <a:prstClr val="white"/>
                </a:solidFill>
                <a:latin typeface="黑体" panose="02010609060101010101" pitchFamily="49" charset="-122"/>
                <a:ea typeface="黑体" panose="02010609060101010101" pitchFamily="49" charset="-122"/>
              </a:rPr>
              <a:t>管理</a:t>
            </a:r>
          </a:p>
        </p:txBody>
      </p:sp>
      <p:sp>
        <p:nvSpPr>
          <p:cNvPr id="16" name="TextBox 66">
            <a:extLst>
              <a:ext uri="{FF2B5EF4-FFF2-40B4-BE49-F238E27FC236}">
                <a16:creationId xmlns="" xmlns:a16="http://schemas.microsoft.com/office/drawing/2014/main" id="{BB065054-964C-4FF1-A7CE-0B179AF1A1F1}"/>
              </a:ext>
            </a:extLst>
          </p:cNvPr>
          <p:cNvSpPr txBox="1"/>
          <p:nvPr/>
        </p:nvSpPr>
        <p:spPr>
          <a:xfrm>
            <a:off x="2668966" y="5661248"/>
            <a:ext cx="7272807" cy="745397"/>
          </a:xfrm>
          <a:prstGeom prst="rect">
            <a:avLst/>
          </a:prstGeom>
          <a:solidFill>
            <a:srgbClr val="71BB17"/>
          </a:solidFill>
        </p:spPr>
        <p:txBody>
          <a:bodyPr wrap="square" rtlCol="0">
            <a:spAutoFit/>
          </a:bodyPr>
          <a:lstStyle/>
          <a:p>
            <a:pPr algn="ctr">
              <a:lnSpc>
                <a:spcPct val="130000"/>
              </a:lnSpc>
            </a:pPr>
            <a:r>
              <a:rPr lang="zh-CN" altLang="en-US" sz="3600" b="1" dirty="0">
                <a:solidFill>
                  <a:schemeClr val="bg1"/>
                </a:solidFill>
                <a:latin typeface="迷你简菱心" panose="02010609000101010101" pitchFamily="49" charset="-122"/>
                <a:ea typeface="迷你简菱心" panose="02010609000101010101" pitchFamily="49" charset="-122"/>
              </a:rPr>
              <a:t>仓</a:t>
            </a:r>
            <a:r>
              <a:rPr lang="zh-CN" altLang="en-US" sz="3600" b="1" dirty="0">
                <a:solidFill>
                  <a:schemeClr val="bg1"/>
                </a:solidFill>
                <a:latin typeface="宋体"/>
              </a:rPr>
              <a:t>储绩效考核指标的分析 </a:t>
            </a:r>
            <a:endParaRPr lang="en-GB" sz="3600" b="1" dirty="0">
              <a:solidFill>
                <a:schemeClr val="bg1"/>
              </a:solidFill>
              <a:sym typeface="Arial" panose="020B0604020202020204" pitchFamily="34" charset="0"/>
            </a:endParaRPr>
          </a:p>
        </p:txBody>
      </p:sp>
    </p:spTree>
    <p:extLst>
      <p:ext uri="{BB962C8B-B14F-4D97-AF65-F5344CB8AC3E}">
        <p14:creationId xmlns:p14="http://schemas.microsoft.com/office/powerpoint/2010/main" val="1238543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1490663" y="1988840"/>
            <a:ext cx="9361039" cy="2952328"/>
          </a:xfrm>
        </p:spPr>
        <p:txBody>
          <a:bodyPr/>
          <a:lstStyle/>
          <a:p>
            <a:pPr>
              <a:buFont typeface="Wingdings" pitchFamily="2" charset="2"/>
              <a:buNone/>
            </a:pPr>
            <a:r>
              <a:rPr kumimoji="1" lang="en-US" altLang="zh-CN" sz="2800" b="1" dirty="0">
                <a:solidFill>
                  <a:srgbClr val="10253F"/>
                </a:solidFill>
                <a:latin typeface="楷体_GB2312" pitchFamily="49" charset="-122"/>
                <a:ea typeface="楷体_GB2312" pitchFamily="49" charset="-122"/>
              </a:rPr>
              <a:t>    </a:t>
            </a:r>
            <a:r>
              <a:rPr kumimoji="1" lang="zh-CN" altLang="en-US" sz="2800" b="1" dirty="0">
                <a:solidFill>
                  <a:srgbClr val="10253F"/>
                </a:solidFill>
                <a:latin typeface="楷体_GB2312" pitchFamily="49" charset="-122"/>
                <a:ea typeface="楷体_GB2312" pitchFamily="49" charset="-122"/>
              </a:rPr>
              <a:t>要全面、准确地认识仓储企业的现状和规律，把握其</a:t>
            </a:r>
            <a:endParaRPr kumimoji="1" lang="en-US" altLang="zh-CN" sz="2800" b="1" dirty="0">
              <a:solidFill>
                <a:srgbClr val="10253F"/>
              </a:solidFill>
              <a:latin typeface="楷体_GB2312" pitchFamily="49" charset="-122"/>
              <a:ea typeface="楷体_GB2312" pitchFamily="49" charset="-122"/>
            </a:endParaRPr>
          </a:p>
          <a:p>
            <a:pPr>
              <a:buFont typeface="Wingdings" pitchFamily="2" charset="2"/>
              <a:buNone/>
            </a:pPr>
            <a:r>
              <a:rPr kumimoji="1" lang="zh-CN" altLang="en-US" sz="2800" b="1" dirty="0">
                <a:solidFill>
                  <a:srgbClr val="10253F"/>
                </a:solidFill>
                <a:latin typeface="楷体_GB2312" pitchFamily="49" charset="-122"/>
                <a:ea typeface="楷体_GB2312" pitchFamily="49" charset="-122"/>
              </a:rPr>
              <a:t>发展的趋势，必须对各个指标进行系统而周密的分析，以</a:t>
            </a:r>
            <a:endParaRPr kumimoji="1" lang="en-US" altLang="zh-CN" sz="2800" b="1" dirty="0">
              <a:solidFill>
                <a:srgbClr val="10253F"/>
              </a:solidFill>
              <a:latin typeface="楷体_GB2312" pitchFamily="49" charset="-122"/>
              <a:ea typeface="楷体_GB2312" pitchFamily="49" charset="-122"/>
            </a:endParaRPr>
          </a:p>
          <a:p>
            <a:pPr>
              <a:buFont typeface="Wingdings" pitchFamily="2" charset="2"/>
              <a:buNone/>
            </a:pPr>
            <a:r>
              <a:rPr kumimoji="1" lang="zh-CN" altLang="en-US" sz="2800" b="1" dirty="0">
                <a:solidFill>
                  <a:srgbClr val="10253F"/>
                </a:solidFill>
                <a:latin typeface="楷体_GB2312" pitchFamily="49" charset="-122"/>
                <a:ea typeface="楷体_GB2312" pitchFamily="49" charset="-122"/>
              </a:rPr>
              <a:t>便发现问题，并透过现象，认识内在的规律，采取相应的</a:t>
            </a:r>
            <a:endParaRPr kumimoji="1" lang="en-US" altLang="zh-CN" sz="2800" b="1" dirty="0">
              <a:solidFill>
                <a:srgbClr val="10253F"/>
              </a:solidFill>
              <a:latin typeface="楷体_GB2312" pitchFamily="49" charset="-122"/>
              <a:ea typeface="楷体_GB2312" pitchFamily="49" charset="-122"/>
            </a:endParaRPr>
          </a:p>
          <a:p>
            <a:pPr>
              <a:buFont typeface="Wingdings" pitchFamily="2" charset="2"/>
              <a:buNone/>
            </a:pPr>
            <a:r>
              <a:rPr kumimoji="1" lang="zh-CN" altLang="en-US" sz="2800" b="1" dirty="0">
                <a:solidFill>
                  <a:srgbClr val="10253F"/>
                </a:solidFill>
                <a:latin typeface="楷体_GB2312" pitchFamily="49" charset="-122"/>
                <a:ea typeface="楷体_GB2312" pitchFamily="49" charset="-122"/>
              </a:rPr>
              <a:t>措施，使仓储企业各项工作水平得到提高，从而提高企业</a:t>
            </a:r>
            <a:endParaRPr kumimoji="1" lang="en-US" altLang="zh-CN" sz="2800" b="1" dirty="0">
              <a:solidFill>
                <a:srgbClr val="10253F"/>
              </a:solidFill>
              <a:latin typeface="楷体_GB2312" pitchFamily="49" charset="-122"/>
              <a:ea typeface="楷体_GB2312" pitchFamily="49" charset="-122"/>
            </a:endParaRPr>
          </a:p>
          <a:p>
            <a:pPr>
              <a:buFont typeface="Wingdings" pitchFamily="2" charset="2"/>
              <a:buNone/>
            </a:pPr>
            <a:r>
              <a:rPr kumimoji="1" lang="zh-CN" altLang="en-US" sz="2800" b="1" dirty="0">
                <a:solidFill>
                  <a:srgbClr val="10253F"/>
                </a:solidFill>
                <a:latin typeface="楷体_GB2312" pitchFamily="49" charset="-122"/>
                <a:ea typeface="楷体_GB2312" pitchFamily="49" charset="-122"/>
              </a:rPr>
              <a:t>的经济效益。 </a:t>
            </a:r>
          </a:p>
        </p:txBody>
      </p:sp>
      <p:sp>
        <p:nvSpPr>
          <p:cNvPr id="5" name="矩形 4"/>
          <p:cNvSpPr/>
          <p:nvPr/>
        </p:nvSpPr>
        <p:spPr>
          <a:xfrm>
            <a:off x="5908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任务导入</a:t>
            </a:r>
          </a:p>
        </p:txBody>
      </p:sp>
      <p:sp>
        <p:nvSpPr>
          <p:cNvPr id="6" name="TextBox 8">
            <a:extLst>
              <a:ext uri="{FF2B5EF4-FFF2-40B4-BE49-F238E27FC236}">
                <a16:creationId xmlns:a16="http://schemas.microsoft.com/office/drawing/2014/main" xmlns="" id="{E950ED0C-5D58-4AE1-A6BC-B0EB9EC103B4}"/>
              </a:ext>
            </a:extLst>
          </p:cNvPr>
          <p:cNvSpPr txBox="1"/>
          <p:nvPr/>
        </p:nvSpPr>
        <p:spPr>
          <a:xfrm>
            <a:off x="841297" y="-78353"/>
            <a:ext cx="5113862" cy="504369"/>
          </a:xfrm>
          <a:prstGeom prst="rect">
            <a:avLst/>
          </a:prstGeom>
          <a:noFill/>
        </p:spPr>
        <p:txBody>
          <a:bodyPr wrap="square" rtlCol="0" anchor="ctr">
            <a:spAutoFit/>
          </a:bodyPr>
          <a:lstStyle/>
          <a:p>
            <a:pPr>
              <a:lnSpc>
                <a:spcPct val="130000"/>
              </a:lnSpc>
            </a:pPr>
            <a:r>
              <a:rPr lang="zh-CN" altLang="en-US" sz="2400" dirty="0">
                <a:solidFill>
                  <a:prstClr val="white"/>
                </a:solidFill>
                <a:latin typeface="黑体" panose="02010609060101010101" pitchFamily="49" charset="-122"/>
                <a:ea typeface="黑体" panose="02010609060101010101" pitchFamily="49" charset="-122"/>
              </a:rPr>
              <a:t>仓储绩效考核指标的分析 </a:t>
            </a:r>
            <a:endParaRPr lang="en-GB" altLang="zh-CN" sz="24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Tree>
    <p:extLst>
      <p:ext uri="{BB962C8B-B14F-4D97-AF65-F5344CB8AC3E}">
        <p14:creationId xmlns:p14="http://schemas.microsoft.com/office/powerpoint/2010/main" val="2806015317"/>
      </p:ext>
    </p:extLst>
  </p:cSld>
  <p:clrMapOvr>
    <a:masterClrMapping/>
  </p:clrMapOvr>
  <p:transition advClick="0">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609918" y="1524000"/>
            <a:ext cx="10978515" cy="5029200"/>
          </a:xfrm>
        </p:spPr>
        <p:txBody>
          <a:bodyPr/>
          <a:lstStyle/>
          <a:p>
            <a:pPr>
              <a:lnSpc>
                <a:spcPct val="90000"/>
              </a:lnSpc>
            </a:pPr>
            <a:r>
              <a:rPr lang="zh-CN" altLang="en-US" sz="3200" b="1" dirty="0">
                <a:solidFill>
                  <a:srgbClr val="0033CC"/>
                </a:solidFill>
                <a:latin typeface="Times New Roman" pitchFamily="18" charset="0"/>
                <a:ea typeface="楷体_GB2312" pitchFamily="49" charset="-122"/>
              </a:rPr>
              <a:t>一、 对比分析法</a:t>
            </a:r>
          </a:p>
          <a:p>
            <a:pPr>
              <a:lnSpc>
                <a:spcPct val="90000"/>
              </a:lnSpc>
            </a:pPr>
            <a:endParaRPr lang="zh-CN" altLang="en-US" sz="1200" b="1" dirty="0">
              <a:solidFill>
                <a:srgbClr val="0033CC"/>
              </a:solidFill>
              <a:latin typeface="Times New Roman" pitchFamily="18" charset="0"/>
              <a:ea typeface="楷体_GB2312" pitchFamily="49" charset="-122"/>
            </a:endParaRPr>
          </a:p>
          <a:p>
            <a:pPr>
              <a:lnSpc>
                <a:spcPct val="90000"/>
              </a:lnSpc>
              <a:buFont typeface="Wingdings" pitchFamily="2" charset="2"/>
              <a:buNone/>
            </a:pPr>
            <a:r>
              <a:rPr lang="zh-CN" altLang="en-US" sz="2800" dirty="0">
                <a:ea typeface="楷体_GB2312" pitchFamily="49" charset="-122"/>
              </a:rPr>
              <a:t>       </a:t>
            </a:r>
            <a:r>
              <a:rPr lang="zh-CN" altLang="en-US" sz="2800" b="1" dirty="0">
                <a:ea typeface="楷体_GB2312" pitchFamily="49" charset="-122"/>
              </a:rPr>
              <a:t>对比分析法是将两个或两个以上有内在联系的、可比的指标（或</a:t>
            </a:r>
            <a:endParaRPr lang="en-US" altLang="zh-CN" sz="2800" b="1" dirty="0">
              <a:ea typeface="楷体_GB2312" pitchFamily="49" charset="-122"/>
            </a:endParaRPr>
          </a:p>
          <a:p>
            <a:pPr>
              <a:lnSpc>
                <a:spcPct val="90000"/>
              </a:lnSpc>
              <a:buFont typeface="Wingdings" pitchFamily="2" charset="2"/>
              <a:buNone/>
            </a:pPr>
            <a:r>
              <a:rPr lang="zh-CN" altLang="en-US" sz="2800" b="1" dirty="0">
                <a:ea typeface="楷体_GB2312" pitchFamily="49" charset="-122"/>
              </a:rPr>
              <a:t>数量）进行对比分析，从而认识仓储企业的现状及其规律性。对比分</a:t>
            </a:r>
            <a:endParaRPr lang="en-US" altLang="zh-CN" sz="2800" b="1" dirty="0">
              <a:ea typeface="楷体_GB2312" pitchFamily="49" charset="-122"/>
            </a:endParaRPr>
          </a:p>
          <a:p>
            <a:pPr>
              <a:lnSpc>
                <a:spcPct val="90000"/>
              </a:lnSpc>
              <a:buFont typeface="Wingdings" pitchFamily="2" charset="2"/>
              <a:buNone/>
            </a:pPr>
            <a:r>
              <a:rPr lang="zh-CN" altLang="en-US" sz="2800" b="1" dirty="0">
                <a:ea typeface="楷体_GB2312" pitchFamily="49" charset="-122"/>
              </a:rPr>
              <a:t>析法是绩效考核指标分析法中使用最普遍、最简单和最有效的方法。</a:t>
            </a:r>
          </a:p>
          <a:p>
            <a:pPr>
              <a:lnSpc>
                <a:spcPct val="90000"/>
              </a:lnSpc>
              <a:buFont typeface="Wingdings" pitchFamily="2" charset="2"/>
              <a:buNone/>
            </a:pPr>
            <a:endParaRPr lang="zh-CN" altLang="en-US" sz="1000" b="1" dirty="0">
              <a:ea typeface="楷体_GB2312" pitchFamily="49" charset="-122"/>
            </a:endParaRPr>
          </a:p>
          <a:p>
            <a:pPr>
              <a:lnSpc>
                <a:spcPct val="90000"/>
              </a:lnSpc>
              <a:buFont typeface="Wingdings" pitchFamily="2" charset="2"/>
              <a:buNone/>
            </a:pPr>
            <a:r>
              <a:rPr lang="zh-CN" altLang="en-US" sz="2800" b="1" u="sng" dirty="0">
                <a:solidFill>
                  <a:srgbClr val="FF0000"/>
                </a:solidFill>
                <a:ea typeface="楷体_GB2312" pitchFamily="49" charset="-122"/>
              </a:rPr>
              <a:t>包括</a:t>
            </a:r>
            <a:r>
              <a:rPr lang="zh-CN" altLang="en-US" sz="2800" b="1" dirty="0">
                <a:solidFill>
                  <a:srgbClr val="FF0000"/>
                </a:solidFill>
                <a:ea typeface="楷体_GB2312" pitchFamily="49" charset="-122"/>
              </a:rPr>
              <a:t>：</a:t>
            </a:r>
            <a:r>
              <a:rPr lang="en-US" altLang="zh-CN" sz="2800" b="1" dirty="0">
                <a:latin typeface="Times New Roman" pitchFamily="18" charset="0"/>
                <a:ea typeface="楷体_GB2312" pitchFamily="49" charset="-122"/>
              </a:rPr>
              <a:t>(1) </a:t>
            </a:r>
            <a:r>
              <a:rPr lang="zh-CN" altLang="en-US" sz="2800" b="1" dirty="0">
                <a:ea typeface="楷体_GB2312" pitchFamily="49" charset="-122"/>
              </a:rPr>
              <a:t>计划完成情况的对比分析</a:t>
            </a:r>
          </a:p>
          <a:p>
            <a:pPr>
              <a:lnSpc>
                <a:spcPct val="90000"/>
              </a:lnSpc>
              <a:buFont typeface="Wingdings" pitchFamily="2" charset="2"/>
              <a:buNone/>
            </a:pPr>
            <a:r>
              <a:rPr lang="zh-CN" altLang="en-US" sz="2800" b="1" dirty="0">
                <a:ea typeface="楷体_GB2312" pitchFamily="49" charset="-122"/>
              </a:rPr>
              <a:t>             </a:t>
            </a:r>
            <a:r>
              <a:rPr lang="en-US" altLang="zh-CN" sz="2800" b="1" dirty="0">
                <a:latin typeface="Times New Roman" pitchFamily="18" charset="0"/>
                <a:ea typeface="楷体_GB2312" pitchFamily="49" charset="-122"/>
              </a:rPr>
              <a:t>(2) </a:t>
            </a:r>
            <a:r>
              <a:rPr lang="zh-CN" altLang="en-US" sz="2800" b="1" dirty="0">
                <a:ea typeface="楷体_GB2312" pitchFamily="49" charset="-122"/>
              </a:rPr>
              <a:t>纵向动态对比分析</a:t>
            </a:r>
          </a:p>
          <a:p>
            <a:pPr>
              <a:lnSpc>
                <a:spcPct val="90000"/>
              </a:lnSpc>
              <a:buFont typeface="Wingdings" pitchFamily="2" charset="2"/>
              <a:buNone/>
            </a:pPr>
            <a:r>
              <a:rPr lang="zh-CN" altLang="en-US" sz="2800" b="1" dirty="0">
                <a:ea typeface="楷体_GB2312" pitchFamily="49" charset="-122"/>
              </a:rPr>
              <a:t>             </a:t>
            </a:r>
            <a:r>
              <a:rPr lang="en-US" altLang="zh-CN" sz="2800" b="1" dirty="0">
                <a:latin typeface="Times New Roman" pitchFamily="18" charset="0"/>
                <a:ea typeface="楷体_GB2312" pitchFamily="49" charset="-122"/>
              </a:rPr>
              <a:t>(3)</a:t>
            </a:r>
            <a:r>
              <a:rPr lang="en-US" altLang="zh-CN" sz="2800" b="1" dirty="0">
                <a:ea typeface="楷体_GB2312" pitchFamily="49" charset="-122"/>
              </a:rPr>
              <a:t> </a:t>
            </a:r>
            <a:r>
              <a:rPr lang="zh-CN" altLang="en-US" sz="2800" b="1" dirty="0">
                <a:ea typeface="楷体_GB2312" pitchFamily="49" charset="-122"/>
              </a:rPr>
              <a:t>横向类比分析</a:t>
            </a:r>
          </a:p>
          <a:p>
            <a:pPr>
              <a:lnSpc>
                <a:spcPct val="90000"/>
              </a:lnSpc>
              <a:buFont typeface="Wingdings" pitchFamily="2" charset="2"/>
              <a:buNone/>
            </a:pPr>
            <a:r>
              <a:rPr lang="zh-CN" altLang="en-US" sz="2800" b="1" dirty="0">
                <a:ea typeface="楷体_GB2312" pitchFamily="49" charset="-122"/>
              </a:rPr>
              <a:t>             </a:t>
            </a:r>
            <a:r>
              <a:rPr lang="en-US" altLang="zh-CN" sz="2800" b="1" dirty="0">
                <a:latin typeface="Times New Roman" pitchFamily="18" charset="0"/>
                <a:ea typeface="楷体_GB2312" pitchFamily="49" charset="-122"/>
              </a:rPr>
              <a:t>(4) </a:t>
            </a:r>
            <a:r>
              <a:rPr lang="zh-CN" altLang="en-US" sz="2800" b="1" dirty="0">
                <a:ea typeface="楷体_GB2312" pitchFamily="49" charset="-122"/>
              </a:rPr>
              <a:t>结构对比分析  </a:t>
            </a:r>
          </a:p>
        </p:txBody>
      </p:sp>
      <p:sp>
        <p:nvSpPr>
          <p:cNvPr id="5" name="TextBox 8">
            <a:extLst>
              <a:ext uri="{FF2B5EF4-FFF2-40B4-BE49-F238E27FC236}">
                <a16:creationId xmlns:a16="http://schemas.microsoft.com/office/drawing/2014/main" xmlns="" id="{E950ED0C-5D58-4AE1-A6BC-B0EB9EC103B4}"/>
              </a:ext>
            </a:extLst>
          </p:cNvPr>
          <p:cNvSpPr txBox="1"/>
          <p:nvPr/>
        </p:nvSpPr>
        <p:spPr>
          <a:xfrm>
            <a:off x="841297" y="-78353"/>
            <a:ext cx="5113862" cy="504369"/>
          </a:xfrm>
          <a:prstGeom prst="rect">
            <a:avLst/>
          </a:prstGeom>
          <a:noFill/>
        </p:spPr>
        <p:txBody>
          <a:bodyPr wrap="square" rtlCol="0" anchor="ctr">
            <a:spAutoFit/>
          </a:bodyPr>
          <a:lstStyle/>
          <a:p>
            <a:pPr>
              <a:lnSpc>
                <a:spcPct val="130000"/>
              </a:lnSpc>
            </a:pPr>
            <a:r>
              <a:rPr lang="zh-CN" altLang="en-US" sz="2400" dirty="0">
                <a:solidFill>
                  <a:prstClr val="white"/>
                </a:solidFill>
                <a:latin typeface="黑体" panose="02010609060101010101" pitchFamily="49" charset="-122"/>
                <a:ea typeface="黑体" panose="02010609060101010101" pitchFamily="49" charset="-122"/>
              </a:rPr>
              <a:t>仓储绩效考核指标的分析 </a:t>
            </a:r>
            <a:endParaRPr lang="en-GB" altLang="zh-CN" sz="24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6" name="矩形 5"/>
          <p:cNvSpPr/>
          <p:nvPr/>
        </p:nvSpPr>
        <p:spPr>
          <a:xfrm>
            <a:off x="7107423" y="-25392"/>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275308925"/>
      </p:ext>
    </p:extLst>
  </p:cSld>
  <p:clrMapOvr>
    <a:masterClrMapping/>
  </p:clrMapOvr>
  <p:transition advClick="0">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23" name="Rectangle 3"/>
          <p:cNvSpPr>
            <a:spLocks noGrp="1" noRot="1" noChangeArrowheads="1"/>
          </p:cNvSpPr>
          <p:nvPr>
            <p:ph type="body" idx="4294967295"/>
          </p:nvPr>
        </p:nvSpPr>
        <p:spPr>
          <a:xfrm>
            <a:off x="609918" y="990600"/>
            <a:ext cx="10978515" cy="5678488"/>
          </a:xfrm>
          <a:prstGeom prst="rect">
            <a:avLst/>
          </a:prstGeom>
        </p:spPr>
        <p:txBody>
          <a:bodyPr/>
          <a:lstStyle/>
          <a:p>
            <a:pPr>
              <a:buFont typeface="Wingdings" pitchFamily="2" charset="2"/>
              <a:buNone/>
            </a:pPr>
            <a:r>
              <a:rPr lang="en-US" altLang="zh-CN" sz="2800" b="1">
                <a:solidFill>
                  <a:srgbClr val="0033CC"/>
                </a:solidFill>
                <a:latin typeface="Times New Roman" pitchFamily="18" charset="0"/>
                <a:ea typeface="楷体_GB2312" pitchFamily="49" charset="-122"/>
              </a:rPr>
              <a:t>   (</a:t>
            </a:r>
            <a:r>
              <a:rPr lang="en-US" sz="2800" b="1">
                <a:solidFill>
                  <a:srgbClr val="0033CC"/>
                </a:solidFill>
                <a:latin typeface="Times New Roman" pitchFamily="18" charset="0"/>
                <a:ea typeface="楷体_GB2312" pitchFamily="49" charset="-122"/>
              </a:rPr>
              <a:t>1</a:t>
            </a:r>
            <a:r>
              <a:rPr lang="en-US" altLang="zh-CN" sz="2800" b="1">
                <a:solidFill>
                  <a:srgbClr val="0033CC"/>
                </a:solidFill>
                <a:latin typeface="Times New Roman" pitchFamily="18" charset="0"/>
                <a:ea typeface="楷体_GB2312" pitchFamily="49" charset="-122"/>
              </a:rPr>
              <a:t>)</a:t>
            </a:r>
            <a:r>
              <a:rPr lang="en-US" sz="2800" b="1">
                <a:solidFill>
                  <a:srgbClr val="0033CC"/>
                </a:solidFill>
                <a:latin typeface="Times New Roman" pitchFamily="18" charset="0"/>
                <a:ea typeface="楷体_GB2312" pitchFamily="49" charset="-122"/>
              </a:rPr>
              <a:t>.</a:t>
            </a:r>
            <a:r>
              <a:rPr lang="zh-CN" altLang="en-US" sz="2800" b="1">
                <a:solidFill>
                  <a:srgbClr val="0033CC"/>
                </a:solidFill>
                <a:latin typeface="Times New Roman" pitchFamily="18" charset="0"/>
                <a:ea typeface="楷体_GB2312" pitchFamily="49" charset="-122"/>
              </a:rPr>
              <a:t>计划完成情况的对比分析</a:t>
            </a:r>
          </a:p>
          <a:p>
            <a:pPr>
              <a:buFont typeface="Wingdings" pitchFamily="2" charset="2"/>
              <a:buNone/>
            </a:pPr>
            <a:endParaRPr lang="zh-CN" altLang="en-US" sz="900" b="1">
              <a:solidFill>
                <a:srgbClr val="0033CC"/>
              </a:solidFill>
              <a:latin typeface="Times New Roman" pitchFamily="18" charset="0"/>
              <a:ea typeface="楷体_GB2312" pitchFamily="49" charset="-122"/>
            </a:endParaRPr>
          </a:p>
          <a:p>
            <a:pPr>
              <a:buFont typeface="Wingdings" pitchFamily="2" charset="2"/>
              <a:buNone/>
            </a:pPr>
            <a:r>
              <a:rPr lang="zh-CN" altLang="en-US"/>
              <a:t>              </a:t>
            </a:r>
            <a:r>
              <a:rPr lang="zh-CN" altLang="en-US" sz="2400" b="1">
                <a:ea typeface="楷体_GB2312" pitchFamily="49" charset="-122"/>
              </a:rPr>
              <a:t>计划完成情况的对比分析是将同类指标的实际完成数或预计完成数与计划数进行对比分析，从而反映计划完成的绝对数和相对程度，分析计划完成或未完成的具体原因， 肯定成绩，总结经验，找出差距，提出措施。</a:t>
            </a:r>
          </a:p>
          <a:p>
            <a:pPr>
              <a:buFont typeface="Wingdings" pitchFamily="2" charset="2"/>
              <a:buNone/>
            </a:pPr>
            <a:endParaRPr lang="zh-CN" altLang="en-US" sz="1200" b="1">
              <a:ea typeface="楷体_GB2312" pitchFamily="49" charset="-122"/>
            </a:endParaRPr>
          </a:p>
          <a:p>
            <a:pPr>
              <a:buFont typeface="Wingdings" pitchFamily="2" charset="2"/>
              <a:buNone/>
            </a:pPr>
            <a:r>
              <a:rPr lang="zh-CN" altLang="en-US" sz="2800" b="1">
                <a:solidFill>
                  <a:srgbClr val="0033CC"/>
                </a:solidFill>
                <a:latin typeface="Times New Roman" pitchFamily="18" charset="0"/>
                <a:ea typeface="楷体_GB2312" pitchFamily="49" charset="-122"/>
              </a:rPr>
              <a:t>   </a:t>
            </a:r>
            <a:r>
              <a:rPr lang="en-US" altLang="zh-CN" sz="2800" b="1">
                <a:solidFill>
                  <a:srgbClr val="0033CC"/>
                </a:solidFill>
                <a:latin typeface="Times New Roman" pitchFamily="18" charset="0"/>
                <a:ea typeface="楷体_GB2312" pitchFamily="49" charset="-122"/>
              </a:rPr>
              <a:t>(</a:t>
            </a:r>
            <a:r>
              <a:rPr lang="en-US" sz="2800" b="1">
                <a:solidFill>
                  <a:srgbClr val="0033CC"/>
                </a:solidFill>
                <a:latin typeface="Times New Roman" pitchFamily="18" charset="0"/>
                <a:ea typeface="楷体_GB2312" pitchFamily="49" charset="-122"/>
              </a:rPr>
              <a:t>2</a:t>
            </a:r>
            <a:r>
              <a:rPr lang="en-US" altLang="zh-CN" sz="2800" b="1">
                <a:solidFill>
                  <a:srgbClr val="0033CC"/>
                </a:solidFill>
                <a:latin typeface="Times New Roman" pitchFamily="18" charset="0"/>
                <a:ea typeface="楷体_GB2312" pitchFamily="49" charset="-122"/>
              </a:rPr>
              <a:t>)</a:t>
            </a:r>
            <a:r>
              <a:rPr lang="en-US" sz="2800" b="1">
                <a:solidFill>
                  <a:srgbClr val="0033CC"/>
                </a:solidFill>
                <a:latin typeface="Times New Roman" pitchFamily="18" charset="0"/>
                <a:ea typeface="楷体_GB2312" pitchFamily="49" charset="-122"/>
              </a:rPr>
              <a:t>.</a:t>
            </a:r>
            <a:r>
              <a:rPr lang="zh-CN" altLang="en-US" sz="2800" b="1">
                <a:solidFill>
                  <a:srgbClr val="0033CC"/>
                </a:solidFill>
                <a:latin typeface="Times New Roman" pitchFamily="18" charset="0"/>
                <a:ea typeface="楷体_GB2312" pitchFamily="49" charset="-122"/>
              </a:rPr>
              <a:t>纵向动态对比分析</a:t>
            </a:r>
          </a:p>
          <a:p>
            <a:pPr>
              <a:buFont typeface="Wingdings" pitchFamily="2" charset="2"/>
              <a:buNone/>
            </a:pPr>
            <a:endParaRPr lang="zh-CN" altLang="en-US" sz="900" b="1">
              <a:solidFill>
                <a:srgbClr val="0033CC"/>
              </a:solidFill>
              <a:latin typeface="Times New Roman" pitchFamily="18" charset="0"/>
              <a:ea typeface="楷体_GB2312" pitchFamily="49" charset="-122"/>
            </a:endParaRPr>
          </a:p>
          <a:p>
            <a:pPr>
              <a:buFont typeface="Wingdings" pitchFamily="2" charset="2"/>
              <a:buNone/>
            </a:pPr>
            <a:r>
              <a:rPr lang="zh-CN" altLang="en-US"/>
              <a:t>             </a:t>
            </a:r>
            <a:r>
              <a:rPr lang="zh-CN" altLang="en-US" sz="2400" b="1">
                <a:ea typeface="楷体_GB2312" pitchFamily="49" charset="-122"/>
              </a:rPr>
              <a:t>纵向动态对比分析是将不同时间上的相同种类的仓储经济效益指标进行对比，可以是本期与基期（或上期）比，也可以是本期与历史同期实际指标比，与历史平均水平比，与历史最好水平比等。通过对比分析，掌握事物发展的方向和速度，寻找指标增长或降低的原因，提出改进措施。</a:t>
            </a:r>
          </a:p>
        </p:txBody>
      </p:sp>
      <p:sp>
        <p:nvSpPr>
          <p:cNvPr id="4" name="TextBox 8">
            <a:extLst>
              <a:ext uri="{FF2B5EF4-FFF2-40B4-BE49-F238E27FC236}">
                <a16:creationId xmlns:a16="http://schemas.microsoft.com/office/drawing/2014/main" xmlns="" id="{E950ED0C-5D58-4AE1-A6BC-B0EB9EC103B4}"/>
              </a:ext>
            </a:extLst>
          </p:cNvPr>
          <p:cNvSpPr txBox="1"/>
          <p:nvPr/>
        </p:nvSpPr>
        <p:spPr>
          <a:xfrm>
            <a:off x="841297" y="-78353"/>
            <a:ext cx="5113862" cy="504369"/>
          </a:xfrm>
          <a:prstGeom prst="rect">
            <a:avLst/>
          </a:prstGeom>
          <a:noFill/>
        </p:spPr>
        <p:txBody>
          <a:bodyPr wrap="square" rtlCol="0" anchor="ctr">
            <a:spAutoFit/>
          </a:bodyPr>
          <a:lstStyle/>
          <a:p>
            <a:pPr>
              <a:lnSpc>
                <a:spcPct val="130000"/>
              </a:lnSpc>
            </a:pPr>
            <a:r>
              <a:rPr lang="zh-CN" altLang="en-US" sz="2400" dirty="0">
                <a:solidFill>
                  <a:prstClr val="white"/>
                </a:solidFill>
                <a:latin typeface="黑体" panose="02010609060101010101" pitchFamily="49" charset="-122"/>
                <a:ea typeface="黑体" panose="02010609060101010101" pitchFamily="49" charset="-122"/>
              </a:rPr>
              <a:t>仓储绩效考核指标的分析 </a:t>
            </a:r>
            <a:endParaRPr lang="en-GB" altLang="zh-CN" sz="24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07423" y="-25392"/>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3833781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5346" name="Rectangle 3"/>
          <p:cNvSpPr>
            <a:spLocks noGrp="1" noRot="1" noChangeArrowheads="1"/>
          </p:cNvSpPr>
          <p:nvPr>
            <p:ph type="body" idx="4294967295"/>
          </p:nvPr>
        </p:nvSpPr>
        <p:spPr>
          <a:xfrm>
            <a:off x="609918" y="914400"/>
            <a:ext cx="10978515" cy="5638800"/>
          </a:xfrm>
          <a:prstGeom prst="rect">
            <a:avLst/>
          </a:prstGeom>
        </p:spPr>
        <p:txBody>
          <a:bodyPr/>
          <a:lstStyle/>
          <a:p>
            <a:pPr>
              <a:lnSpc>
                <a:spcPct val="90000"/>
              </a:lnSpc>
              <a:buFont typeface="Wingdings" pitchFamily="2" charset="2"/>
              <a:buNone/>
            </a:pPr>
            <a:r>
              <a:rPr lang="en-US" altLang="zh-CN" sz="2800" b="1">
                <a:solidFill>
                  <a:srgbClr val="0033CC"/>
                </a:solidFill>
                <a:latin typeface="Times New Roman" pitchFamily="18" charset="0"/>
                <a:ea typeface="楷体_GB2312" pitchFamily="49" charset="-122"/>
              </a:rPr>
              <a:t>   (</a:t>
            </a:r>
            <a:r>
              <a:rPr lang="en-US" sz="2800" b="1">
                <a:solidFill>
                  <a:srgbClr val="0033CC"/>
                </a:solidFill>
                <a:latin typeface="Times New Roman" pitchFamily="18" charset="0"/>
                <a:ea typeface="楷体_GB2312" pitchFamily="49" charset="-122"/>
              </a:rPr>
              <a:t>3</a:t>
            </a:r>
            <a:r>
              <a:rPr lang="en-US" altLang="zh-CN" sz="2800" b="1">
                <a:solidFill>
                  <a:srgbClr val="0033CC"/>
                </a:solidFill>
                <a:latin typeface="Times New Roman" pitchFamily="18" charset="0"/>
                <a:ea typeface="楷体_GB2312" pitchFamily="49" charset="-122"/>
              </a:rPr>
              <a:t>)</a:t>
            </a:r>
            <a:r>
              <a:rPr lang="en-US" sz="2800" b="1">
                <a:solidFill>
                  <a:srgbClr val="0033CC"/>
                </a:solidFill>
                <a:latin typeface="Times New Roman" pitchFamily="18" charset="0"/>
                <a:ea typeface="楷体_GB2312" pitchFamily="49" charset="-122"/>
              </a:rPr>
              <a:t>.</a:t>
            </a:r>
            <a:r>
              <a:rPr lang="zh-CN" altLang="en-US" sz="2800" b="1">
                <a:solidFill>
                  <a:srgbClr val="0033CC"/>
                </a:solidFill>
                <a:latin typeface="Times New Roman" pitchFamily="18" charset="0"/>
                <a:ea typeface="楷体_GB2312" pitchFamily="49" charset="-122"/>
              </a:rPr>
              <a:t>横向类比分析</a:t>
            </a:r>
          </a:p>
          <a:p>
            <a:pPr>
              <a:lnSpc>
                <a:spcPct val="90000"/>
              </a:lnSpc>
              <a:buFont typeface="Wingdings" pitchFamily="2" charset="2"/>
              <a:buNone/>
            </a:pPr>
            <a:r>
              <a:rPr lang="zh-CN" altLang="en-US"/>
              <a:t>              </a:t>
            </a:r>
            <a:r>
              <a:rPr lang="zh-CN" altLang="en-US" sz="2400" b="1">
                <a:ea typeface="楷体_GB2312" pitchFamily="49" charset="-122"/>
              </a:rPr>
              <a:t>横向类比分析是指同一时期、不同空间条件下，相同类型的仓储经济效益指标的对比分析。类比单位的选择可以是同类仓储企业的同期同类指标对比分析，或同一仓储企业中不同库房、货场间同期同类指标进行对比分分析，这些企业一般是同类企业中的先进企业，可以是国内的，也可以是国外的。通过横向对比，企业能够正确定位，找出差距，采取措施赶超先进。</a:t>
            </a:r>
          </a:p>
          <a:p>
            <a:pPr>
              <a:lnSpc>
                <a:spcPct val="90000"/>
              </a:lnSpc>
              <a:buFont typeface="Wingdings" pitchFamily="2" charset="2"/>
              <a:buNone/>
            </a:pPr>
            <a:r>
              <a:rPr lang="zh-CN" altLang="en-US" sz="2800" b="1">
                <a:solidFill>
                  <a:srgbClr val="0033CC"/>
                </a:solidFill>
                <a:latin typeface="Times New Roman" pitchFamily="18" charset="0"/>
                <a:ea typeface="楷体_GB2312" pitchFamily="49" charset="-122"/>
              </a:rPr>
              <a:t>  </a:t>
            </a:r>
            <a:r>
              <a:rPr lang="en-US" altLang="zh-CN" sz="2800" b="1">
                <a:solidFill>
                  <a:srgbClr val="0033CC"/>
                </a:solidFill>
                <a:latin typeface="Times New Roman" pitchFamily="18" charset="0"/>
                <a:ea typeface="楷体_GB2312" pitchFamily="49" charset="-122"/>
              </a:rPr>
              <a:t>(</a:t>
            </a:r>
            <a:r>
              <a:rPr lang="en-US" sz="2800" b="1">
                <a:solidFill>
                  <a:srgbClr val="0033CC"/>
                </a:solidFill>
                <a:latin typeface="Times New Roman" pitchFamily="18" charset="0"/>
                <a:ea typeface="楷体_GB2312" pitchFamily="49" charset="-122"/>
              </a:rPr>
              <a:t>4</a:t>
            </a:r>
            <a:r>
              <a:rPr lang="en-US" altLang="zh-CN" sz="2800" b="1">
                <a:solidFill>
                  <a:srgbClr val="0033CC"/>
                </a:solidFill>
                <a:latin typeface="Times New Roman" pitchFamily="18" charset="0"/>
                <a:ea typeface="楷体_GB2312" pitchFamily="49" charset="-122"/>
              </a:rPr>
              <a:t>)</a:t>
            </a:r>
            <a:r>
              <a:rPr lang="en-US" sz="2800" b="1">
                <a:solidFill>
                  <a:srgbClr val="0033CC"/>
                </a:solidFill>
                <a:latin typeface="Times New Roman" pitchFamily="18" charset="0"/>
                <a:ea typeface="楷体_GB2312" pitchFamily="49" charset="-122"/>
              </a:rPr>
              <a:t>.</a:t>
            </a:r>
            <a:r>
              <a:rPr lang="zh-CN" altLang="en-US" sz="2800" b="1">
                <a:solidFill>
                  <a:srgbClr val="0033CC"/>
                </a:solidFill>
                <a:latin typeface="Times New Roman" pitchFamily="18" charset="0"/>
                <a:ea typeface="楷体_GB2312" pitchFamily="49" charset="-122"/>
              </a:rPr>
              <a:t>结构对比分析</a:t>
            </a:r>
          </a:p>
          <a:p>
            <a:pPr>
              <a:lnSpc>
                <a:spcPct val="90000"/>
              </a:lnSpc>
              <a:buFont typeface="Wingdings" pitchFamily="2" charset="2"/>
              <a:buNone/>
            </a:pPr>
            <a:r>
              <a:rPr lang="zh-CN" altLang="en-US"/>
              <a:t>              </a:t>
            </a:r>
            <a:r>
              <a:rPr lang="zh-CN" altLang="en-US" sz="2400" b="1">
                <a:ea typeface="楷体_GB2312" pitchFamily="49" charset="-122"/>
              </a:rPr>
              <a:t>结构对比分析是将总体分为不同性质的各部分，通过以部分指标与总体指标之比，反映事物总体内部构成情况，一般用百分数表示。</a:t>
            </a:r>
          </a:p>
          <a:p>
            <a:pPr>
              <a:lnSpc>
                <a:spcPct val="90000"/>
              </a:lnSpc>
              <a:buFont typeface="Wingdings" pitchFamily="2" charset="2"/>
              <a:buNone/>
            </a:pPr>
            <a:r>
              <a:rPr lang="zh-CN" altLang="en-US" sz="2400" b="1">
                <a:ea typeface="楷体_GB2312" pitchFamily="49" charset="-122"/>
              </a:rPr>
              <a:t>           通过结构对比分析，可以研究各组成部分占总体的比重及变化情况，从而加深认识仓储工作中各个部分的问题及其对总体的影响</a:t>
            </a:r>
            <a:r>
              <a:rPr lang="zh-CN" altLang="en-US"/>
              <a:t>。</a:t>
            </a:r>
          </a:p>
          <a:p>
            <a:pPr>
              <a:lnSpc>
                <a:spcPct val="90000"/>
              </a:lnSpc>
              <a:buFont typeface="Wingdings" pitchFamily="2" charset="2"/>
              <a:buNone/>
            </a:pPr>
            <a:endParaRPr lang="zh-CN" altLang="en-US"/>
          </a:p>
          <a:p>
            <a:pPr>
              <a:lnSpc>
                <a:spcPct val="90000"/>
              </a:lnSpc>
              <a:buFont typeface="Wingdings" pitchFamily="2" charset="2"/>
              <a:buNone/>
            </a:pPr>
            <a:endParaRPr lang="zh-CN" altLang="en-US"/>
          </a:p>
        </p:txBody>
      </p:sp>
      <p:sp>
        <p:nvSpPr>
          <p:cNvPr id="4" name="TextBox 8">
            <a:extLst>
              <a:ext uri="{FF2B5EF4-FFF2-40B4-BE49-F238E27FC236}">
                <a16:creationId xmlns:a16="http://schemas.microsoft.com/office/drawing/2014/main" xmlns="" id="{E950ED0C-5D58-4AE1-A6BC-B0EB9EC103B4}"/>
              </a:ext>
            </a:extLst>
          </p:cNvPr>
          <p:cNvSpPr txBox="1"/>
          <p:nvPr/>
        </p:nvSpPr>
        <p:spPr>
          <a:xfrm>
            <a:off x="841297" y="-78353"/>
            <a:ext cx="5113862" cy="504369"/>
          </a:xfrm>
          <a:prstGeom prst="rect">
            <a:avLst/>
          </a:prstGeom>
          <a:noFill/>
        </p:spPr>
        <p:txBody>
          <a:bodyPr wrap="square" rtlCol="0" anchor="ctr">
            <a:spAutoFit/>
          </a:bodyPr>
          <a:lstStyle/>
          <a:p>
            <a:pPr>
              <a:lnSpc>
                <a:spcPct val="130000"/>
              </a:lnSpc>
            </a:pPr>
            <a:r>
              <a:rPr lang="zh-CN" altLang="en-US" sz="2400" dirty="0">
                <a:solidFill>
                  <a:prstClr val="white"/>
                </a:solidFill>
                <a:latin typeface="黑体" panose="02010609060101010101" pitchFamily="49" charset="-122"/>
                <a:ea typeface="黑体" panose="02010609060101010101" pitchFamily="49" charset="-122"/>
              </a:rPr>
              <a:t>仓储绩效考核指标的分析 </a:t>
            </a:r>
            <a:endParaRPr lang="en-GB" altLang="zh-CN" sz="24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矩形 4"/>
          <p:cNvSpPr/>
          <p:nvPr/>
        </p:nvSpPr>
        <p:spPr>
          <a:xfrm>
            <a:off x="7107423" y="-25392"/>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Tree>
    <p:extLst>
      <p:ext uri="{BB962C8B-B14F-4D97-AF65-F5344CB8AC3E}">
        <p14:creationId xmlns:p14="http://schemas.microsoft.com/office/powerpoint/2010/main" val="3216043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186370" name="Group 2"/>
          <p:cNvGraphicFramePr>
            <a:graphicFrameLocks noGrp="1"/>
          </p:cNvGraphicFramePr>
          <p:nvPr/>
        </p:nvGraphicFramePr>
        <p:xfrm>
          <a:off x="304959" y="1273175"/>
          <a:ext cx="11624436" cy="4754880"/>
        </p:xfrm>
        <a:graphic>
          <a:graphicData uri="http://schemas.openxmlformats.org/drawingml/2006/table">
            <a:tbl>
              <a:tblPr/>
              <a:tblGrid>
                <a:gridCol w="2450260">
                  <a:extLst>
                    <a:ext uri="{9D8B030D-6E8A-4147-A177-3AD203B41FA5}">
                      <a16:colId xmlns:a16="http://schemas.microsoft.com/office/drawing/2014/main" xmlns="" val="20000"/>
                    </a:ext>
                  </a:extLst>
                </a:gridCol>
                <a:gridCol w="1179597">
                  <a:extLst>
                    <a:ext uri="{9D8B030D-6E8A-4147-A177-3AD203B41FA5}">
                      <a16:colId xmlns:a16="http://schemas.microsoft.com/office/drawing/2014/main" xmlns="" val="20001"/>
                    </a:ext>
                  </a:extLst>
                </a:gridCol>
                <a:gridCol w="1016529">
                  <a:extLst>
                    <a:ext uri="{9D8B030D-6E8A-4147-A177-3AD203B41FA5}">
                      <a16:colId xmlns:a16="http://schemas.microsoft.com/office/drawing/2014/main" xmlns="" val="20002"/>
                    </a:ext>
                  </a:extLst>
                </a:gridCol>
                <a:gridCol w="1166891">
                  <a:extLst>
                    <a:ext uri="{9D8B030D-6E8A-4147-A177-3AD203B41FA5}">
                      <a16:colId xmlns:a16="http://schemas.microsoft.com/office/drawing/2014/main" xmlns="" val="20003"/>
                    </a:ext>
                  </a:extLst>
                </a:gridCol>
                <a:gridCol w="1450671">
                  <a:extLst>
                    <a:ext uri="{9D8B030D-6E8A-4147-A177-3AD203B41FA5}">
                      <a16:colId xmlns:a16="http://schemas.microsoft.com/office/drawing/2014/main" xmlns="" val="20004"/>
                    </a:ext>
                  </a:extLst>
                </a:gridCol>
                <a:gridCol w="1454908">
                  <a:extLst>
                    <a:ext uri="{9D8B030D-6E8A-4147-A177-3AD203B41FA5}">
                      <a16:colId xmlns:a16="http://schemas.microsoft.com/office/drawing/2014/main" xmlns="" val="20005"/>
                    </a:ext>
                  </a:extLst>
                </a:gridCol>
                <a:gridCol w="1452790">
                  <a:extLst>
                    <a:ext uri="{9D8B030D-6E8A-4147-A177-3AD203B41FA5}">
                      <a16:colId xmlns:a16="http://schemas.microsoft.com/office/drawing/2014/main" xmlns="" val="20006"/>
                    </a:ext>
                  </a:extLst>
                </a:gridCol>
                <a:gridCol w="1452790">
                  <a:extLst>
                    <a:ext uri="{9D8B030D-6E8A-4147-A177-3AD203B41FA5}">
                      <a16:colId xmlns:a16="http://schemas.microsoft.com/office/drawing/2014/main" xmlns="" val="20007"/>
                    </a:ext>
                  </a:extLst>
                </a:gridCol>
              </a:tblGrid>
              <a:tr h="311150">
                <a:tc row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指标</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本期</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上年实际</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同行先进</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差距（增</a:t>
                      </a:r>
                      <a:r>
                        <a:rPr kumimoji="0" lang="en-US" sz="1800" b="1" i="0" u="none" strike="noStrike" cap="none" normalizeH="0" baseline="0">
                          <a:ln>
                            <a:noFill/>
                          </a:ln>
                          <a:solidFill>
                            <a:schemeClr val="tx1"/>
                          </a:solidFill>
                          <a:effectLst/>
                          <a:latin typeface="宋体" pitchFamily="2" charset="-122"/>
                          <a:ea typeface="宋体" pitchFamily="2" charset="-122"/>
                        </a:rPr>
                        <a:t>+</a:t>
                      </a:r>
                      <a:r>
                        <a:rPr kumimoji="0" lang="zh-CN" altLang="en-US" sz="1800" b="1" i="0" u="none" strike="noStrike" cap="none" normalizeH="0" baseline="0">
                          <a:ln>
                            <a:noFill/>
                          </a:ln>
                          <a:solidFill>
                            <a:schemeClr val="tx1"/>
                          </a:solidFill>
                          <a:effectLst/>
                          <a:latin typeface="宋体" pitchFamily="2" charset="-122"/>
                          <a:ea typeface="宋体" pitchFamily="2" charset="-122"/>
                        </a:rPr>
                        <a:t>）（减</a:t>
                      </a:r>
                      <a:r>
                        <a:rPr kumimoji="0" lang="en-US" sz="1800" b="1" i="0" u="none" strike="noStrike" cap="none" normalizeH="0" baseline="0">
                          <a:ln>
                            <a:noFill/>
                          </a:ln>
                          <a:solidFill>
                            <a:schemeClr val="tx1"/>
                          </a:solidFill>
                          <a:effectLst/>
                          <a:latin typeface="宋体" pitchFamily="2" charset="-122"/>
                          <a:ea typeface="宋体" pitchFamily="2" charset="-122"/>
                        </a:rPr>
                        <a:t>-</a:t>
                      </a:r>
                      <a:r>
                        <a:rPr kumimoji="0" lang="zh-CN" altLang="en-US" sz="1800" b="1" i="0" u="none" strike="noStrike" cap="none" normalizeH="0" baseline="0">
                          <a:ln>
                            <a:noFill/>
                          </a:ln>
                          <a:solidFill>
                            <a:schemeClr val="tx1"/>
                          </a:solidFill>
                          <a:effectLst/>
                          <a:latin typeface="宋体" pitchFamily="2" charset="-122"/>
                          <a:ea typeface="宋体" pitchFamily="2" charset="-122"/>
                        </a:rPr>
                        <a:t>）</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25082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实际</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计划</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比计划</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比上年</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比先进</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2861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吞吐量</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92088">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收发差错率</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业务赔偿费率</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23838">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平均收发货时间</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460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仓库面积利用率</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周转次数</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设备利用率</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平均仓储成本</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利润总额</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宋体" pitchFamily="2" charset="-122"/>
                          <a:ea typeface="宋体" pitchFamily="2" charset="-122"/>
                        </a:rPr>
                        <a:t>资金利润率</a:t>
                      </a:r>
                      <a:endParaRPr kumimoji="0" lang="zh-CN" altLang="en-US"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a:ln>
                            <a:noFill/>
                          </a:ln>
                          <a:solidFill>
                            <a:schemeClr val="tx1"/>
                          </a:solidFill>
                          <a:effectLst/>
                          <a:latin typeface="Arial" pitchFamily="34" charset="0"/>
                          <a:ea typeface="宋体" pitchFamily="2" charset="-122"/>
                        </a:rPr>
                        <a:t>……</a:t>
                      </a: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zh-CN" altLang="zh-CN" sz="1800" b="1" i="0" u="none" strike="noStrike" cap="none" normalizeH="0" baseline="0">
                        <a:ln>
                          <a:noFill/>
                        </a:ln>
                        <a:solidFill>
                          <a:schemeClr val="tx1"/>
                        </a:solidFill>
                        <a:effectLst/>
                        <a:latin typeface="Arial" pitchFamily="34" charset="0"/>
                        <a:ea typeface="宋体" pitchFamily="2" charset="-122"/>
                      </a:endParaRPr>
                    </a:p>
                  </a:txBody>
                  <a:tcPr marL="121984" marR="1219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186493" name="Rectangle 125"/>
          <p:cNvSpPr>
            <a:spLocks noChangeArrowheads="1"/>
          </p:cNvSpPr>
          <p:nvPr/>
        </p:nvSpPr>
        <p:spPr bwMode="auto">
          <a:xfrm>
            <a:off x="986607" y="764704"/>
            <a:ext cx="10806975"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b="1" dirty="0">
                <a:solidFill>
                  <a:prstClr val="white"/>
                </a:solidFill>
              </a:rPr>
              <a:t>某仓储企业计划完成情况的对比分析、纵向动态对比分析和横向类比分析</a:t>
            </a:r>
          </a:p>
        </p:txBody>
      </p:sp>
      <p:sp>
        <p:nvSpPr>
          <p:cNvPr id="4" name="矩形 3"/>
          <p:cNvSpPr/>
          <p:nvPr/>
        </p:nvSpPr>
        <p:spPr>
          <a:xfrm>
            <a:off x="7107423" y="-25392"/>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5" name="TextBox 8">
            <a:extLst>
              <a:ext uri="{FF2B5EF4-FFF2-40B4-BE49-F238E27FC236}">
                <a16:creationId xmlns:a16="http://schemas.microsoft.com/office/drawing/2014/main" xmlns="" id="{E950ED0C-5D58-4AE1-A6BC-B0EB9EC103B4}"/>
              </a:ext>
            </a:extLst>
          </p:cNvPr>
          <p:cNvSpPr txBox="1"/>
          <p:nvPr/>
        </p:nvSpPr>
        <p:spPr>
          <a:xfrm>
            <a:off x="841297" y="-78353"/>
            <a:ext cx="5113862" cy="504369"/>
          </a:xfrm>
          <a:prstGeom prst="rect">
            <a:avLst/>
          </a:prstGeom>
          <a:noFill/>
        </p:spPr>
        <p:txBody>
          <a:bodyPr wrap="square" rtlCol="0" anchor="ctr">
            <a:spAutoFit/>
          </a:bodyPr>
          <a:lstStyle/>
          <a:p>
            <a:pPr>
              <a:lnSpc>
                <a:spcPct val="130000"/>
              </a:lnSpc>
            </a:pPr>
            <a:r>
              <a:rPr lang="zh-CN" altLang="en-US" sz="2400" dirty="0">
                <a:solidFill>
                  <a:prstClr val="white"/>
                </a:solidFill>
                <a:latin typeface="黑体" panose="02010609060101010101" pitchFamily="49" charset="-122"/>
                <a:ea typeface="黑体" panose="02010609060101010101" pitchFamily="49" charset="-122"/>
              </a:rPr>
              <a:t>仓储绩效考核指标的分析 </a:t>
            </a:r>
            <a:endParaRPr lang="en-GB" altLang="zh-CN" sz="24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Tree>
    <p:extLst>
      <p:ext uri="{BB962C8B-B14F-4D97-AF65-F5344CB8AC3E}">
        <p14:creationId xmlns:p14="http://schemas.microsoft.com/office/powerpoint/2010/main" val="2592409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609918" y="1447800"/>
            <a:ext cx="10978515" cy="4678363"/>
          </a:xfrm>
        </p:spPr>
        <p:txBody>
          <a:bodyPr/>
          <a:lstStyle/>
          <a:p>
            <a:r>
              <a:rPr lang="zh-CN" altLang="en-US" sz="3200" b="1">
                <a:solidFill>
                  <a:srgbClr val="0033CC"/>
                </a:solidFill>
                <a:latin typeface="Times New Roman" pitchFamily="18" charset="0"/>
                <a:ea typeface="楷体_GB2312" pitchFamily="49" charset="-122"/>
              </a:rPr>
              <a:t>二、因素分析法</a:t>
            </a:r>
          </a:p>
          <a:p>
            <a:endParaRPr lang="zh-CN" altLang="en-US" sz="1200" b="1">
              <a:solidFill>
                <a:srgbClr val="0033CC"/>
              </a:solidFill>
              <a:latin typeface="Times New Roman" pitchFamily="18" charset="0"/>
              <a:ea typeface="楷体_GB2312" pitchFamily="49" charset="-122"/>
            </a:endParaRPr>
          </a:p>
          <a:p>
            <a:pPr>
              <a:buFont typeface="Wingdings" pitchFamily="2" charset="2"/>
              <a:buChar char="Ø"/>
            </a:pPr>
            <a:r>
              <a:rPr lang="zh-CN" altLang="en-US" sz="2800" b="1">
                <a:ea typeface="楷体_GB2312" pitchFamily="49" charset="-122"/>
              </a:rPr>
              <a:t>       因素分析法是用来分析影响指标变化的各个因素以及它们对指标各自的影响程度。因素分析法的基本做法是，假定影响指标变化的诸因素之中，在分析某一因素变动对总指标变动的影响时，假定只有这一个因素在变动，而其余因素都必须是同度量因素</a:t>
            </a:r>
            <a:r>
              <a:rPr lang="en-US" altLang="zh-CN" sz="2800" b="1">
                <a:latin typeface="Times New Roman" pitchFamily="18" charset="0"/>
                <a:ea typeface="楷体_GB2312" pitchFamily="49" charset="-122"/>
              </a:rPr>
              <a:t>(</a:t>
            </a:r>
            <a:r>
              <a:rPr lang="zh-CN" altLang="en-US" sz="2800" b="1">
                <a:latin typeface="Times New Roman" pitchFamily="18" charset="0"/>
                <a:ea typeface="楷体_GB2312" pitchFamily="49" charset="-122"/>
              </a:rPr>
              <a:t>既固定因素</a:t>
            </a:r>
            <a:r>
              <a:rPr lang="en-US" altLang="zh-CN" sz="2800" b="1">
                <a:latin typeface="Times New Roman" pitchFamily="18" charset="0"/>
                <a:ea typeface="楷体_GB2312" pitchFamily="49" charset="-122"/>
              </a:rPr>
              <a:t>)</a:t>
            </a:r>
            <a:r>
              <a:rPr lang="zh-CN" altLang="en-US" sz="2800" b="1">
                <a:latin typeface="Times New Roman" pitchFamily="18" charset="0"/>
                <a:ea typeface="楷体_GB2312" pitchFamily="49" charset="-122"/>
              </a:rPr>
              <a:t>，</a:t>
            </a:r>
            <a:r>
              <a:rPr lang="zh-CN" altLang="en-US" sz="2800" b="1">
                <a:ea typeface="楷体_GB2312" pitchFamily="49" charset="-122"/>
              </a:rPr>
              <a:t>然后逐个进行替代某一项因素单独变化，从而得到每项因素对该指标的影响程度</a:t>
            </a:r>
            <a:r>
              <a:rPr lang="en-US" altLang="zh-CN" sz="2800" b="1">
                <a:ea typeface="楷体_GB2312" pitchFamily="49" charset="-122"/>
              </a:rPr>
              <a:t>. </a:t>
            </a:r>
          </a:p>
        </p:txBody>
      </p:sp>
      <p:sp>
        <p:nvSpPr>
          <p:cNvPr id="4" name="矩形 3"/>
          <p:cNvSpPr/>
          <p:nvPr/>
        </p:nvSpPr>
        <p:spPr>
          <a:xfrm>
            <a:off x="7107423" y="-25392"/>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TextBox 8">
            <a:extLst>
              <a:ext uri="{FF2B5EF4-FFF2-40B4-BE49-F238E27FC236}">
                <a16:creationId xmlns:a16="http://schemas.microsoft.com/office/drawing/2014/main" xmlns="" id="{E950ED0C-5D58-4AE1-A6BC-B0EB9EC103B4}"/>
              </a:ext>
            </a:extLst>
          </p:cNvPr>
          <p:cNvSpPr txBox="1"/>
          <p:nvPr/>
        </p:nvSpPr>
        <p:spPr>
          <a:xfrm>
            <a:off x="841297" y="-78353"/>
            <a:ext cx="5113862" cy="504369"/>
          </a:xfrm>
          <a:prstGeom prst="rect">
            <a:avLst/>
          </a:prstGeom>
          <a:noFill/>
        </p:spPr>
        <p:txBody>
          <a:bodyPr wrap="square" rtlCol="0" anchor="ctr">
            <a:spAutoFit/>
          </a:bodyPr>
          <a:lstStyle/>
          <a:p>
            <a:pPr>
              <a:lnSpc>
                <a:spcPct val="130000"/>
              </a:lnSpc>
            </a:pPr>
            <a:r>
              <a:rPr lang="zh-CN" altLang="en-US" sz="2400" dirty="0">
                <a:solidFill>
                  <a:prstClr val="white"/>
                </a:solidFill>
                <a:latin typeface="黑体" panose="02010609060101010101" pitchFamily="49" charset="-122"/>
                <a:ea typeface="黑体" panose="02010609060101010101" pitchFamily="49" charset="-122"/>
              </a:rPr>
              <a:t>仓储绩效考核指标的分析 </a:t>
            </a:r>
            <a:endParaRPr lang="en-GB" altLang="zh-CN" sz="24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Tree>
    <p:extLst>
      <p:ext uri="{BB962C8B-B14F-4D97-AF65-F5344CB8AC3E}">
        <p14:creationId xmlns:p14="http://schemas.microsoft.com/office/powerpoint/2010/main" val="783258925"/>
      </p:ext>
    </p:extLst>
  </p:cSld>
  <p:clrMapOvr>
    <a:masterClrMapping/>
  </p:clrMapOvr>
  <p:transition advClick="0">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body" sz="half" idx="1"/>
          </p:nvPr>
        </p:nvSpPr>
        <p:spPr>
          <a:xfrm>
            <a:off x="624743" y="1295400"/>
            <a:ext cx="10963690" cy="4992688"/>
          </a:xfrm>
        </p:spPr>
        <p:txBody>
          <a:bodyPr/>
          <a:lstStyle/>
          <a:p>
            <a:pPr>
              <a:lnSpc>
                <a:spcPct val="90000"/>
              </a:lnSpc>
            </a:pPr>
            <a:r>
              <a:rPr lang="zh-CN" altLang="en-US" b="1" dirty="0">
                <a:solidFill>
                  <a:srgbClr val="0033CC"/>
                </a:solidFill>
                <a:latin typeface="Times New Roman" pitchFamily="18" charset="0"/>
                <a:ea typeface="楷体_GB2312" pitchFamily="49" charset="-122"/>
              </a:rPr>
              <a:t>三、价值分析法</a:t>
            </a:r>
          </a:p>
          <a:p>
            <a:endParaRPr lang="zh-CN" altLang="en-US" sz="1000" b="1" dirty="0">
              <a:solidFill>
                <a:srgbClr val="0033CC"/>
              </a:solidFill>
              <a:latin typeface="Times New Roman" pitchFamily="18" charset="0"/>
              <a:ea typeface="楷体_GB2312" pitchFamily="49" charset="-122"/>
            </a:endParaRPr>
          </a:p>
          <a:p>
            <a:pPr>
              <a:buFont typeface="Wingdings" pitchFamily="2" charset="2"/>
              <a:buChar char="Ø"/>
            </a:pPr>
            <a:r>
              <a:rPr lang="zh-CN" altLang="en-US" sz="2800" b="1" dirty="0">
                <a:latin typeface="Times New Roman" pitchFamily="18" charset="0"/>
                <a:ea typeface="楷体_GB2312" pitchFamily="49" charset="-122"/>
              </a:rPr>
              <a:t>       所谓价值分析</a:t>
            </a:r>
            <a:r>
              <a:rPr lang="en-US" altLang="zh-CN" sz="2800" b="1" dirty="0">
                <a:latin typeface="Times New Roman" pitchFamily="18" charset="0"/>
                <a:ea typeface="楷体_GB2312" pitchFamily="49" charset="-122"/>
              </a:rPr>
              <a:t>(value analysis</a:t>
            </a:r>
            <a:r>
              <a:rPr lang="zh-CN" altLang="en-US" sz="2800" b="1" dirty="0">
                <a:latin typeface="Times New Roman" pitchFamily="18" charset="0"/>
                <a:ea typeface="楷体_GB2312" pitchFamily="49" charset="-122"/>
              </a:rPr>
              <a:t>，</a:t>
            </a:r>
            <a:r>
              <a:rPr lang="en-US" altLang="zh-CN" sz="2800" b="1" dirty="0">
                <a:latin typeface="Times New Roman" pitchFamily="18" charset="0"/>
                <a:ea typeface="楷体_GB2312" pitchFamily="49" charset="-122"/>
              </a:rPr>
              <a:t>VA)</a:t>
            </a:r>
            <a:r>
              <a:rPr lang="zh-CN" altLang="en-US" sz="2800" b="1" dirty="0">
                <a:latin typeface="Times New Roman" pitchFamily="18" charset="0"/>
                <a:ea typeface="楷体_GB2312" pitchFamily="49" charset="-122"/>
              </a:rPr>
              <a:t>就是通过综合分析系统的功能与成本的相互关系，寻求系统整体最优化途径的一项技术经济分析方法。</a:t>
            </a:r>
            <a:r>
              <a:rPr lang="zh-CN" altLang="en-US" sz="2800" dirty="0"/>
              <a:t> </a:t>
            </a:r>
          </a:p>
          <a:p>
            <a:endParaRPr lang="en-US" altLang="zh-CN" sz="2800" dirty="0"/>
          </a:p>
        </p:txBody>
      </p:sp>
      <p:graphicFrame>
        <p:nvGraphicFramePr>
          <p:cNvPr id="169990" name="Object 6"/>
          <p:cNvGraphicFramePr>
            <a:graphicFrameLocks noGrp="1" noChangeAspect="1"/>
          </p:cNvGraphicFramePr>
          <p:nvPr>
            <p:ph sz="half" idx="2"/>
          </p:nvPr>
        </p:nvGraphicFramePr>
        <p:xfrm>
          <a:off x="1423141" y="3581401"/>
          <a:ext cx="9250415" cy="1217613"/>
        </p:xfrm>
        <a:graphic>
          <a:graphicData uri="http://schemas.openxmlformats.org/presentationml/2006/ole">
            <mc:AlternateContent xmlns:mc="http://schemas.openxmlformats.org/markup-compatibility/2006">
              <mc:Choice xmlns:v="urn:schemas-microsoft-com:vml" Requires="v">
                <p:oleObj spid="_x0000_s1028" r:id="rId3" imgW="2387917" imgH="419417" progId="Equation.3">
                  <p:embed/>
                </p:oleObj>
              </mc:Choice>
              <mc:Fallback>
                <p:oleObj r:id="rId3" imgW="2387917" imgH="419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141" y="3581401"/>
                        <a:ext cx="9250415" cy="12176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矩形 4"/>
          <p:cNvSpPr/>
          <p:nvPr/>
        </p:nvSpPr>
        <p:spPr>
          <a:xfrm>
            <a:off x="7107423" y="-25392"/>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7" name="TextBox 8">
            <a:extLst>
              <a:ext uri="{FF2B5EF4-FFF2-40B4-BE49-F238E27FC236}">
                <a16:creationId xmlns:a16="http://schemas.microsoft.com/office/drawing/2014/main" xmlns="" id="{E950ED0C-5D58-4AE1-A6BC-B0EB9EC103B4}"/>
              </a:ext>
            </a:extLst>
          </p:cNvPr>
          <p:cNvSpPr txBox="1"/>
          <p:nvPr/>
        </p:nvSpPr>
        <p:spPr>
          <a:xfrm>
            <a:off x="841297" y="-78353"/>
            <a:ext cx="5113862" cy="504369"/>
          </a:xfrm>
          <a:prstGeom prst="rect">
            <a:avLst/>
          </a:prstGeom>
          <a:noFill/>
        </p:spPr>
        <p:txBody>
          <a:bodyPr wrap="square" rtlCol="0" anchor="ctr">
            <a:spAutoFit/>
          </a:bodyPr>
          <a:lstStyle/>
          <a:p>
            <a:pPr>
              <a:lnSpc>
                <a:spcPct val="130000"/>
              </a:lnSpc>
            </a:pPr>
            <a:r>
              <a:rPr lang="zh-CN" altLang="en-US" sz="2400" dirty="0">
                <a:solidFill>
                  <a:prstClr val="white"/>
                </a:solidFill>
                <a:latin typeface="黑体" panose="02010609060101010101" pitchFamily="49" charset="-122"/>
                <a:ea typeface="黑体" panose="02010609060101010101" pitchFamily="49" charset="-122"/>
              </a:rPr>
              <a:t>仓储绩效考核指标的分析 </a:t>
            </a:r>
            <a:endParaRPr lang="en-GB" altLang="zh-CN" sz="24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Tree>
    <p:extLst>
      <p:ext uri="{BB962C8B-B14F-4D97-AF65-F5344CB8AC3E}">
        <p14:creationId xmlns:p14="http://schemas.microsoft.com/office/powerpoint/2010/main" val="287780511"/>
      </p:ext>
    </p:extLst>
  </p:cSld>
  <p:clrMapOvr>
    <a:masterClrMapping/>
  </p:clrMapOvr>
  <p:transition advClick="0">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26567" y="620688"/>
            <a:ext cx="10978515" cy="702915"/>
          </a:xfrm>
        </p:spPr>
        <p:txBody>
          <a:bodyPr/>
          <a:lstStyle/>
          <a:p>
            <a:pPr marL="342900" indent="-342900" algn="l">
              <a:lnSpc>
                <a:spcPct val="90000"/>
              </a:lnSpc>
              <a:spcBef>
                <a:spcPct val="20000"/>
              </a:spcBef>
              <a:buFont typeface="Arial" pitchFamily="34" charset="0"/>
              <a:buChar char="•"/>
            </a:pPr>
            <a:r>
              <a:rPr lang="zh-CN" altLang="en-US" sz="3200" b="1" dirty="0">
                <a:solidFill>
                  <a:srgbClr val="0033CC"/>
                </a:solidFill>
                <a:latin typeface="Times New Roman" pitchFamily="18" charset="0"/>
                <a:ea typeface="楷体_GB2312" pitchFamily="49" charset="-122"/>
                <a:cs typeface="+mn-cs"/>
              </a:rPr>
              <a:t>三、价值分析法</a:t>
            </a:r>
          </a:p>
        </p:txBody>
      </p:sp>
      <p:sp>
        <p:nvSpPr>
          <p:cNvPr id="189443" name="Rectangle 3"/>
          <p:cNvSpPr>
            <a:spLocks noGrp="1" noChangeArrowheads="1"/>
          </p:cNvSpPr>
          <p:nvPr>
            <p:ph type="body" idx="1"/>
          </p:nvPr>
        </p:nvSpPr>
        <p:spPr>
          <a:xfrm>
            <a:off x="626567" y="1556792"/>
            <a:ext cx="11268649" cy="5162550"/>
          </a:xfrm>
        </p:spPr>
        <p:txBody>
          <a:bodyPr/>
          <a:lstStyle/>
          <a:p>
            <a:pPr>
              <a:buFont typeface="Wingdings" pitchFamily="2" charset="2"/>
              <a:buNone/>
            </a:pPr>
            <a:r>
              <a:rPr lang="zh-CN" altLang="en-US" sz="2800" b="1" dirty="0">
                <a:solidFill>
                  <a:srgbClr val="0033CC"/>
                </a:solidFill>
                <a:latin typeface="Times New Roman" pitchFamily="18" charset="0"/>
                <a:ea typeface="楷体_GB2312" pitchFamily="49" charset="-122"/>
              </a:rPr>
              <a:t>采用价值分析法分析有三条基本原则：</a:t>
            </a:r>
          </a:p>
          <a:p>
            <a:pPr>
              <a:buFont typeface="Wingdings" pitchFamily="2" charset="2"/>
              <a:buNone/>
            </a:pPr>
            <a:endParaRPr lang="zh-CN" altLang="en-US" sz="2800" b="1" dirty="0">
              <a:solidFill>
                <a:srgbClr val="0033CC"/>
              </a:solidFill>
              <a:latin typeface="Times New Roman" pitchFamily="18" charset="0"/>
              <a:ea typeface="楷体_GB2312" pitchFamily="49" charset="-122"/>
            </a:endParaRPr>
          </a:p>
          <a:p>
            <a:pPr>
              <a:buFont typeface="Wingdings" pitchFamily="2" charset="2"/>
              <a:buChar char="Ø"/>
            </a:pPr>
            <a:r>
              <a:rPr lang="zh-CN" altLang="en-US" sz="2800" b="1" dirty="0">
                <a:latin typeface="Times New Roman" pitchFamily="18" charset="0"/>
                <a:ea typeface="楷体_GB2312" pitchFamily="49" charset="-122"/>
              </a:rPr>
              <a:t>消除浪费，排除无用作业环节和工作；</a:t>
            </a:r>
          </a:p>
          <a:p>
            <a:pPr>
              <a:buFont typeface="Wingdings" pitchFamily="2" charset="2"/>
              <a:buChar char="Ø"/>
            </a:pPr>
            <a:endParaRPr lang="zh-CN" altLang="en-US" sz="2800" b="1" dirty="0">
              <a:latin typeface="Times New Roman" pitchFamily="18" charset="0"/>
              <a:ea typeface="楷体_GB2312" pitchFamily="49" charset="-122"/>
            </a:endParaRPr>
          </a:p>
          <a:p>
            <a:pPr>
              <a:buFont typeface="Wingdings" pitchFamily="2" charset="2"/>
              <a:buChar char="Ø"/>
            </a:pPr>
            <a:r>
              <a:rPr lang="zh-CN" altLang="en-US" sz="2800" b="1" dirty="0">
                <a:latin typeface="Times New Roman" pitchFamily="18" charset="0"/>
                <a:ea typeface="楷体_GB2312" pitchFamily="49" charset="-122"/>
              </a:rPr>
              <a:t>尽可能采用标准化和规范化方法；</a:t>
            </a:r>
          </a:p>
          <a:p>
            <a:pPr>
              <a:buFont typeface="Wingdings" pitchFamily="2" charset="2"/>
              <a:buChar char="Ø"/>
            </a:pPr>
            <a:endParaRPr lang="zh-CN" altLang="en-US" sz="2800" b="1" dirty="0">
              <a:latin typeface="Times New Roman" pitchFamily="18" charset="0"/>
              <a:ea typeface="楷体_GB2312" pitchFamily="49" charset="-122"/>
            </a:endParaRPr>
          </a:p>
          <a:p>
            <a:pPr>
              <a:buFont typeface="Wingdings" pitchFamily="2" charset="2"/>
              <a:buChar char="Ø"/>
            </a:pPr>
            <a:r>
              <a:rPr lang="zh-CN" altLang="en-US" sz="2800" b="1" dirty="0">
                <a:latin typeface="Times New Roman" pitchFamily="18" charset="0"/>
                <a:ea typeface="楷体_GB2312" pitchFamily="49" charset="-122"/>
              </a:rPr>
              <a:t>经常分析有无更好的方法可以替代现在使用的方法。</a:t>
            </a:r>
          </a:p>
          <a:p>
            <a:pPr>
              <a:buFont typeface="Wingdings" pitchFamily="2" charset="2"/>
              <a:buChar char="Ø"/>
            </a:pPr>
            <a:endParaRPr lang="en-US" altLang="zh-CN" sz="2800" b="1" dirty="0">
              <a:latin typeface="Times New Roman" pitchFamily="18" charset="0"/>
              <a:ea typeface="楷体_GB2312" pitchFamily="49" charset="-122"/>
            </a:endParaRPr>
          </a:p>
        </p:txBody>
      </p:sp>
      <p:sp>
        <p:nvSpPr>
          <p:cNvPr id="4" name="矩形 3"/>
          <p:cNvSpPr/>
          <p:nvPr/>
        </p:nvSpPr>
        <p:spPr>
          <a:xfrm>
            <a:off x="7107423" y="-25392"/>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itchFamily="34" charset="-122"/>
                <a:ea typeface="微软雅黑" pitchFamily="34" charset="-122"/>
              </a:rPr>
              <a:t>探究学习</a:t>
            </a:r>
          </a:p>
        </p:txBody>
      </p:sp>
      <p:sp>
        <p:nvSpPr>
          <p:cNvPr id="5" name="TextBox 8">
            <a:extLst>
              <a:ext uri="{FF2B5EF4-FFF2-40B4-BE49-F238E27FC236}">
                <a16:creationId xmlns:a16="http://schemas.microsoft.com/office/drawing/2014/main" xmlns="" id="{E950ED0C-5D58-4AE1-A6BC-B0EB9EC103B4}"/>
              </a:ext>
            </a:extLst>
          </p:cNvPr>
          <p:cNvSpPr txBox="1"/>
          <p:nvPr/>
        </p:nvSpPr>
        <p:spPr>
          <a:xfrm>
            <a:off x="841297" y="-78353"/>
            <a:ext cx="5113862" cy="504369"/>
          </a:xfrm>
          <a:prstGeom prst="rect">
            <a:avLst/>
          </a:prstGeom>
          <a:noFill/>
        </p:spPr>
        <p:txBody>
          <a:bodyPr wrap="square" rtlCol="0" anchor="ctr">
            <a:spAutoFit/>
          </a:bodyPr>
          <a:lstStyle/>
          <a:p>
            <a:pPr>
              <a:lnSpc>
                <a:spcPct val="130000"/>
              </a:lnSpc>
            </a:pPr>
            <a:r>
              <a:rPr lang="zh-CN" altLang="en-US" sz="2400" dirty="0">
                <a:solidFill>
                  <a:prstClr val="white"/>
                </a:solidFill>
                <a:latin typeface="黑体" panose="02010609060101010101" pitchFamily="49" charset="-122"/>
                <a:ea typeface="黑体" panose="02010609060101010101" pitchFamily="49" charset="-122"/>
              </a:rPr>
              <a:t>仓储绩效考核指标的分析 </a:t>
            </a:r>
            <a:endParaRPr lang="en-GB" altLang="zh-CN" sz="2400" dirty="0">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Tree>
    <p:extLst>
      <p:ext uri="{BB962C8B-B14F-4D97-AF65-F5344CB8AC3E}">
        <p14:creationId xmlns:p14="http://schemas.microsoft.com/office/powerpoint/2010/main" val="1062410477"/>
      </p:ext>
    </p:extLst>
  </p:cSld>
  <p:clrMapOvr>
    <a:masterClrMapping/>
  </p:clrMapOvr>
  <p:transition advClick="0">
    <p:wheel spokes="8"/>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09918" y="609600"/>
            <a:ext cx="10978515" cy="1143000"/>
          </a:xfrm>
        </p:spPr>
        <p:txBody>
          <a:bodyPr/>
          <a:lstStyle/>
          <a:p>
            <a:r>
              <a:rPr lang="zh-CN" altLang="en-US" sz="3600" b="1" dirty="0">
                <a:solidFill>
                  <a:srgbClr val="008CD2"/>
                </a:solidFill>
              </a:rPr>
              <a:t>合同中的服务指标承诺</a:t>
            </a:r>
          </a:p>
        </p:txBody>
      </p:sp>
      <p:sp>
        <p:nvSpPr>
          <p:cNvPr id="179204" name="Rectangle 4"/>
          <p:cNvSpPr>
            <a:spLocks noChangeArrowheads="1"/>
          </p:cNvSpPr>
          <p:nvPr/>
        </p:nvSpPr>
        <p:spPr bwMode="auto">
          <a:xfrm>
            <a:off x="194519" y="523409"/>
            <a:ext cx="2827221" cy="577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4000" b="1" dirty="0">
                <a:solidFill>
                  <a:schemeClr val="bg1"/>
                </a:solidFill>
              </a:rPr>
              <a:t>典案阅读</a:t>
            </a:r>
          </a:p>
        </p:txBody>
      </p:sp>
      <p:sp>
        <p:nvSpPr>
          <p:cNvPr id="179203" name="Rectangle 3"/>
          <p:cNvSpPr>
            <a:spLocks noGrp="1" noChangeArrowheads="1"/>
          </p:cNvSpPr>
          <p:nvPr>
            <p:ph type="body" sz="half" idx="1"/>
          </p:nvPr>
        </p:nvSpPr>
        <p:spPr>
          <a:xfrm>
            <a:off x="609917" y="1600200"/>
            <a:ext cx="11080168" cy="1752600"/>
          </a:xfrm>
        </p:spPr>
        <p:txBody>
          <a:bodyPr/>
          <a:lstStyle/>
          <a:p>
            <a:pPr lvl="1"/>
            <a:r>
              <a:rPr lang="zh-CN" altLang="en-US" sz="2400" dirty="0"/>
              <a:t>某物流企业在与客户签定的合同中，向客户承诺的服务指标如下：</a:t>
            </a:r>
          </a:p>
          <a:p>
            <a:pPr lvl="1"/>
            <a:r>
              <a:rPr lang="zh-CN" altLang="en-US" sz="2400" dirty="0"/>
              <a:t>报告及递交时间，如表所示 </a:t>
            </a:r>
          </a:p>
        </p:txBody>
      </p:sp>
      <p:graphicFrame>
        <p:nvGraphicFramePr>
          <p:cNvPr id="179238" name="Group 38"/>
          <p:cNvGraphicFramePr>
            <a:graphicFrameLocks noGrp="1"/>
          </p:cNvGraphicFramePr>
          <p:nvPr>
            <p:ph sz="half" idx="2"/>
          </p:nvPr>
        </p:nvGraphicFramePr>
        <p:xfrm>
          <a:off x="406612" y="3124200"/>
          <a:ext cx="11283474" cy="3274378"/>
        </p:xfrm>
        <a:graphic>
          <a:graphicData uri="http://schemas.openxmlformats.org/drawingml/2006/table">
            <a:tbl>
              <a:tblPr/>
              <a:tblGrid>
                <a:gridCol w="3761158">
                  <a:extLst>
                    <a:ext uri="{9D8B030D-6E8A-4147-A177-3AD203B41FA5}">
                      <a16:colId xmlns="" xmlns:a16="http://schemas.microsoft.com/office/drawing/2014/main" val="20000"/>
                    </a:ext>
                  </a:extLst>
                </a:gridCol>
                <a:gridCol w="7522316">
                  <a:extLst>
                    <a:ext uri="{9D8B030D-6E8A-4147-A177-3AD203B41FA5}">
                      <a16:colId xmlns="" xmlns:a16="http://schemas.microsoft.com/office/drawing/2014/main" val="20001"/>
                    </a:ext>
                  </a:extLst>
                </a:gridCol>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报告类型</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递交时间</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03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仓库收货报告</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货物到达仓库后的第二个工作日上午</a:t>
                      </a: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9</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a:t>
                      </a: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30</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前</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04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SOD</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报告及照片</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货物到达仓库后的第二个工作日上午</a:t>
                      </a: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9</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a:t>
                      </a: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30</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前</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03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日货物出库汇总报告</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货物出库后的第二个工作日上午</a:t>
                      </a: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9</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a:t>
                      </a: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30</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前</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03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库存日报告</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每日上午</a:t>
                      </a: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10</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点前</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92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库存月度盘点结存报告</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根据双方约定的盘点日期</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03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KPI</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周报告</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每周一上午</a:t>
                      </a: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10</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点前</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03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KPI</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月报告</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下月的前</a:t>
                      </a:r>
                      <a:r>
                        <a:rPr kumimoji="0" lang="en-US" altLang="zh-CN"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5</a:t>
                      </a:r>
                      <a:r>
                        <a:rPr kumimoji="0" lang="zh-CN" altLang="en-US" sz="2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个工作日内</a:t>
                      </a:r>
                      <a:endParaRPr kumimoji="0" lang="zh-CN" altLang="en-US" sz="2000" b="1"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6"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zh-CN" altLang="en-US" sz="2400" dirty="0">
                <a:solidFill>
                  <a:schemeClr val="bg1"/>
                </a:solidFill>
                <a:latin typeface="黑体" panose="02010609060101010101" pitchFamily="49" charset="-122"/>
                <a:ea typeface="黑体" panose="02010609060101010101" pitchFamily="49" charset="-122"/>
              </a:rPr>
              <a:t>仓储绩</a:t>
            </a:r>
            <a:r>
              <a:rPr lang="zh-CN" altLang="en-US" sz="2400" dirty="0" smtClean="0">
                <a:solidFill>
                  <a:schemeClr val="bg1"/>
                </a:solidFill>
                <a:latin typeface="黑体" panose="02010609060101010101" pitchFamily="49" charset="-122"/>
                <a:ea typeface="黑体" panose="02010609060101010101" pitchFamily="49" charset="-122"/>
              </a:rPr>
              <a:t>效</a:t>
            </a:r>
            <a:r>
              <a:rPr lang="zh-CN" altLang="en-US" sz="2400" dirty="0">
                <a:solidFill>
                  <a:schemeClr val="bg1"/>
                </a:solidFill>
                <a:latin typeface="黑体" panose="02010609060101010101" pitchFamily="49" charset="-122"/>
                <a:ea typeface="黑体" panose="02010609060101010101" pitchFamily="49" charset="-122"/>
              </a:rPr>
              <a:t>评价概述</a:t>
            </a:r>
          </a:p>
        </p:txBody>
      </p:sp>
      <p:sp>
        <p:nvSpPr>
          <p:cNvPr id="8" name="矩形 7"/>
          <p:cNvSpPr/>
          <p:nvPr/>
        </p:nvSpPr>
        <p:spPr>
          <a:xfrm>
            <a:off x="5955159"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任务导入</a:t>
            </a:r>
          </a:p>
        </p:txBody>
      </p:sp>
    </p:spTree>
    <p:extLst>
      <p:ext uri="{BB962C8B-B14F-4D97-AF65-F5344CB8AC3E}">
        <p14:creationId xmlns:p14="http://schemas.microsoft.com/office/powerpoint/2010/main" val="1567033620"/>
      </p:ext>
    </p:extLst>
  </p:cSld>
  <p:clrMapOvr>
    <a:masterClrMapping/>
  </p:clrMapOvr>
  <p:transition advClick="0">
    <p:wheel spokes="8"/>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txBox="1"/>
          <p:nvPr/>
        </p:nvSpPr>
        <p:spPr>
          <a:xfrm>
            <a:off x="705994" y="2194740"/>
            <a:ext cx="10643470" cy="923330"/>
          </a:xfrm>
          <a:prstGeom prst="rect">
            <a:avLst/>
          </a:prstGeom>
          <a:ln w="12700">
            <a:miter lim="400000"/>
          </a:ln>
        </p:spPr>
        <p:txBody>
          <a:bodyPr wrap="square" lIns="45719" rIns="45719">
            <a:spAutoFit/>
          </a:bodyPr>
          <a:lstStyle>
            <a:lvl1pPr algn="ctr">
              <a:defRPr sz="7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defRPr/>
            </a:pPr>
            <a:r>
              <a:rPr lang="zh-CN" altLang="en-US" sz="5400" dirty="0" smtClean="0">
                <a:solidFill>
                  <a:schemeClr val="bg1"/>
                </a:solidFill>
              </a:rPr>
              <a:t>谢谢观看</a:t>
            </a:r>
            <a:endParaRPr sz="5400" dirty="0">
              <a:solidFill>
                <a:schemeClr val="bg1"/>
              </a:solidFill>
            </a:endParaRPr>
          </a:p>
        </p:txBody>
      </p:sp>
      <p:grpSp>
        <p:nvGrpSpPr>
          <p:cNvPr id="9" name="组合 4"/>
          <p:cNvGrpSpPr/>
          <p:nvPr/>
        </p:nvGrpSpPr>
        <p:grpSpPr>
          <a:xfrm>
            <a:off x="2382582" y="3414852"/>
            <a:ext cx="7421418" cy="79655"/>
            <a:chOff x="0" y="0"/>
            <a:chExt cx="6377317" cy="81800"/>
          </a:xfrm>
          <a:solidFill>
            <a:schemeClr val="bg1"/>
          </a:solidFill>
        </p:grpSpPr>
        <p:sp>
          <p:nvSpPr>
            <p:cNvPr id="10"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2060"/>
                </a:solidFill>
                <a:latin typeface="Calibri"/>
                <a:cs typeface="Calibri"/>
                <a:sym typeface="Calibri"/>
              </a:endParaRPr>
            </a:p>
          </p:txBody>
        </p:sp>
        <p:sp>
          <p:nvSpPr>
            <p:cNvPr id="11"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latin typeface="Calibri"/>
                <a:cs typeface="Calibri"/>
                <a:sym typeface="Calibri"/>
              </a:endParaRPr>
            </a:p>
          </p:txBody>
        </p:sp>
        <p:sp>
          <p:nvSpPr>
            <p:cNvPr id="12"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latin typeface="Calibri"/>
                <a:cs typeface="Calibri"/>
                <a:sym typeface="Calibri"/>
              </a:endParaRPr>
            </a:p>
          </p:txBody>
        </p:sp>
      </p:grpSp>
      <p:grpSp>
        <p:nvGrpSpPr>
          <p:cNvPr id="13" name="组合 14"/>
          <p:cNvGrpSpPr/>
          <p:nvPr/>
        </p:nvGrpSpPr>
        <p:grpSpPr>
          <a:xfrm>
            <a:off x="2382584" y="3922485"/>
            <a:ext cx="7421415" cy="95945"/>
            <a:chOff x="0" y="0"/>
            <a:chExt cx="6377317" cy="81800"/>
          </a:xfrm>
          <a:solidFill>
            <a:srgbClr val="FFFFFF"/>
          </a:solidFill>
        </p:grpSpPr>
        <p:sp>
          <p:nvSpPr>
            <p:cNvPr id="14" name="直接连接符 15"/>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2060"/>
                </a:solidFill>
                <a:latin typeface="Calibri"/>
                <a:cs typeface="Calibri"/>
                <a:sym typeface="Calibri"/>
              </a:endParaRPr>
            </a:p>
          </p:txBody>
        </p:sp>
        <p:sp>
          <p:nvSpPr>
            <p:cNvPr id="15" name="椭圆 16"/>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latin typeface="Calibri"/>
                <a:cs typeface="Calibri"/>
                <a:sym typeface="Calibri"/>
              </a:endParaRPr>
            </a:p>
          </p:txBody>
        </p:sp>
        <p:sp>
          <p:nvSpPr>
            <p:cNvPr id="16" name="椭圆 17"/>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latin typeface="Calibri"/>
                <a:cs typeface="Calibri"/>
                <a:sym typeface="Calibri"/>
              </a:endParaRPr>
            </a:p>
          </p:txBody>
        </p:sp>
      </p:grpSp>
      <p:grpSp>
        <p:nvGrpSpPr>
          <p:cNvPr id="17" name="组合 4"/>
          <p:cNvGrpSpPr/>
          <p:nvPr/>
        </p:nvGrpSpPr>
        <p:grpSpPr>
          <a:xfrm>
            <a:off x="3175" y="798308"/>
            <a:ext cx="12192000" cy="146572"/>
            <a:chOff x="0" y="0"/>
            <a:chExt cx="6377317" cy="81800"/>
          </a:xfrm>
          <a:solidFill>
            <a:srgbClr val="FFFFFF"/>
          </a:solidFill>
        </p:grpSpPr>
        <p:sp>
          <p:nvSpPr>
            <p:cNvPr id="18"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0000"/>
                </a:solidFill>
                <a:latin typeface="Calibri"/>
                <a:cs typeface="Calibri"/>
                <a:sym typeface="Calibri"/>
              </a:endParaRPr>
            </a:p>
          </p:txBody>
        </p:sp>
        <p:sp>
          <p:nvSpPr>
            <p:cNvPr id="19"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latin typeface="Calibri"/>
                <a:cs typeface="Calibri"/>
                <a:sym typeface="Calibri"/>
              </a:endParaRPr>
            </a:p>
          </p:txBody>
        </p:sp>
        <p:sp>
          <p:nvSpPr>
            <p:cNvPr id="20"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latin typeface="Calibri"/>
                <a:cs typeface="Calibri"/>
                <a:sym typeface="Calibri"/>
              </a:endParaRPr>
            </a:p>
          </p:txBody>
        </p:sp>
      </p:grpSp>
      <p:sp>
        <p:nvSpPr>
          <p:cNvPr id="21" name="文本框 20"/>
          <p:cNvSpPr txBox="1"/>
          <p:nvPr/>
        </p:nvSpPr>
        <p:spPr>
          <a:xfrm>
            <a:off x="8687472" y="390016"/>
            <a:ext cx="321186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zh-CN" altLang="en-US" sz="2400" b="1" i="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alibri"/>
                <a:sym typeface="Calibri"/>
              </a:rPr>
              <a:t>数智</a:t>
            </a:r>
            <a:r>
              <a:rPr lang="zh-CN" altLang="en-US" sz="2400" b="1" i="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alibri"/>
                <a:sym typeface="Calibri"/>
              </a:rPr>
              <a:t>化仓</a:t>
            </a:r>
            <a:r>
              <a:rPr lang="zh-CN" altLang="en-US" sz="2400" b="1" i="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alibri"/>
                <a:sym typeface="Calibri"/>
              </a:rPr>
              <a:t>储管理</a:t>
            </a:r>
            <a:endParaRPr lang="en-US" altLang="zh-CN" sz="2400" b="1" i="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alibri"/>
              <a:sym typeface="Calibri"/>
            </a:endParaRPr>
          </a:p>
        </p:txBody>
      </p:sp>
      <p:sp>
        <p:nvSpPr>
          <p:cNvPr id="22" name="文本框 21"/>
          <p:cNvSpPr txBox="1"/>
          <p:nvPr/>
        </p:nvSpPr>
        <p:spPr>
          <a:xfrm>
            <a:off x="2382582" y="3484807"/>
            <a:ext cx="732622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zh-CN" altLang="en-US" sz="2400" dirty="0" smtClean="0">
                <a:solidFill>
                  <a:schemeClr val="bg1"/>
                </a:solidFill>
                <a:latin typeface="微软雅黑" panose="020B0503020204020204" charset="-122"/>
                <a:ea typeface="微软雅黑" panose="020B0503020204020204" charset="-122"/>
                <a:cs typeface="Calibri"/>
                <a:sym typeface="Calibri"/>
              </a:rPr>
              <a:t>本项目结束</a:t>
            </a:r>
            <a:endParaRPr lang="zh-CN" altLang="en-US" sz="2400" dirty="0">
              <a:solidFill>
                <a:schemeClr val="bg1"/>
              </a:solidFill>
              <a:latin typeface="微软雅黑" panose="020B0503020204020204" charset="-122"/>
              <a:ea typeface="微软雅黑" panose="020B0503020204020204" charset="-122"/>
              <a:cs typeface="Calibri"/>
              <a:sym typeface="Calibri"/>
            </a:endParaRPr>
          </a:p>
        </p:txBody>
      </p:sp>
    </p:spTree>
    <p:extLst>
      <p:ext uri="{BB962C8B-B14F-4D97-AF65-F5344CB8AC3E}">
        <p14:creationId xmlns:p14="http://schemas.microsoft.com/office/powerpoint/2010/main" val="19767412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indefinite" fill="hold"/>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par>
                          <p:cTn id="13" fill="hold">
                            <p:stCondLst>
                              <p:cond delay="0"/>
                            </p:stCondLst>
                            <p:childTnLst>
                              <p:par>
                                <p:cTn id="14" presetID="22" presetClass="entr" presetSubtype="2" fill="hold" grpId="0" nodeType="afterEffect">
                                  <p:stCondLst>
                                    <p:cond delay="0"/>
                                  </p:stCondLst>
                                  <p:childTnLst>
                                    <p:set>
                                      <p:cBhvr>
                                        <p:cTn id="15" dur="indefinite" fill="hold"/>
                                        <p:tgtEl>
                                          <p:spTgt spid="13"/>
                                        </p:tgtEl>
                                        <p:attrNameLst>
                                          <p:attrName>style.visibility</p:attrName>
                                        </p:attrNameLst>
                                      </p:cBhvr>
                                      <p:to>
                                        <p:strVal val="visible"/>
                                      </p:to>
                                    </p:set>
                                    <p:animEffect transition="in" filter="wipe(right)">
                                      <p:cBhvr>
                                        <p:cTn id="16" dur="1000"/>
                                        <p:tgtEl>
                                          <p:spTgt spid="13"/>
                                        </p:tgtEl>
                                      </p:cBhvr>
                                    </p:animEffec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indefinite" fill="hold"/>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3" grpId="0" animBg="1" advAuto="0"/>
      <p:bldP spid="1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26567" y="548680"/>
            <a:ext cx="10978515" cy="712787"/>
          </a:xfrm>
        </p:spPr>
        <p:txBody>
          <a:bodyPr/>
          <a:lstStyle/>
          <a:p>
            <a:r>
              <a:rPr lang="zh-CN" altLang="en-US" sz="3600" b="1" dirty="0">
                <a:solidFill>
                  <a:srgbClr val="008CD2"/>
                </a:solidFill>
              </a:rPr>
              <a:t>合同中的服务指标承诺</a:t>
            </a:r>
          </a:p>
        </p:txBody>
      </p:sp>
      <p:sp>
        <p:nvSpPr>
          <p:cNvPr id="180227" name="Rectangle 3"/>
          <p:cNvSpPr>
            <a:spLocks noGrp="1" noChangeArrowheads="1"/>
          </p:cNvSpPr>
          <p:nvPr>
            <p:ph type="body" idx="1"/>
          </p:nvPr>
        </p:nvSpPr>
        <p:spPr>
          <a:xfrm>
            <a:off x="698575" y="1556792"/>
            <a:ext cx="10978515" cy="4594448"/>
          </a:xfrm>
        </p:spPr>
        <p:txBody>
          <a:bodyPr/>
          <a:lstStyle/>
          <a:p>
            <a:pPr>
              <a:lnSpc>
                <a:spcPct val="80000"/>
              </a:lnSpc>
            </a:pP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）关键业务考核指标（</a:t>
            </a:r>
            <a:r>
              <a:rPr lang="en-US" altLang="zh-CN" sz="2800" b="1" dirty="0">
                <a:latin typeface="楷体_GB2312" pitchFamily="49" charset="-122"/>
                <a:ea typeface="楷体_GB2312" pitchFamily="49" charset="-122"/>
              </a:rPr>
              <a:t>KPI</a:t>
            </a:r>
            <a:r>
              <a:rPr lang="zh-CN" altLang="en-US" sz="2800" b="1" dirty="0">
                <a:latin typeface="楷体_GB2312" pitchFamily="49" charset="-122"/>
                <a:ea typeface="楷体_GB2312" pitchFamily="49" charset="-122"/>
              </a:rPr>
              <a:t>）。在整个供货环节中，该物流公司采用关键业务考核指标，作为业务表现的衡量工具，并向其所有长期业务伙伴提供这些指标：</a:t>
            </a:r>
          </a:p>
          <a:p>
            <a:pPr lvl="1">
              <a:lnSpc>
                <a:spcPct val="80000"/>
              </a:lnSpc>
            </a:pPr>
            <a:r>
              <a:rPr lang="zh-CN" altLang="en-US" dirty="0">
                <a:latin typeface="楷体_GB2312" pitchFamily="49" charset="-122"/>
                <a:ea typeface="楷体_GB2312" pitchFamily="49" charset="-122"/>
              </a:rPr>
              <a:t>报告按时处理率（</a:t>
            </a:r>
            <a:r>
              <a:rPr lang="en-US" altLang="zh-CN" dirty="0">
                <a:latin typeface="楷体_GB2312" pitchFamily="49" charset="-122"/>
                <a:ea typeface="楷体_GB2312" pitchFamily="49" charset="-122"/>
              </a:rPr>
              <a:t>99%</a:t>
            </a:r>
            <a:r>
              <a:rPr lang="zh-CN" altLang="en-US" dirty="0">
                <a:latin typeface="楷体_GB2312" pitchFamily="49" charset="-122"/>
                <a:ea typeface="楷体_GB2312" pitchFamily="49" charset="-122"/>
              </a:rPr>
              <a:t>）</a:t>
            </a:r>
          </a:p>
          <a:p>
            <a:pPr lvl="1">
              <a:lnSpc>
                <a:spcPct val="80000"/>
              </a:lnSpc>
            </a:pPr>
            <a:r>
              <a:rPr lang="zh-CN" altLang="en-US" dirty="0">
                <a:latin typeface="楷体_GB2312" pitchFamily="49" charset="-122"/>
                <a:ea typeface="楷体_GB2312" pitchFamily="49" charset="-122"/>
              </a:rPr>
              <a:t>按时交货率（</a:t>
            </a:r>
            <a:r>
              <a:rPr lang="en-US" altLang="zh-CN" dirty="0">
                <a:latin typeface="楷体_GB2312" pitchFamily="49" charset="-122"/>
                <a:ea typeface="楷体_GB2312" pitchFamily="49" charset="-122"/>
              </a:rPr>
              <a:t>99%</a:t>
            </a:r>
            <a:r>
              <a:rPr lang="zh-CN" altLang="en-US" dirty="0">
                <a:latin typeface="楷体_GB2312" pitchFamily="49" charset="-122"/>
                <a:ea typeface="楷体_GB2312" pitchFamily="49" charset="-122"/>
              </a:rPr>
              <a:t>）</a:t>
            </a:r>
          </a:p>
          <a:p>
            <a:pPr lvl="1">
              <a:lnSpc>
                <a:spcPct val="80000"/>
              </a:lnSpc>
            </a:pPr>
            <a:r>
              <a:rPr lang="zh-CN" altLang="en-US" dirty="0">
                <a:latin typeface="楷体_GB2312" pitchFamily="49" charset="-122"/>
                <a:ea typeface="楷体_GB2312" pitchFamily="49" charset="-122"/>
              </a:rPr>
              <a:t>客户无投诉率（</a:t>
            </a:r>
            <a:r>
              <a:rPr lang="en-US" altLang="zh-CN" dirty="0">
                <a:latin typeface="楷体_GB2312" pitchFamily="49" charset="-122"/>
                <a:ea typeface="楷体_GB2312" pitchFamily="49" charset="-122"/>
              </a:rPr>
              <a:t>98%</a:t>
            </a:r>
            <a:r>
              <a:rPr lang="zh-CN" altLang="en-US" dirty="0">
                <a:latin typeface="楷体_GB2312" pitchFamily="49" charset="-122"/>
                <a:ea typeface="楷体_GB2312" pitchFamily="49" charset="-122"/>
              </a:rPr>
              <a:t>）</a:t>
            </a:r>
          </a:p>
          <a:p>
            <a:pPr lvl="1">
              <a:lnSpc>
                <a:spcPct val="80000"/>
              </a:lnSpc>
            </a:pPr>
            <a:r>
              <a:rPr lang="zh-CN" altLang="en-US" dirty="0">
                <a:latin typeface="楷体_GB2312" pitchFamily="49" charset="-122"/>
                <a:ea typeface="楷体_GB2312" pitchFamily="49" charset="-122"/>
              </a:rPr>
              <a:t>破损率（</a:t>
            </a:r>
            <a:r>
              <a:rPr lang="en-US" altLang="zh-CN" dirty="0">
                <a:latin typeface="楷体_GB2312" pitchFamily="49" charset="-122"/>
                <a:ea typeface="楷体_GB2312" pitchFamily="49" charset="-122"/>
              </a:rPr>
              <a:t>0.1%</a:t>
            </a:r>
            <a:r>
              <a:rPr lang="zh-CN" altLang="en-US" dirty="0">
                <a:latin typeface="楷体_GB2312" pitchFamily="49" charset="-122"/>
                <a:ea typeface="楷体_GB2312" pitchFamily="49" charset="-122"/>
              </a:rPr>
              <a:t>）</a:t>
            </a:r>
          </a:p>
          <a:p>
            <a:pPr lvl="1">
              <a:lnSpc>
                <a:spcPct val="80000"/>
              </a:lnSpc>
            </a:pPr>
            <a:r>
              <a:rPr lang="zh-CN" altLang="en-US" dirty="0">
                <a:latin typeface="楷体_GB2312" pitchFamily="49" charset="-122"/>
                <a:ea typeface="楷体_GB2312" pitchFamily="49" charset="-122"/>
              </a:rPr>
              <a:t>配送准确率（</a:t>
            </a:r>
            <a:r>
              <a:rPr lang="en-US" altLang="zh-CN" dirty="0">
                <a:latin typeface="楷体_GB2312" pitchFamily="49" charset="-122"/>
                <a:ea typeface="楷体_GB2312" pitchFamily="49" charset="-122"/>
              </a:rPr>
              <a:t>98%</a:t>
            </a:r>
            <a:r>
              <a:rPr lang="zh-CN" altLang="en-US" dirty="0">
                <a:latin typeface="楷体_GB2312" pitchFamily="49" charset="-122"/>
                <a:ea typeface="楷体_GB2312" pitchFamily="49" charset="-122"/>
              </a:rPr>
              <a:t>）</a:t>
            </a:r>
          </a:p>
          <a:p>
            <a:pPr lvl="1">
              <a:lnSpc>
                <a:spcPct val="80000"/>
              </a:lnSpc>
            </a:pPr>
            <a:r>
              <a:rPr lang="zh-CN" altLang="en-US" dirty="0">
                <a:latin typeface="楷体_GB2312" pitchFamily="49" charset="-122"/>
                <a:ea typeface="楷体_GB2312" pitchFamily="49" charset="-122"/>
              </a:rPr>
              <a:t>库存准确率（</a:t>
            </a:r>
            <a:r>
              <a:rPr lang="en-US" altLang="zh-CN" dirty="0">
                <a:latin typeface="楷体_GB2312" pitchFamily="49" charset="-122"/>
                <a:ea typeface="楷体_GB2312" pitchFamily="49" charset="-122"/>
              </a:rPr>
              <a:t>99.5%</a:t>
            </a:r>
            <a:r>
              <a:rPr lang="zh-CN" altLang="en-US" dirty="0">
                <a:latin typeface="楷体_GB2312" pitchFamily="49" charset="-122"/>
                <a:ea typeface="楷体_GB2312" pitchFamily="49" charset="-122"/>
              </a:rPr>
              <a:t>）</a:t>
            </a:r>
          </a:p>
          <a:p>
            <a:pPr>
              <a:lnSpc>
                <a:spcPct val="80000"/>
              </a:lnSpc>
            </a:pPr>
            <a:r>
              <a:rPr lang="zh-CN" altLang="en-US" sz="2800" b="1" dirty="0">
                <a:latin typeface="楷体_GB2312" pitchFamily="49" charset="-122"/>
                <a:ea typeface="楷体_GB2312" pitchFamily="49" charset="-122"/>
              </a:rPr>
              <a:t>这些指标的提供和不折不扣地实施，有效的得到客户的好评，也使公司管理水平得到很大的改善和提高，为公司带来可观的经济效益。 </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zh-CN" altLang="en-US" sz="2400" dirty="0">
                <a:solidFill>
                  <a:schemeClr val="bg1"/>
                </a:solidFill>
                <a:latin typeface="黑体" panose="02010609060101010101" pitchFamily="49" charset="-122"/>
                <a:ea typeface="黑体" panose="02010609060101010101" pitchFamily="49" charset="-122"/>
              </a:rPr>
              <a:t>仓储绩效评价概述</a:t>
            </a:r>
          </a:p>
        </p:txBody>
      </p:sp>
      <p:sp>
        <p:nvSpPr>
          <p:cNvPr id="6" name="矩形 5"/>
          <p:cNvSpPr/>
          <p:nvPr/>
        </p:nvSpPr>
        <p:spPr>
          <a:xfrm>
            <a:off x="5955159"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任务导入</a:t>
            </a:r>
          </a:p>
        </p:txBody>
      </p:sp>
    </p:spTree>
    <p:extLst>
      <p:ext uri="{BB962C8B-B14F-4D97-AF65-F5344CB8AC3E}">
        <p14:creationId xmlns:p14="http://schemas.microsoft.com/office/powerpoint/2010/main" val="4252235285"/>
      </p:ext>
    </p:extLst>
  </p:cSld>
  <p:clrMapOvr>
    <a:masterClrMapping/>
  </p:clrMapOvr>
  <p:transition advClick="0">
    <p:wheel spokes="8"/>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914599" y="764704"/>
            <a:ext cx="10737089" cy="1006475"/>
          </a:xfrm>
        </p:spPr>
        <p:txBody>
          <a:bodyPr/>
          <a:lstStyle/>
          <a:p>
            <a:r>
              <a:rPr lang="zh-CN" altLang="en-US" sz="3600" b="1" dirty="0">
                <a:solidFill>
                  <a:srgbClr val="008CD2"/>
                </a:solidFill>
              </a:rPr>
              <a:t>绩效评价的主要作用 </a:t>
            </a:r>
          </a:p>
        </p:txBody>
      </p:sp>
      <p:sp>
        <p:nvSpPr>
          <p:cNvPr id="191491" name="Rectangle 3"/>
          <p:cNvSpPr>
            <a:spLocks noGrp="1" noChangeArrowheads="1"/>
          </p:cNvSpPr>
          <p:nvPr>
            <p:ph type="body" idx="1"/>
          </p:nvPr>
        </p:nvSpPr>
        <p:spPr>
          <a:xfrm>
            <a:off x="1058615" y="1772816"/>
            <a:ext cx="10669321" cy="4756150"/>
          </a:xfrm>
        </p:spPr>
        <p:txBody>
          <a:bodyPr/>
          <a:lstStyle/>
          <a:p>
            <a:pPr>
              <a:lnSpc>
                <a:spcPct val="105000"/>
              </a:lnSpc>
            </a:pPr>
            <a:r>
              <a:rPr lang="zh-CN" altLang="en-US" sz="2400" b="1" dirty="0">
                <a:latin typeface="宋体" pitchFamily="2" charset="-122"/>
              </a:rPr>
              <a:t>绩效评价系统可以把企业的战略使命转化成具体的目标和测评指标，企业的所有者能够快速、全面地了解企业的现状和预测未来</a:t>
            </a:r>
            <a:r>
              <a:rPr lang="zh-CN" altLang="en-US" sz="2400" b="1" dirty="0"/>
              <a:t> </a:t>
            </a:r>
          </a:p>
          <a:p>
            <a:pPr>
              <a:lnSpc>
                <a:spcPct val="105000"/>
              </a:lnSpc>
            </a:pPr>
            <a:r>
              <a:rPr lang="zh-CN" altLang="en-US" sz="2400" b="1" dirty="0">
                <a:latin typeface="宋体" pitchFamily="2" charset="-122"/>
              </a:rPr>
              <a:t>绩效评价系统能够促进企业激励与约束机制的建立</a:t>
            </a:r>
            <a:r>
              <a:rPr lang="zh-CN" altLang="en-US" sz="2400" b="1" dirty="0"/>
              <a:t> </a:t>
            </a:r>
          </a:p>
          <a:p>
            <a:pPr>
              <a:lnSpc>
                <a:spcPct val="105000"/>
              </a:lnSpc>
            </a:pPr>
            <a:r>
              <a:rPr lang="zh-CN" altLang="en-US" sz="2400" b="1" dirty="0">
                <a:latin typeface="宋体" pitchFamily="2" charset="-122"/>
              </a:rPr>
              <a:t>绩效评价系统有利于正确引导企业的经营行为，提高竞争力</a:t>
            </a:r>
            <a:r>
              <a:rPr lang="zh-CN" altLang="en-US" sz="2400" b="1" dirty="0"/>
              <a:t> </a:t>
            </a:r>
          </a:p>
          <a:p>
            <a:pPr>
              <a:lnSpc>
                <a:spcPct val="105000"/>
              </a:lnSpc>
            </a:pPr>
            <a:r>
              <a:rPr lang="zh-CN" altLang="en-US" sz="2400" b="1" dirty="0">
                <a:latin typeface="宋体" pitchFamily="2" charset="-122"/>
              </a:rPr>
              <a:t>绩效评价系统有利于企业有限资源的合理运用</a:t>
            </a:r>
            <a:r>
              <a:rPr lang="zh-CN" altLang="en-US" sz="2400" b="1" dirty="0"/>
              <a:t> </a:t>
            </a:r>
          </a:p>
          <a:p>
            <a:pPr>
              <a:lnSpc>
                <a:spcPct val="105000"/>
              </a:lnSpc>
            </a:pPr>
            <a:r>
              <a:rPr lang="zh-CN" altLang="en-US" sz="2400" b="1" dirty="0">
                <a:latin typeface="宋体" pitchFamily="2" charset="-122"/>
              </a:rPr>
              <a:t>绩效评价系统的建立，便于企业的所有者和经营者从繁多的指标中找出影响企业短期效益和长期发展能力的关键因素，掌握其中的关联效应，更好地做到企业短期目标和长期目标的平衡</a:t>
            </a:r>
            <a:r>
              <a:rPr lang="zh-CN" altLang="en-US" sz="2400" b="1" dirty="0"/>
              <a:t> </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zh-CN" altLang="en-US" sz="2400" dirty="0">
                <a:solidFill>
                  <a:schemeClr val="bg1"/>
                </a:solidFill>
                <a:latin typeface="黑体" panose="02010609060101010101" pitchFamily="49" charset="-122"/>
                <a:ea typeface="黑体" panose="02010609060101010101" pitchFamily="49" charset="-122"/>
              </a:rPr>
              <a:t>仓储绩效评价概述</a:t>
            </a:r>
          </a:p>
        </p:txBody>
      </p:sp>
      <p:sp>
        <p:nvSpPr>
          <p:cNvPr id="6" name="矩形 5"/>
          <p:cNvSpPr/>
          <p:nvPr/>
        </p:nvSpPr>
        <p:spPr>
          <a:xfrm>
            <a:off x="5955159"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任务导入</a:t>
            </a:r>
          </a:p>
        </p:txBody>
      </p:sp>
    </p:spTree>
    <p:extLst>
      <p:ext uri="{BB962C8B-B14F-4D97-AF65-F5344CB8AC3E}">
        <p14:creationId xmlns:p14="http://schemas.microsoft.com/office/powerpoint/2010/main" val="4293603191"/>
      </p:ext>
    </p:extLst>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9267" name="Rectangle 3"/>
          <p:cNvSpPr>
            <a:spLocks noGrp="1" noRot="1" noChangeArrowheads="1"/>
          </p:cNvSpPr>
          <p:nvPr>
            <p:ph type="body" idx="4294967295"/>
          </p:nvPr>
        </p:nvSpPr>
        <p:spPr>
          <a:xfrm>
            <a:off x="406612" y="1371600"/>
            <a:ext cx="11393598" cy="3886200"/>
          </a:xfrm>
          <a:prstGeom prst="rect">
            <a:avLst/>
          </a:prstGeom>
        </p:spPr>
        <p:txBody>
          <a:bodyPr/>
          <a:lstStyle/>
          <a:p>
            <a:pPr algn="ctr">
              <a:buFont typeface="Wingdings" pitchFamily="2" charset="2"/>
              <a:buNone/>
            </a:pPr>
            <a:endParaRPr lang="zh-CN" altLang="en-US" sz="1400" b="1" dirty="0"/>
          </a:p>
          <a:p>
            <a:r>
              <a:rPr lang="zh-CN" altLang="en-US" sz="3600" b="1" dirty="0">
                <a:solidFill>
                  <a:srgbClr val="0033CC"/>
                </a:solidFill>
                <a:latin typeface="楷体_GB2312" pitchFamily="49" charset="-122"/>
                <a:ea typeface="楷体_GB2312" pitchFamily="49" charset="-122"/>
              </a:rPr>
              <a:t> 一、</a:t>
            </a:r>
            <a:r>
              <a:rPr lang="en-US" sz="3600" b="1" dirty="0" err="1">
                <a:solidFill>
                  <a:srgbClr val="0033CC"/>
                </a:solidFill>
                <a:latin typeface="楷体_GB2312" pitchFamily="49" charset="-122"/>
                <a:ea typeface="楷体_GB2312" pitchFamily="49" charset="-122"/>
              </a:rPr>
              <a:t>仓储绩效评价的概念</a:t>
            </a:r>
            <a:endParaRPr lang="zh-CN" altLang="en-US" sz="3600" b="1" dirty="0">
              <a:solidFill>
                <a:srgbClr val="0033CC"/>
              </a:solidFill>
              <a:latin typeface="楷体_GB2312" pitchFamily="49" charset="-122"/>
              <a:ea typeface="楷体_GB2312" pitchFamily="49" charset="-122"/>
            </a:endParaRPr>
          </a:p>
          <a:p>
            <a:endParaRPr lang="en-US" sz="1400" b="1" dirty="0"/>
          </a:p>
          <a:p>
            <a:pPr>
              <a:buFont typeface="Wingdings" pitchFamily="2" charset="2"/>
              <a:buNone/>
            </a:pPr>
            <a:r>
              <a:rPr lang="zh-CN" altLang="en-US" sz="3600" dirty="0"/>
              <a:t>          </a:t>
            </a:r>
            <a:r>
              <a:rPr lang="zh-CN" altLang="en-US" sz="3600" b="1" dirty="0"/>
              <a:t>仓储绩效评价是指在一定的经营期间内仓储企业利用指标对经营效益和经营业绩以及服务水平进行考核，以加强仓储管理工作，提高管理的业务和技术水平。</a:t>
            </a:r>
            <a:endParaRPr lang="en-US" sz="3600" b="1" dirty="0"/>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en-US" altLang="zh-CN" sz="2400" dirty="0">
                <a:solidFill>
                  <a:schemeClr val="bg1"/>
                </a:solidFill>
                <a:latin typeface="黑体" panose="02010609060101010101" pitchFamily="49" charset="-122"/>
                <a:ea typeface="黑体" panose="02010609060101010101" pitchFamily="49" charset="-122"/>
              </a:rPr>
              <a:t>7.1</a:t>
            </a:r>
            <a:r>
              <a:rPr lang="zh-CN" altLang="en-US" sz="2400" dirty="0">
                <a:solidFill>
                  <a:schemeClr val="bg1"/>
                </a:solidFill>
                <a:latin typeface="黑体" panose="02010609060101010101" pitchFamily="49" charset="-122"/>
                <a:ea typeface="黑体" panose="02010609060101010101" pitchFamily="49" charset="-122"/>
              </a:rPr>
              <a:t>仓储绩效评价概述</a:t>
            </a: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探究学习</a:t>
            </a:r>
          </a:p>
        </p:txBody>
      </p:sp>
    </p:spTree>
    <p:extLst>
      <p:ext uri="{BB962C8B-B14F-4D97-AF65-F5344CB8AC3E}">
        <p14:creationId xmlns:p14="http://schemas.microsoft.com/office/powerpoint/2010/main" val="153634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26567" y="548680"/>
            <a:ext cx="10978515" cy="1143000"/>
          </a:xfrm>
        </p:spPr>
        <p:txBody>
          <a:bodyPr/>
          <a:lstStyle/>
          <a:p>
            <a:pPr marL="342900" indent="-342900" algn="l">
              <a:spcBef>
                <a:spcPct val="20000"/>
              </a:spcBef>
              <a:buFont typeface="Arial" pitchFamily="34" charset="0"/>
              <a:buChar char="•"/>
            </a:pPr>
            <a:r>
              <a:rPr lang="zh-CN" altLang="en-US" sz="3600" b="1" dirty="0">
                <a:solidFill>
                  <a:srgbClr val="0033CC"/>
                </a:solidFill>
                <a:latin typeface="楷体_GB2312" pitchFamily="49" charset="-122"/>
                <a:ea typeface="楷体_GB2312" pitchFamily="49" charset="-122"/>
                <a:cs typeface="+mn-cs"/>
              </a:rPr>
              <a:t>二、仓储绩效管理的意义</a:t>
            </a:r>
          </a:p>
        </p:txBody>
      </p:sp>
      <p:sp>
        <p:nvSpPr>
          <p:cNvPr id="181251" name="Rectangle 3"/>
          <p:cNvSpPr>
            <a:spLocks noGrp="1" noChangeArrowheads="1"/>
          </p:cNvSpPr>
          <p:nvPr>
            <p:ph type="body" idx="1"/>
          </p:nvPr>
        </p:nvSpPr>
        <p:spPr/>
        <p:txBody>
          <a:bodyPr/>
          <a:lstStyle/>
          <a:p>
            <a:pPr marL="812800" indent="-812800"/>
            <a:r>
              <a:rPr lang="zh-CN" altLang="en-US" b="1"/>
              <a:t>（一）对内加强管理、降低仓储成本</a:t>
            </a:r>
          </a:p>
          <a:p>
            <a:pPr marL="1168400" lvl="1" indent="-711200"/>
            <a:r>
              <a:rPr lang="en-US" altLang="zh-CN"/>
              <a:t>1</a:t>
            </a:r>
            <a:r>
              <a:rPr lang="zh-CN" altLang="en-US"/>
              <a:t>．有利于提高仓储管理水平</a:t>
            </a:r>
          </a:p>
          <a:p>
            <a:pPr marL="1168400" lvl="1" indent="-711200"/>
            <a:r>
              <a:rPr lang="en-US" altLang="zh-CN"/>
              <a:t>2</a:t>
            </a:r>
            <a:r>
              <a:rPr lang="zh-CN" altLang="en-US"/>
              <a:t>．有利于落实仓储管理的经济责任制</a:t>
            </a:r>
          </a:p>
          <a:p>
            <a:pPr marL="1168400" lvl="1" indent="-711200"/>
            <a:r>
              <a:rPr lang="en-US" altLang="zh-CN"/>
              <a:t>3</a:t>
            </a:r>
            <a:r>
              <a:rPr lang="zh-CN" altLang="en-US"/>
              <a:t>．有利于仓库设施设备现代化改造</a:t>
            </a:r>
          </a:p>
          <a:p>
            <a:pPr marL="1168400" lvl="1" indent="-711200"/>
            <a:r>
              <a:rPr lang="en-US" altLang="zh-CN"/>
              <a:t>4</a:t>
            </a:r>
            <a:r>
              <a:rPr lang="zh-CN" altLang="en-US"/>
              <a:t>．有利于提高仓储经济效益</a:t>
            </a:r>
          </a:p>
          <a:p>
            <a:pPr marL="812800" indent="-812800"/>
            <a:r>
              <a:rPr lang="zh-CN" altLang="en-US" b="1"/>
              <a:t>（二）进行市场开发、接受客户评估</a:t>
            </a:r>
          </a:p>
          <a:p>
            <a:pPr marL="1168400" lvl="1" indent="-711200"/>
            <a:r>
              <a:rPr lang="en-US" altLang="zh-CN"/>
              <a:t>1</a:t>
            </a:r>
            <a:r>
              <a:rPr lang="zh-CN" altLang="en-US"/>
              <a:t>．有利于说服客户、扩大市场占有率</a:t>
            </a:r>
          </a:p>
          <a:p>
            <a:pPr marL="1168400" lvl="1" indent="-711200"/>
            <a:r>
              <a:rPr lang="en-US" altLang="zh-CN"/>
              <a:t>2</a:t>
            </a:r>
            <a:r>
              <a:rPr lang="zh-CN" altLang="en-US"/>
              <a:t>．有利于稳定客户关系</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zh-CN" altLang="en-US" sz="2400" dirty="0">
                <a:solidFill>
                  <a:schemeClr val="bg1"/>
                </a:solidFill>
                <a:latin typeface="黑体" panose="02010609060101010101" pitchFamily="49" charset="-122"/>
                <a:ea typeface="黑体" panose="02010609060101010101" pitchFamily="49" charset="-122"/>
              </a:rPr>
              <a:t>仓储绩效评价概述</a:t>
            </a: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探究学习</a:t>
            </a:r>
          </a:p>
        </p:txBody>
      </p:sp>
    </p:spTree>
    <p:extLst>
      <p:ext uri="{BB962C8B-B14F-4D97-AF65-F5344CB8AC3E}">
        <p14:creationId xmlns:p14="http://schemas.microsoft.com/office/powerpoint/2010/main" val="1058539739"/>
      </p:ext>
    </p:extLst>
  </p:cSld>
  <p:clrMapOvr>
    <a:masterClrMapping/>
  </p:clrMapOvr>
  <p:transition advClick="0">
    <p:wheel spokes="8"/>
  </p:transition>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1315" name="Rectangle 3"/>
          <p:cNvSpPr>
            <a:spLocks noGrp="1" noRot="1" noChangeArrowheads="1"/>
          </p:cNvSpPr>
          <p:nvPr>
            <p:ph type="body" idx="4294967295"/>
          </p:nvPr>
        </p:nvSpPr>
        <p:spPr>
          <a:xfrm>
            <a:off x="624743" y="1125538"/>
            <a:ext cx="10948866" cy="5162550"/>
          </a:xfrm>
          <a:prstGeom prst="rect">
            <a:avLst/>
          </a:prstGeom>
        </p:spPr>
        <p:txBody>
          <a:bodyPr/>
          <a:lstStyle/>
          <a:p>
            <a:r>
              <a:rPr lang="en-US" altLang="zh-CN" sz="3600" b="1" dirty="0"/>
              <a:t> </a:t>
            </a:r>
            <a:r>
              <a:rPr lang="zh-CN" altLang="en-US" sz="3600" b="1" dirty="0">
                <a:solidFill>
                  <a:srgbClr val="0033CC"/>
                </a:solidFill>
                <a:ea typeface="楷体_GB2312" pitchFamily="49" charset="-122"/>
              </a:rPr>
              <a:t>三、仓储绩效评价标准及原则</a:t>
            </a:r>
          </a:p>
          <a:p>
            <a:endParaRPr lang="zh-CN" altLang="en-US" sz="1600" b="1" dirty="0"/>
          </a:p>
          <a:p>
            <a:r>
              <a:rPr lang="zh-CN" altLang="en-US" sz="2800" b="1" dirty="0"/>
              <a:t>（一）仓储绩效评价标准</a:t>
            </a:r>
          </a:p>
          <a:p>
            <a:endParaRPr lang="zh-CN" altLang="en-US" sz="1200" b="1" dirty="0"/>
          </a:p>
          <a:p>
            <a:pPr>
              <a:buFont typeface="Wingdings" pitchFamily="2" charset="2"/>
              <a:buNone/>
            </a:pPr>
            <a:r>
              <a:rPr lang="zh-CN" altLang="en-US" sz="2800" dirty="0"/>
              <a:t>       </a:t>
            </a:r>
            <a:r>
              <a:rPr lang="zh-CN" altLang="en-US" sz="2800" b="1" dirty="0"/>
              <a:t>仓储绩效标准是对评价对象进行分析评价的标</a:t>
            </a:r>
          </a:p>
          <a:p>
            <a:pPr>
              <a:buFont typeface="Wingdings" pitchFamily="2" charset="2"/>
              <a:buNone/>
            </a:pPr>
            <a:r>
              <a:rPr lang="zh-CN" altLang="en-US" sz="2800" b="1" dirty="0"/>
              <a:t>尺，是评价工作的准绳。</a:t>
            </a:r>
          </a:p>
          <a:p>
            <a:pPr>
              <a:buFont typeface="Wingdings" pitchFamily="2" charset="2"/>
              <a:buNone/>
            </a:pPr>
            <a:endParaRPr lang="zh-CN" altLang="en-US" sz="900" b="1" dirty="0"/>
          </a:p>
          <a:p>
            <a:pPr lvl="1">
              <a:buFont typeface="Wingdings" pitchFamily="2" charset="2"/>
              <a:buNone/>
            </a:pPr>
            <a:r>
              <a:rPr lang="zh-CN" altLang="en-US" sz="2800" b="1" dirty="0"/>
              <a:t>   </a:t>
            </a:r>
            <a:r>
              <a:rPr lang="en-US" sz="2800" b="1" dirty="0"/>
              <a:t>1</a:t>
            </a:r>
            <a:r>
              <a:rPr lang="zh-CN" altLang="en-US" sz="2800" b="1" dirty="0"/>
              <a:t>、计划（预算）标准</a:t>
            </a:r>
          </a:p>
          <a:p>
            <a:pPr lvl="1">
              <a:buFont typeface="Wingdings" pitchFamily="2" charset="2"/>
              <a:buNone/>
            </a:pPr>
            <a:r>
              <a:rPr lang="zh-CN" altLang="en-US" sz="2800" b="1" dirty="0"/>
              <a:t>   </a:t>
            </a:r>
            <a:r>
              <a:rPr lang="en-US" sz="2800" b="1" dirty="0"/>
              <a:t>2</a:t>
            </a:r>
            <a:r>
              <a:rPr lang="zh-CN" altLang="en-US" sz="2800" b="1" dirty="0"/>
              <a:t>、历史标准</a:t>
            </a:r>
          </a:p>
          <a:p>
            <a:pPr lvl="1">
              <a:buFont typeface="Wingdings" pitchFamily="2" charset="2"/>
              <a:buNone/>
            </a:pPr>
            <a:r>
              <a:rPr lang="zh-CN" altLang="en-US" sz="2800" b="1" dirty="0"/>
              <a:t>   </a:t>
            </a:r>
            <a:r>
              <a:rPr lang="en-US" altLang="zh-CN" sz="2800" b="1" dirty="0"/>
              <a:t>3</a:t>
            </a:r>
            <a:r>
              <a:rPr lang="zh-CN" altLang="en-US" sz="2800" b="1" dirty="0"/>
              <a:t>、客观标准</a:t>
            </a:r>
            <a:endParaRPr lang="en-US" sz="2800" b="1" dirty="0"/>
          </a:p>
          <a:p>
            <a:pPr lvl="1">
              <a:buFont typeface="Wingdings" pitchFamily="2" charset="2"/>
              <a:buNone/>
            </a:pPr>
            <a:r>
              <a:rPr lang="zh-CN" altLang="en-US" sz="2800" b="1" dirty="0"/>
              <a:t>   </a:t>
            </a:r>
            <a:r>
              <a:rPr lang="en-US" altLang="zh-CN" sz="2800" b="1" dirty="0"/>
              <a:t>4</a:t>
            </a:r>
            <a:r>
              <a:rPr lang="zh-CN" altLang="en-US" sz="2800" b="1" dirty="0"/>
              <a:t>、客户标准</a:t>
            </a:r>
          </a:p>
        </p:txBody>
      </p:sp>
      <p:sp>
        <p:nvSpPr>
          <p:cNvPr id="4"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r>
              <a:rPr lang="zh-CN" altLang="en-US" sz="2400" dirty="0">
                <a:solidFill>
                  <a:schemeClr val="bg1"/>
                </a:solidFill>
                <a:latin typeface="黑体" panose="02010609060101010101" pitchFamily="49" charset="-122"/>
                <a:ea typeface="黑体" panose="02010609060101010101" pitchFamily="49" charset="-122"/>
              </a:rPr>
              <a:t>仓储绩效评价概述</a:t>
            </a:r>
          </a:p>
        </p:txBody>
      </p:sp>
      <p:sp>
        <p:nvSpPr>
          <p:cNvPr id="5" name="矩形 4"/>
          <p:cNvSpPr/>
          <p:nvPr/>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探究学习</a:t>
            </a:r>
          </a:p>
        </p:txBody>
      </p:sp>
    </p:spTree>
    <p:extLst>
      <p:ext uri="{BB962C8B-B14F-4D97-AF65-F5344CB8AC3E}">
        <p14:creationId xmlns:p14="http://schemas.microsoft.com/office/powerpoint/2010/main" val="39731861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E5FB3"/>
      </a:accent1>
      <a:accent2>
        <a:srgbClr val="0E5FB3"/>
      </a:accent2>
      <a:accent3>
        <a:srgbClr val="0E5FB3"/>
      </a:accent3>
      <a:accent4>
        <a:srgbClr val="0E5FB3"/>
      </a:accent4>
      <a:accent5>
        <a:srgbClr val="5B9BD5"/>
      </a:accent5>
      <a:accent6>
        <a:srgbClr val="70AD47"/>
      </a:accent6>
      <a:hlink>
        <a:srgbClr val="0563C1"/>
      </a:hlink>
      <a:folHlink>
        <a:srgbClr val="954F72"/>
      </a:folHlink>
    </a:clrScheme>
    <a:fontScheme name="b54eb1fc">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ww.99ppt.com">
  <a:themeElements>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fontScheme name="bqlcq2vg">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5894</TotalTime>
  <Words>4962</Words>
  <Application>Microsoft Office PowerPoint</Application>
  <PresentationFormat>自定义</PresentationFormat>
  <Paragraphs>413</Paragraphs>
  <Slides>40</Slides>
  <Notes>4</Notes>
  <HiddenSlides>0</HiddenSlides>
  <MMClips>0</MMClips>
  <ScaleCrop>false</ScaleCrop>
  <HeadingPairs>
    <vt:vector size="6" baseType="variant">
      <vt:variant>
        <vt:lpstr>主题</vt:lpstr>
      </vt:variant>
      <vt:variant>
        <vt:i4>6</vt:i4>
      </vt:variant>
      <vt:variant>
        <vt:lpstr>嵌入 OLE 服务器</vt:lpstr>
      </vt:variant>
      <vt:variant>
        <vt:i4>1</vt:i4>
      </vt:variant>
      <vt:variant>
        <vt:lpstr>幻灯片标题</vt:lpstr>
      </vt:variant>
      <vt:variant>
        <vt:i4>40</vt:i4>
      </vt:variant>
    </vt:vector>
  </HeadingPairs>
  <TitlesOfParts>
    <vt:vector size="47" baseType="lpstr">
      <vt:lpstr>Office 主题</vt:lpstr>
      <vt:lpstr>Office 主题​​</vt:lpstr>
      <vt:lpstr>1_www.99ppt.com</vt:lpstr>
      <vt:lpstr>1_Office 主题</vt:lpstr>
      <vt:lpstr>2_Office 主题</vt:lpstr>
      <vt:lpstr>3_Office 主题</vt:lpstr>
      <vt:lpstr>Equation.3</vt:lpstr>
      <vt:lpstr>PowerPoint 演示文稿</vt:lpstr>
      <vt:lpstr>PowerPoint 演示文稿</vt:lpstr>
      <vt:lpstr>PowerPoint 演示文稿</vt:lpstr>
      <vt:lpstr>合同中的服务指标承诺</vt:lpstr>
      <vt:lpstr>合同中的服务指标承诺</vt:lpstr>
      <vt:lpstr>绩效评价的主要作用 </vt:lpstr>
      <vt:lpstr>PowerPoint 演示文稿</vt:lpstr>
      <vt:lpstr>二、仓储绩效管理的意义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二、仓储作业效益的指标</vt:lpstr>
      <vt:lpstr>三、服务水平方面的指标</vt:lpstr>
      <vt:lpstr>三、服务水平方面的指标</vt:lpstr>
      <vt:lpstr>三、服务水平方面的指标</vt:lpstr>
      <vt:lpstr>三、服务水平方面的指标</vt:lpstr>
      <vt:lpstr>四、能力与质量方面的指标</vt:lpstr>
      <vt:lpstr>PowerPoint 演示文稿</vt:lpstr>
      <vt:lpstr>PowerPoint 演示文稿</vt:lpstr>
      <vt:lpstr>五、库存效率方面的指标</vt:lpstr>
      <vt:lpstr>五、库存效率方面的指标</vt:lpstr>
      <vt:lpstr>五、库存效率方面的指标</vt:lpstr>
      <vt:lpstr>五、库存效率方面的指标</vt:lpstr>
      <vt:lpstr>五、库存效率方面的指标</vt:lpstr>
      <vt:lpstr>五、库存效率方面的指标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三、价值分析法</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xb21cn</cp:lastModifiedBy>
  <cp:revision>1205</cp:revision>
  <dcterms:modified xsi:type="dcterms:W3CDTF">2025-02-16T08:46:02Z</dcterms:modified>
</cp:coreProperties>
</file>