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713" r:id="rId3"/>
    <p:sldMasterId id="2147483717" r:id="rId4"/>
    <p:sldMasterId id="2147483734" r:id="rId5"/>
  </p:sldMasterIdLst>
  <p:notesMasterIdLst>
    <p:notesMasterId r:id="rId20"/>
  </p:notesMasterIdLst>
  <p:handoutMasterIdLst>
    <p:handoutMasterId r:id="rId21"/>
  </p:handoutMasterIdLst>
  <p:sldIdLst>
    <p:sldId id="3871" r:id="rId6"/>
    <p:sldId id="3872" r:id="rId7"/>
    <p:sldId id="3766" r:id="rId8"/>
    <p:sldId id="3854" r:id="rId9"/>
    <p:sldId id="3863" r:id="rId10"/>
    <p:sldId id="3864" r:id="rId11"/>
    <p:sldId id="3865" r:id="rId12"/>
    <p:sldId id="3866" r:id="rId13"/>
    <p:sldId id="3867" r:id="rId14"/>
    <p:sldId id="3869" r:id="rId15"/>
    <p:sldId id="3868" r:id="rId16"/>
    <p:sldId id="3870" r:id="rId17"/>
    <p:sldId id="3768" r:id="rId18"/>
    <p:sldId id="3873" r:id="rId19"/>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46">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BB17"/>
    <a:srgbClr val="FFFFFF"/>
    <a:srgbClr val="6CB416"/>
    <a:srgbClr val="1C4F82"/>
    <a:srgbClr val="0070BC"/>
    <a:srgbClr val="FFFFCC"/>
    <a:srgbClr val="FFCD2D"/>
    <a:srgbClr val="0BA48A"/>
    <a:srgbClr val="009C9C"/>
    <a:srgbClr val="D2D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66" autoAdjust="0"/>
    <p:restoredTop sz="95745" autoAdjust="0"/>
  </p:normalViewPr>
  <p:slideViewPr>
    <p:cSldViewPr snapToGrid="0">
      <p:cViewPr varScale="1">
        <p:scale>
          <a:sx n="108" d="100"/>
          <a:sy n="108" d="100"/>
        </p:scale>
        <p:origin x="-426" y="-84"/>
      </p:cViewPr>
      <p:guideLst>
        <p:guide orient="horz" pos="2146"/>
        <p:guide pos="3840"/>
      </p:guideLst>
    </p:cSldViewPr>
  </p:slideViewPr>
  <p:notesTextViewPr>
    <p:cViewPr>
      <p:scale>
        <a:sx n="1" d="1"/>
        <a:sy n="1" d="1"/>
      </p:scale>
      <p:origin x="0" y="0"/>
    </p:cViewPr>
  </p:notesTextViewPr>
  <p:notesViewPr>
    <p:cSldViewPr snapToGrid="0">
      <p:cViewPr varScale="1">
        <p:scale>
          <a:sx n="114" d="100"/>
          <a:sy n="114" d="100"/>
        </p:scale>
        <p:origin x="346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E967BD-B0C9-45D7-9898-B25BD1FF08EE}" type="doc">
      <dgm:prSet loTypeId="urn:microsoft.com/office/officeart/2008/layout/HexagonCluster" loCatId="relationship" qsTypeId="urn:microsoft.com/office/officeart/2005/8/quickstyle/simple1#1" qsCatId="simple" csTypeId="urn:microsoft.com/office/officeart/2005/8/colors/colorful1#11" csCatId="colorful" phldr="1"/>
      <dgm:spPr/>
      <dgm:t>
        <a:bodyPr/>
        <a:lstStyle/>
        <a:p>
          <a:endParaRPr lang="zh-CN" altLang="en-US"/>
        </a:p>
      </dgm:t>
    </dgm:pt>
    <dgm:pt modelId="{881D9A23-61C3-4802-A6F9-36BA4171BA3A}">
      <dgm:prSet phldrT="[文本]" phldr="1"/>
      <dgm:spPr>
        <a:solidFill>
          <a:srgbClr val="FF9900"/>
        </a:solidFill>
        <a:ln>
          <a:solidFill>
            <a:srgbClr val="FF9900"/>
          </a:solidFill>
        </a:ln>
      </dgm:spPr>
      <dgm:t>
        <a:bodyPr/>
        <a:lstStyle/>
        <a:p>
          <a:endParaRPr lang="zh-CN" altLang="en-US"/>
        </a:p>
      </dgm:t>
    </dgm:pt>
    <dgm:pt modelId="{820AD4A3-D7D3-4F03-BBFC-70F238A9B63A}" type="parTrans" cxnId="{7A194F94-B65A-4449-BD4F-074F71540871}">
      <dgm:prSet/>
      <dgm:spPr/>
      <dgm:t>
        <a:bodyPr/>
        <a:lstStyle/>
        <a:p>
          <a:endParaRPr lang="zh-CN" altLang="en-US"/>
        </a:p>
      </dgm:t>
    </dgm:pt>
    <dgm:pt modelId="{C57D4F62-B831-411D-AF98-3E7CC3710958}" type="sibTrans" cxnId="{7A194F94-B65A-4449-BD4F-074F71540871}">
      <dgm:prSet/>
      <dgm:spPr>
        <a:blipFill>
          <a:blip xmlns:r="http://schemas.openxmlformats.org/officeDocument/2006/relationships" r:embed="rId1" cstate="screen"/>
          <a:srcRect/>
          <a:stretch>
            <a:fillRect/>
          </a:stretch>
        </a:blipFill>
        <a:ln>
          <a:solidFill>
            <a:srgbClr val="FF9900"/>
          </a:solidFill>
        </a:ln>
      </dgm:spPr>
      <dgm:t>
        <a:bodyPr/>
        <a:lstStyle/>
        <a:p>
          <a:endParaRPr lang="zh-CN" altLang="en-US"/>
        </a:p>
      </dgm:t>
    </dgm:pt>
    <dgm:pt modelId="{0A83EB6F-D765-4604-BC9E-AA435333FB46}">
      <dgm:prSet phldrT="[文本]" phldr="1"/>
      <dgm:spPr>
        <a:solidFill>
          <a:srgbClr val="FFC671"/>
        </a:solidFill>
        <a:ln>
          <a:solidFill>
            <a:srgbClr val="FFC671"/>
          </a:solidFill>
        </a:ln>
      </dgm:spPr>
      <dgm:t>
        <a:bodyPr/>
        <a:lstStyle/>
        <a:p>
          <a:endParaRPr lang="zh-CN" altLang="en-US" dirty="0"/>
        </a:p>
      </dgm:t>
    </dgm:pt>
    <dgm:pt modelId="{4F1AED60-D5FC-47BC-AC1B-987B02F80704}" type="parTrans" cxnId="{FCBCDE33-2114-4A56-91F4-BEFEDC25C4F0}">
      <dgm:prSet/>
      <dgm:spPr/>
      <dgm:t>
        <a:bodyPr/>
        <a:lstStyle/>
        <a:p>
          <a:endParaRPr lang="zh-CN" altLang="en-US"/>
        </a:p>
      </dgm:t>
    </dgm:pt>
    <dgm:pt modelId="{037BD8CD-10D2-411C-8A8B-FAB5E01C02A7}" type="sibTrans" cxnId="{FCBCDE33-2114-4A56-91F4-BEFEDC25C4F0}">
      <dgm:prSet/>
      <dgm:spPr>
        <a:blipFill>
          <a:blip xmlns:r="http://schemas.openxmlformats.org/officeDocument/2006/relationships" r:embed="rId2" cstate="screen"/>
          <a:srcRect/>
          <a:stretch>
            <a:fillRect/>
          </a:stretch>
        </a:blipFill>
        <a:ln>
          <a:solidFill>
            <a:srgbClr val="CFF170"/>
          </a:solidFill>
        </a:ln>
      </dgm:spPr>
      <dgm:t>
        <a:bodyPr/>
        <a:lstStyle/>
        <a:p>
          <a:endParaRPr lang="zh-CN" altLang="en-US"/>
        </a:p>
      </dgm:t>
    </dgm:pt>
    <dgm:pt modelId="{92EBE9A8-C2F3-4006-A7B3-BF0DA5F10204}">
      <dgm:prSet phldrT="[文本]" phldr="1"/>
      <dgm:spPr>
        <a:solidFill>
          <a:srgbClr val="FFB13B"/>
        </a:solidFill>
        <a:ln>
          <a:solidFill>
            <a:srgbClr val="FFB13B"/>
          </a:solidFill>
        </a:ln>
      </dgm:spPr>
      <dgm:t>
        <a:bodyPr/>
        <a:lstStyle/>
        <a:p>
          <a:endParaRPr lang="zh-CN" altLang="en-US" dirty="0"/>
        </a:p>
      </dgm:t>
    </dgm:pt>
    <dgm:pt modelId="{B3BB5D63-2648-4A66-AF08-35FEB6378788}" type="parTrans" cxnId="{664A5A13-CE96-4099-B7FC-41EE5AF33A91}">
      <dgm:prSet/>
      <dgm:spPr/>
      <dgm:t>
        <a:bodyPr/>
        <a:lstStyle/>
        <a:p>
          <a:endParaRPr lang="zh-CN" altLang="en-US"/>
        </a:p>
      </dgm:t>
    </dgm:pt>
    <dgm:pt modelId="{8FC49EF3-E174-4C48-BF44-ABE7CD219B72}" type="sibTrans" cxnId="{664A5A13-CE96-4099-B7FC-41EE5AF33A91}">
      <dgm:prSet/>
      <dgm:spPr>
        <a:blipFill>
          <a:blip xmlns:r="http://schemas.openxmlformats.org/officeDocument/2006/relationships" r:embed="rId3" cstate="screen"/>
          <a:srcRect/>
          <a:stretch>
            <a:fillRect/>
          </a:stretch>
        </a:blipFill>
        <a:ln>
          <a:solidFill>
            <a:srgbClr val="FFB74C"/>
          </a:solidFill>
        </a:ln>
      </dgm:spPr>
      <dgm:t>
        <a:bodyPr/>
        <a:lstStyle/>
        <a:p>
          <a:endParaRPr lang="zh-CN" altLang="en-US"/>
        </a:p>
      </dgm:t>
    </dgm:pt>
    <dgm:pt modelId="{3A03492D-C81F-4D1B-8CEC-7A87E40AA99F}">
      <dgm:prSet phldrT="[文本]"/>
      <dgm:spPr>
        <a:solidFill>
          <a:srgbClr val="AAE600"/>
        </a:solidFill>
        <a:ln>
          <a:solidFill>
            <a:srgbClr val="AAE600"/>
          </a:solidFill>
        </a:ln>
      </dgm:spPr>
      <dgm:t>
        <a:bodyPr/>
        <a:lstStyle/>
        <a:p>
          <a:endParaRPr lang="zh-CN" altLang="en-US" dirty="0"/>
        </a:p>
      </dgm:t>
    </dgm:pt>
    <dgm:pt modelId="{8C89AF09-C29B-47EA-9D52-D12AC49EB6D0}" type="parTrans" cxnId="{09F5570D-7ECA-4587-8D8B-FCF8A4D43184}">
      <dgm:prSet/>
      <dgm:spPr/>
      <dgm:t>
        <a:bodyPr/>
        <a:lstStyle/>
        <a:p>
          <a:endParaRPr lang="zh-CN" altLang="en-US"/>
        </a:p>
      </dgm:t>
    </dgm:pt>
    <dgm:pt modelId="{C408EF2B-DBA8-4147-B6C5-388A3052F2C6}" type="sibTrans" cxnId="{09F5570D-7ECA-4587-8D8B-FCF8A4D43184}">
      <dgm:prSet/>
      <dgm:spPr>
        <a:blipFill>
          <a:blip xmlns:r="http://schemas.openxmlformats.org/officeDocument/2006/relationships" r:embed="rId4" cstate="screen"/>
          <a:srcRect/>
          <a:stretch>
            <a:fillRect/>
          </a:stretch>
        </a:blipFill>
        <a:ln>
          <a:solidFill>
            <a:srgbClr val="D2F278"/>
          </a:solidFill>
        </a:ln>
      </dgm:spPr>
      <dgm:t>
        <a:bodyPr/>
        <a:lstStyle/>
        <a:p>
          <a:endParaRPr lang="zh-CN" altLang="en-US"/>
        </a:p>
      </dgm:t>
    </dgm:pt>
    <dgm:pt modelId="{D078E962-CA1C-4F2D-BA41-A51C661DC151}">
      <dgm:prSet phldrT="[文本]"/>
      <dgm:spPr>
        <a:solidFill>
          <a:srgbClr val="E5F7B0"/>
        </a:solidFill>
        <a:ln>
          <a:solidFill>
            <a:srgbClr val="E5F7B0"/>
          </a:solidFill>
        </a:ln>
      </dgm:spPr>
      <dgm:t>
        <a:bodyPr/>
        <a:lstStyle/>
        <a:p>
          <a:endParaRPr lang="zh-CN" altLang="en-US" dirty="0"/>
        </a:p>
      </dgm:t>
    </dgm:pt>
    <dgm:pt modelId="{5EC18064-3F64-4796-856D-3150B59D72DB}" type="parTrans" cxnId="{E091E875-81EA-4E54-B1A3-5824E936E213}">
      <dgm:prSet/>
      <dgm:spPr/>
      <dgm:t>
        <a:bodyPr/>
        <a:lstStyle/>
        <a:p>
          <a:endParaRPr lang="zh-CN" altLang="en-US"/>
        </a:p>
      </dgm:t>
    </dgm:pt>
    <dgm:pt modelId="{EED1C866-21DD-4D7F-BD67-B381C0DF738B}" type="sibTrans" cxnId="{E091E875-81EA-4E54-B1A3-5824E936E213}">
      <dgm:prSet/>
      <dgm:spPr>
        <a:blipFill>
          <a:blip xmlns:r="http://schemas.openxmlformats.org/officeDocument/2006/relationships" r:embed="rId5" cstate="screen"/>
          <a:srcRect/>
          <a:stretch>
            <a:fillRect/>
          </a:stretch>
        </a:blipFill>
        <a:ln>
          <a:solidFill>
            <a:srgbClr val="C1ED45"/>
          </a:solidFill>
        </a:ln>
      </dgm:spPr>
      <dgm:t>
        <a:bodyPr/>
        <a:lstStyle/>
        <a:p>
          <a:endParaRPr lang="zh-CN" altLang="en-US"/>
        </a:p>
      </dgm:t>
    </dgm:pt>
    <dgm:pt modelId="{42EEEAE7-3519-4490-B6A5-C2AE3D1FA724}">
      <dgm:prSet phldrT="[文本]"/>
      <dgm:spPr>
        <a:solidFill>
          <a:srgbClr val="D2F278"/>
        </a:solidFill>
        <a:ln>
          <a:solidFill>
            <a:srgbClr val="D2F278"/>
          </a:solidFill>
        </a:ln>
      </dgm:spPr>
      <dgm:t>
        <a:bodyPr/>
        <a:lstStyle/>
        <a:p>
          <a:endParaRPr lang="zh-CN" altLang="en-US" dirty="0"/>
        </a:p>
      </dgm:t>
    </dgm:pt>
    <dgm:pt modelId="{21A308CD-2B6D-4CE5-AA94-17AA4EB1AECF}" type="parTrans" cxnId="{EDE7A467-A02C-4456-8DB1-F681856D93B5}">
      <dgm:prSet/>
      <dgm:spPr/>
      <dgm:t>
        <a:bodyPr/>
        <a:lstStyle/>
        <a:p>
          <a:endParaRPr lang="zh-CN" altLang="en-US"/>
        </a:p>
      </dgm:t>
    </dgm:pt>
    <dgm:pt modelId="{164997F2-8EF1-40A9-A6B3-EB254B178EB7}" type="sibTrans" cxnId="{EDE7A467-A02C-4456-8DB1-F681856D93B5}">
      <dgm:prSet/>
      <dgm:spPr>
        <a:blipFill>
          <a:blip xmlns:r="http://schemas.openxmlformats.org/officeDocument/2006/relationships" r:embed="rId6" cstate="screen"/>
          <a:srcRect/>
          <a:stretch>
            <a:fillRect/>
          </a:stretch>
        </a:blipFill>
        <a:ln>
          <a:solidFill>
            <a:srgbClr val="C1ED45"/>
          </a:solidFill>
        </a:ln>
      </dgm:spPr>
      <dgm:t>
        <a:bodyPr/>
        <a:lstStyle/>
        <a:p>
          <a:endParaRPr lang="zh-CN" altLang="en-US"/>
        </a:p>
      </dgm:t>
    </dgm:pt>
    <dgm:pt modelId="{AF378B52-AE65-4CED-9F85-3837D4D93BE0}" type="pres">
      <dgm:prSet presAssocID="{9EE967BD-B0C9-45D7-9898-B25BD1FF08EE}" presName="Name0" presStyleCnt="0">
        <dgm:presLayoutVars>
          <dgm:chMax val="21"/>
          <dgm:chPref val="21"/>
        </dgm:presLayoutVars>
      </dgm:prSet>
      <dgm:spPr/>
      <dgm:t>
        <a:bodyPr/>
        <a:lstStyle/>
        <a:p>
          <a:endParaRPr lang="zh-CN" altLang="en-US"/>
        </a:p>
      </dgm:t>
    </dgm:pt>
    <dgm:pt modelId="{E3C24B2E-1490-4371-B2AE-504D11BA5EA9}" type="pres">
      <dgm:prSet presAssocID="{881D9A23-61C3-4802-A6F9-36BA4171BA3A}" presName="text1" presStyleCnt="0"/>
      <dgm:spPr/>
    </dgm:pt>
    <dgm:pt modelId="{6F0A58D8-4850-4FAC-94F9-E32005297EA9}" type="pres">
      <dgm:prSet presAssocID="{881D9A23-61C3-4802-A6F9-36BA4171BA3A}" presName="textRepeatNode" presStyleLbl="alignNode1" presStyleIdx="0" presStyleCnt="6">
        <dgm:presLayoutVars>
          <dgm:chMax val="0"/>
          <dgm:chPref val="0"/>
          <dgm:bulletEnabled val="1"/>
        </dgm:presLayoutVars>
      </dgm:prSet>
      <dgm:spPr/>
      <dgm:t>
        <a:bodyPr/>
        <a:lstStyle/>
        <a:p>
          <a:endParaRPr lang="zh-CN" altLang="en-US"/>
        </a:p>
      </dgm:t>
    </dgm:pt>
    <dgm:pt modelId="{B92C7E18-628E-41BC-AB03-DA0C2A49A3FC}" type="pres">
      <dgm:prSet presAssocID="{881D9A23-61C3-4802-A6F9-36BA4171BA3A}" presName="textaccent1" presStyleCnt="0"/>
      <dgm:spPr/>
    </dgm:pt>
    <dgm:pt modelId="{994E642B-3B5D-41B7-9144-0851379724CF}" type="pres">
      <dgm:prSet presAssocID="{881D9A23-61C3-4802-A6F9-36BA4171BA3A}" presName="accentRepeatNode" presStyleLbl="solidAlignAcc1" presStyleIdx="0" presStyleCnt="12"/>
      <dgm:spPr>
        <a:ln>
          <a:solidFill>
            <a:srgbClr val="ABF10F"/>
          </a:solidFill>
        </a:ln>
      </dgm:spPr>
    </dgm:pt>
    <dgm:pt modelId="{C1B1E204-2DB9-4908-ADD6-8339C41F8175}" type="pres">
      <dgm:prSet presAssocID="{C57D4F62-B831-411D-AF98-3E7CC3710958}" presName="image1" presStyleCnt="0"/>
      <dgm:spPr/>
    </dgm:pt>
    <dgm:pt modelId="{8DC7AD04-9AE1-4590-A32F-0ABA2DB481A2}" type="pres">
      <dgm:prSet presAssocID="{C57D4F62-B831-411D-AF98-3E7CC3710958}" presName="imageRepeatNode" presStyleLbl="alignAcc1" presStyleIdx="0" presStyleCnt="6"/>
      <dgm:spPr/>
      <dgm:t>
        <a:bodyPr/>
        <a:lstStyle/>
        <a:p>
          <a:endParaRPr lang="zh-CN" altLang="en-US"/>
        </a:p>
      </dgm:t>
    </dgm:pt>
    <dgm:pt modelId="{589DD869-2E13-4F93-BC3D-D89FEA302A1F}" type="pres">
      <dgm:prSet presAssocID="{C57D4F62-B831-411D-AF98-3E7CC3710958}" presName="imageaccent1" presStyleCnt="0"/>
      <dgm:spPr/>
    </dgm:pt>
    <dgm:pt modelId="{A0157D45-BA16-4178-8C3E-7D5DAB36080E}" type="pres">
      <dgm:prSet presAssocID="{C57D4F62-B831-411D-AF98-3E7CC3710958}" presName="accentRepeatNode" presStyleLbl="solidAlignAcc1" presStyleIdx="1" presStyleCnt="12"/>
      <dgm:spPr/>
    </dgm:pt>
    <dgm:pt modelId="{7A57273A-9D0E-4DA4-9F11-EC8CCB6D7DFB}" type="pres">
      <dgm:prSet presAssocID="{0A83EB6F-D765-4604-BC9E-AA435333FB46}" presName="text2" presStyleCnt="0"/>
      <dgm:spPr/>
    </dgm:pt>
    <dgm:pt modelId="{5510F76D-0195-4E43-A6AF-B2A9145F2F5A}" type="pres">
      <dgm:prSet presAssocID="{0A83EB6F-D765-4604-BC9E-AA435333FB46}" presName="textRepeatNode" presStyleLbl="alignNode1" presStyleIdx="1" presStyleCnt="6">
        <dgm:presLayoutVars>
          <dgm:chMax val="0"/>
          <dgm:chPref val="0"/>
          <dgm:bulletEnabled val="1"/>
        </dgm:presLayoutVars>
      </dgm:prSet>
      <dgm:spPr/>
      <dgm:t>
        <a:bodyPr/>
        <a:lstStyle/>
        <a:p>
          <a:endParaRPr lang="zh-CN" altLang="en-US"/>
        </a:p>
      </dgm:t>
    </dgm:pt>
    <dgm:pt modelId="{C77C259B-0773-4E94-BE7E-B4CBE3DDCD41}" type="pres">
      <dgm:prSet presAssocID="{0A83EB6F-D765-4604-BC9E-AA435333FB46}" presName="textaccent2" presStyleCnt="0"/>
      <dgm:spPr/>
    </dgm:pt>
    <dgm:pt modelId="{690E7BC2-B39E-457F-8187-FD9B7767DC20}" type="pres">
      <dgm:prSet presAssocID="{0A83EB6F-D765-4604-BC9E-AA435333FB46}" presName="accentRepeatNode" presStyleLbl="solidAlignAcc1" presStyleIdx="2" presStyleCnt="12"/>
      <dgm:spPr>
        <a:ln>
          <a:solidFill>
            <a:srgbClr val="CFF170"/>
          </a:solidFill>
        </a:ln>
      </dgm:spPr>
    </dgm:pt>
    <dgm:pt modelId="{039946D8-F1A0-42DE-8A47-5A06C53A8D07}" type="pres">
      <dgm:prSet presAssocID="{037BD8CD-10D2-411C-8A8B-FAB5E01C02A7}" presName="image2" presStyleCnt="0"/>
      <dgm:spPr/>
    </dgm:pt>
    <dgm:pt modelId="{0AD0266E-AABA-4F04-B75C-538C8FD9DF34}" type="pres">
      <dgm:prSet presAssocID="{037BD8CD-10D2-411C-8A8B-FAB5E01C02A7}" presName="imageRepeatNode" presStyleLbl="alignAcc1" presStyleIdx="1" presStyleCnt="6"/>
      <dgm:spPr/>
      <dgm:t>
        <a:bodyPr/>
        <a:lstStyle/>
        <a:p>
          <a:endParaRPr lang="zh-CN" altLang="en-US"/>
        </a:p>
      </dgm:t>
    </dgm:pt>
    <dgm:pt modelId="{A70BE659-12EE-43C3-B0F4-9981858078BA}" type="pres">
      <dgm:prSet presAssocID="{037BD8CD-10D2-411C-8A8B-FAB5E01C02A7}" presName="imageaccent2" presStyleCnt="0"/>
      <dgm:spPr/>
    </dgm:pt>
    <dgm:pt modelId="{B7C26E8A-D17C-4E5B-A1C7-6E96F3EA3FBE}" type="pres">
      <dgm:prSet presAssocID="{037BD8CD-10D2-411C-8A8B-FAB5E01C02A7}" presName="accentRepeatNode" presStyleLbl="solidAlignAcc1" presStyleIdx="3" presStyleCnt="12"/>
      <dgm:spPr>
        <a:ln>
          <a:solidFill>
            <a:srgbClr val="FFCB7D"/>
          </a:solidFill>
        </a:ln>
      </dgm:spPr>
    </dgm:pt>
    <dgm:pt modelId="{00A4F1BD-BA73-42FB-834A-AC8E05B16F9C}" type="pres">
      <dgm:prSet presAssocID="{92EBE9A8-C2F3-4006-A7B3-BF0DA5F10204}" presName="text3" presStyleCnt="0"/>
      <dgm:spPr/>
    </dgm:pt>
    <dgm:pt modelId="{E97CD24A-13CD-45D7-8AA0-839C03EE180F}" type="pres">
      <dgm:prSet presAssocID="{92EBE9A8-C2F3-4006-A7B3-BF0DA5F10204}" presName="textRepeatNode" presStyleLbl="alignNode1" presStyleIdx="2" presStyleCnt="6">
        <dgm:presLayoutVars>
          <dgm:chMax val="0"/>
          <dgm:chPref val="0"/>
          <dgm:bulletEnabled val="1"/>
        </dgm:presLayoutVars>
      </dgm:prSet>
      <dgm:spPr/>
      <dgm:t>
        <a:bodyPr/>
        <a:lstStyle/>
        <a:p>
          <a:endParaRPr lang="zh-CN" altLang="en-US"/>
        </a:p>
      </dgm:t>
    </dgm:pt>
    <dgm:pt modelId="{F5D2B077-9122-4DAC-9810-9B403C949C64}" type="pres">
      <dgm:prSet presAssocID="{92EBE9A8-C2F3-4006-A7B3-BF0DA5F10204}" presName="textaccent3" presStyleCnt="0"/>
      <dgm:spPr/>
    </dgm:pt>
    <dgm:pt modelId="{4083BC50-49E5-4D44-89A7-FD14B5641891}" type="pres">
      <dgm:prSet presAssocID="{92EBE9A8-C2F3-4006-A7B3-BF0DA5F10204}" presName="accentRepeatNode" presStyleLbl="solidAlignAcc1" presStyleIdx="4" presStyleCnt="12"/>
      <dgm:spPr>
        <a:ln>
          <a:solidFill>
            <a:srgbClr val="D2F278"/>
          </a:solidFill>
        </a:ln>
      </dgm:spPr>
    </dgm:pt>
    <dgm:pt modelId="{2FFFD8EF-CD72-4A5C-A70B-22EE3990E981}" type="pres">
      <dgm:prSet presAssocID="{8FC49EF3-E174-4C48-BF44-ABE7CD219B72}" presName="image3" presStyleCnt="0"/>
      <dgm:spPr/>
    </dgm:pt>
    <dgm:pt modelId="{B069CB91-0BDE-48E5-9400-417750B62745}" type="pres">
      <dgm:prSet presAssocID="{8FC49EF3-E174-4C48-BF44-ABE7CD219B72}" presName="imageRepeatNode" presStyleLbl="alignAcc1" presStyleIdx="2" presStyleCnt="6"/>
      <dgm:spPr/>
      <dgm:t>
        <a:bodyPr/>
        <a:lstStyle/>
        <a:p>
          <a:endParaRPr lang="zh-CN" altLang="en-US"/>
        </a:p>
      </dgm:t>
    </dgm:pt>
    <dgm:pt modelId="{B3F3FC03-4F45-4BF4-AADD-8FD2BB66B507}" type="pres">
      <dgm:prSet presAssocID="{8FC49EF3-E174-4C48-BF44-ABE7CD219B72}" presName="imageaccent3" presStyleCnt="0"/>
      <dgm:spPr/>
    </dgm:pt>
    <dgm:pt modelId="{8D3C93DD-40E3-4440-882B-27A99C53BA45}" type="pres">
      <dgm:prSet presAssocID="{8FC49EF3-E174-4C48-BF44-ABE7CD219B72}" presName="accentRepeatNode" presStyleLbl="solidAlignAcc1" presStyleIdx="5" presStyleCnt="12"/>
      <dgm:spPr>
        <a:ln>
          <a:solidFill>
            <a:srgbClr val="CFF170"/>
          </a:solidFill>
        </a:ln>
      </dgm:spPr>
    </dgm:pt>
    <dgm:pt modelId="{80CFDE9F-531C-416B-B8B9-E02D0DCEBE98}" type="pres">
      <dgm:prSet presAssocID="{D078E962-CA1C-4F2D-BA41-A51C661DC151}" presName="text4" presStyleCnt="0"/>
      <dgm:spPr/>
    </dgm:pt>
    <dgm:pt modelId="{46516AA3-70F8-45E8-AA3F-0A66159623A5}" type="pres">
      <dgm:prSet presAssocID="{D078E962-CA1C-4F2D-BA41-A51C661DC151}" presName="textRepeatNode" presStyleLbl="alignNode1" presStyleIdx="3" presStyleCnt="6">
        <dgm:presLayoutVars>
          <dgm:chMax val="0"/>
          <dgm:chPref val="0"/>
          <dgm:bulletEnabled val="1"/>
        </dgm:presLayoutVars>
      </dgm:prSet>
      <dgm:spPr/>
      <dgm:t>
        <a:bodyPr/>
        <a:lstStyle/>
        <a:p>
          <a:endParaRPr lang="zh-CN" altLang="en-US"/>
        </a:p>
      </dgm:t>
    </dgm:pt>
    <dgm:pt modelId="{EF47093D-C6B4-402D-87BD-444674263125}" type="pres">
      <dgm:prSet presAssocID="{D078E962-CA1C-4F2D-BA41-A51C661DC151}" presName="textaccent4" presStyleCnt="0"/>
      <dgm:spPr/>
    </dgm:pt>
    <dgm:pt modelId="{C2CA6342-BEC0-4454-9EA7-B8E97BF7C230}" type="pres">
      <dgm:prSet presAssocID="{D078E962-CA1C-4F2D-BA41-A51C661DC151}" presName="accentRepeatNode" presStyleLbl="solidAlignAcc1" presStyleIdx="6" presStyleCnt="12"/>
      <dgm:spPr>
        <a:ln>
          <a:solidFill>
            <a:srgbClr val="C1ED45"/>
          </a:solidFill>
        </a:ln>
      </dgm:spPr>
    </dgm:pt>
    <dgm:pt modelId="{4E5A85B0-9D9D-4EE7-9EB6-895522741640}" type="pres">
      <dgm:prSet presAssocID="{EED1C866-21DD-4D7F-BD67-B381C0DF738B}" presName="image4" presStyleCnt="0"/>
      <dgm:spPr/>
    </dgm:pt>
    <dgm:pt modelId="{997B1205-ED77-4075-8609-4F60AC88EBE6}" type="pres">
      <dgm:prSet presAssocID="{EED1C866-21DD-4D7F-BD67-B381C0DF738B}" presName="imageRepeatNode" presStyleLbl="alignAcc1" presStyleIdx="3" presStyleCnt="6"/>
      <dgm:spPr/>
      <dgm:t>
        <a:bodyPr/>
        <a:lstStyle/>
        <a:p>
          <a:endParaRPr lang="zh-CN" altLang="en-US"/>
        </a:p>
      </dgm:t>
    </dgm:pt>
    <dgm:pt modelId="{F75BDED6-5F8F-4B86-9549-9A9760D30B14}" type="pres">
      <dgm:prSet presAssocID="{EED1C866-21DD-4D7F-BD67-B381C0DF738B}" presName="imageaccent4" presStyleCnt="0"/>
      <dgm:spPr/>
    </dgm:pt>
    <dgm:pt modelId="{349423DB-014C-427A-A57D-56777B252AC9}" type="pres">
      <dgm:prSet presAssocID="{EED1C866-21DD-4D7F-BD67-B381C0DF738B}" presName="accentRepeatNode" presStyleLbl="solidAlignAcc1" presStyleIdx="7" presStyleCnt="12"/>
      <dgm:spPr>
        <a:ln>
          <a:solidFill>
            <a:srgbClr val="FFB13B"/>
          </a:solidFill>
        </a:ln>
      </dgm:spPr>
    </dgm:pt>
    <dgm:pt modelId="{4A44915D-81ED-476E-A121-80B37FD3C584}" type="pres">
      <dgm:prSet presAssocID="{42EEEAE7-3519-4490-B6A5-C2AE3D1FA724}" presName="text5" presStyleCnt="0"/>
      <dgm:spPr/>
    </dgm:pt>
    <dgm:pt modelId="{2D2AFC53-865C-4AB0-BF5A-ED8FCB25A181}" type="pres">
      <dgm:prSet presAssocID="{42EEEAE7-3519-4490-B6A5-C2AE3D1FA724}" presName="textRepeatNode" presStyleLbl="alignNode1" presStyleIdx="4" presStyleCnt="6">
        <dgm:presLayoutVars>
          <dgm:chMax val="0"/>
          <dgm:chPref val="0"/>
          <dgm:bulletEnabled val="1"/>
        </dgm:presLayoutVars>
      </dgm:prSet>
      <dgm:spPr/>
      <dgm:t>
        <a:bodyPr/>
        <a:lstStyle/>
        <a:p>
          <a:endParaRPr lang="zh-CN" altLang="en-US"/>
        </a:p>
      </dgm:t>
    </dgm:pt>
    <dgm:pt modelId="{87ACC620-96E3-4687-95F4-7B33B46F6E35}" type="pres">
      <dgm:prSet presAssocID="{42EEEAE7-3519-4490-B6A5-C2AE3D1FA724}" presName="textaccent5" presStyleCnt="0"/>
      <dgm:spPr/>
    </dgm:pt>
    <dgm:pt modelId="{78F54532-AE28-41FC-8C37-859784E8201E}" type="pres">
      <dgm:prSet presAssocID="{42EEEAE7-3519-4490-B6A5-C2AE3D1FA724}" presName="accentRepeatNode" presStyleLbl="solidAlignAcc1" presStyleIdx="8" presStyleCnt="12"/>
      <dgm:spPr>
        <a:ln>
          <a:solidFill>
            <a:srgbClr val="CFF170"/>
          </a:solidFill>
        </a:ln>
      </dgm:spPr>
    </dgm:pt>
    <dgm:pt modelId="{CC3F2F4D-BE9F-494D-923D-988BD3A6AFE7}" type="pres">
      <dgm:prSet presAssocID="{164997F2-8EF1-40A9-A6B3-EB254B178EB7}" presName="image5" presStyleCnt="0"/>
      <dgm:spPr/>
    </dgm:pt>
    <dgm:pt modelId="{F58B0CBC-B0FE-40BB-BC30-B621E8E62935}" type="pres">
      <dgm:prSet presAssocID="{164997F2-8EF1-40A9-A6B3-EB254B178EB7}" presName="imageRepeatNode" presStyleLbl="alignAcc1" presStyleIdx="4" presStyleCnt="6"/>
      <dgm:spPr/>
      <dgm:t>
        <a:bodyPr/>
        <a:lstStyle/>
        <a:p>
          <a:endParaRPr lang="zh-CN" altLang="en-US"/>
        </a:p>
      </dgm:t>
    </dgm:pt>
    <dgm:pt modelId="{3C2F40F4-3EB2-4754-B6C9-4CB72E25140D}" type="pres">
      <dgm:prSet presAssocID="{164997F2-8EF1-40A9-A6B3-EB254B178EB7}" presName="imageaccent5" presStyleCnt="0"/>
      <dgm:spPr/>
    </dgm:pt>
    <dgm:pt modelId="{A35F8E81-652D-4E64-B7E1-D021EBDDDE26}" type="pres">
      <dgm:prSet presAssocID="{164997F2-8EF1-40A9-A6B3-EB254B178EB7}" presName="accentRepeatNode" presStyleLbl="solidAlignAcc1" presStyleIdx="9" presStyleCnt="12"/>
      <dgm:spPr>
        <a:ln>
          <a:solidFill>
            <a:srgbClr val="FFDBA7"/>
          </a:solidFill>
        </a:ln>
      </dgm:spPr>
    </dgm:pt>
    <dgm:pt modelId="{63B1646E-996B-4C7A-A722-6F06548FE00C}" type="pres">
      <dgm:prSet presAssocID="{3A03492D-C81F-4D1B-8CEC-7A87E40AA99F}" presName="text6" presStyleCnt="0"/>
      <dgm:spPr/>
    </dgm:pt>
    <dgm:pt modelId="{07F32EA3-47BA-4C0B-9E00-690C2647C369}" type="pres">
      <dgm:prSet presAssocID="{3A03492D-C81F-4D1B-8CEC-7A87E40AA99F}" presName="textRepeatNode" presStyleLbl="alignNode1" presStyleIdx="5" presStyleCnt="6">
        <dgm:presLayoutVars>
          <dgm:chMax val="0"/>
          <dgm:chPref val="0"/>
          <dgm:bulletEnabled val="1"/>
        </dgm:presLayoutVars>
      </dgm:prSet>
      <dgm:spPr/>
      <dgm:t>
        <a:bodyPr/>
        <a:lstStyle/>
        <a:p>
          <a:endParaRPr lang="zh-CN" altLang="en-US"/>
        </a:p>
      </dgm:t>
    </dgm:pt>
    <dgm:pt modelId="{46D4F4BA-8B7A-4B58-83F6-27276E2195C4}" type="pres">
      <dgm:prSet presAssocID="{3A03492D-C81F-4D1B-8CEC-7A87E40AA99F}" presName="textaccent6" presStyleCnt="0"/>
      <dgm:spPr/>
    </dgm:pt>
    <dgm:pt modelId="{88EE753B-446B-4C04-8DFB-850D25330C9C}" type="pres">
      <dgm:prSet presAssocID="{3A03492D-C81F-4D1B-8CEC-7A87E40AA99F}" presName="accentRepeatNode" presStyleLbl="solidAlignAcc1" presStyleIdx="10" presStyleCnt="12"/>
      <dgm:spPr>
        <a:ln>
          <a:solidFill>
            <a:srgbClr val="FFC671"/>
          </a:solidFill>
        </a:ln>
      </dgm:spPr>
    </dgm:pt>
    <dgm:pt modelId="{234C0410-3BB3-4CF1-B796-03626F1F037F}" type="pres">
      <dgm:prSet presAssocID="{C408EF2B-DBA8-4147-B6C5-388A3052F2C6}" presName="image6" presStyleCnt="0"/>
      <dgm:spPr/>
    </dgm:pt>
    <dgm:pt modelId="{5E56336C-7274-48DA-8DA1-2F0CD2576BCC}" type="pres">
      <dgm:prSet presAssocID="{C408EF2B-DBA8-4147-B6C5-388A3052F2C6}" presName="imageRepeatNode" presStyleLbl="alignAcc1" presStyleIdx="5" presStyleCnt="6"/>
      <dgm:spPr/>
      <dgm:t>
        <a:bodyPr/>
        <a:lstStyle/>
        <a:p>
          <a:endParaRPr lang="zh-CN" altLang="en-US"/>
        </a:p>
      </dgm:t>
    </dgm:pt>
    <dgm:pt modelId="{504ADC76-F669-4E21-8D5D-0555FE13159F}" type="pres">
      <dgm:prSet presAssocID="{C408EF2B-DBA8-4147-B6C5-388A3052F2C6}" presName="imageaccent6" presStyleCnt="0"/>
      <dgm:spPr/>
    </dgm:pt>
    <dgm:pt modelId="{A6C3501B-1DEB-4447-9789-0F48892D3A5D}" type="pres">
      <dgm:prSet presAssocID="{C408EF2B-DBA8-4147-B6C5-388A3052F2C6}" presName="accentRepeatNode" presStyleLbl="solidAlignAcc1" presStyleIdx="11" presStyleCnt="12"/>
      <dgm:spPr/>
    </dgm:pt>
  </dgm:ptLst>
  <dgm:cxnLst>
    <dgm:cxn modelId="{D0EEA982-85CF-471A-863F-65F4110F6402}" type="presOf" srcId="{164997F2-8EF1-40A9-A6B3-EB254B178EB7}" destId="{F58B0CBC-B0FE-40BB-BC30-B621E8E62935}" srcOrd="0" destOrd="0" presId="urn:microsoft.com/office/officeart/2008/layout/HexagonCluster"/>
    <dgm:cxn modelId="{09F5570D-7ECA-4587-8D8B-FCF8A4D43184}" srcId="{9EE967BD-B0C9-45D7-9898-B25BD1FF08EE}" destId="{3A03492D-C81F-4D1B-8CEC-7A87E40AA99F}" srcOrd="5" destOrd="0" parTransId="{8C89AF09-C29B-47EA-9D52-D12AC49EB6D0}" sibTransId="{C408EF2B-DBA8-4147-B6C5-388A3052F2C6}"/>
    <dgm:cxn modelId="{6C10F420-A782-43B4-93F7-6EE153CA3EEB}" type="presOf" srcId="{881D9A23-61C3-4802-A6F9-36BA4171BA3A}" destId="{6F0A58D8-4850-4FAC-94F9-E32005297EA9}" srcOrd="0" destOrd="0" presId="urn:microsoft.com/office/officeart/2008/layout/HexagonCluster"/>
    <dgm:cxn modelId="{AFD2D7D9-D40E-41E3-9C8F-50E28CA3D0AE}" type="presOf" srcId="{037BD8CD-10D2-411C-8A8B-FAB5E01C02A7}" destId="{0AD0266E-AABA-4F04-B75C-538C8FD9DF34}" srcOrd="0" destOrd="0" presId="urn:microsoft.com/office/officeart/2008/layout/HexagonCluster"/>
    <dgm:cxn modelId="{E091E875-81EA-4E54-B1A3-5824E936E213}" srcId="{9EE967BD-B0C9-45D7-9898-B25BD1FF08EE}" destId="{D078E962-CA1C-4F2D-BA41-A51C661DC151}" srcOrd="3" destOrd="0" parTransId="{5EC18064-3F64-4796-856D-3150B59D72DB}" sibTransId="{EED1C866-21DD-4D7F-BD67-B381C0DF738B}"/>
    <dgm:cxn modelId="{EC6086A6-52F0-4C2C-BC7E-192E57AE6D30}" type="presOf" srcId="{C57D4F62-B831-411D-AF98-3E7CC3710958}" destId="{8DC7AD04-9AE1-4590-A32F-0ABA2DB481A2}" srcOrd="0" destOrd="0" presId="urn:microsoft.com/office/officeart/2008/layout/HexagonCluster"/>
    <dgm:cxn modelId="{BCE20358-F5F5-4A7A-96F7-822DBC4D6F24}" type="presOf" srcId="{3A03492D-C81F-4D1B-8CEC-7A87E40AA99F}" destId="{07F32EA3-47BA-4C0B-9E00-690C2647C369}" srcOrd="0" destOrd="0" presId="urn:microsoft.com/office/officeart/2008/layout/HexagonCluster"/>
    <dgm:cxn modelId="{EDE7A467-A02C-4456-8DB1-F681856D93B5}" srcId="{9EE967BD-B0C9-45D7-9898-B25BD1FF08EE}" destId="{42EEEAE7-3519-4490-B6A5-C2AE3D1FA724}" srcOrd="4" destOrd="0" parTransId="{21A308CD-2B6D-4CE5-AA94-17AA4EB1AECF}" sibTransId="{164997F2-8EF1-40A9-A6B3-EB254B178EB7}"/>
    <dgm:cxn modelId="{9FBC8124-0338-45E9-8139-E0F165196116}" type="presOf" srcId="{D078E962-CA1C-4F2D-BA41-A51C661DC151}" destId="{46516AA3-70F8-45E8-AA3F-0A66159623A5}" srcOrd="0" destOrd="0" presId="urn:microsoft.com/office/officeart/2008/layout/HexagonCluster"/>
    <dgm:cxn modelId="{D28A03B8-230A-4B91-B2E6-A74BAFC02BC4}" type="presOf" srcId="{8FC49EF3-E174-4C48-BF44-ABE7CD219B72}" destId="{B069CB91-0BDE-48E5-9400-417750B62745}" srcOrd="0" destOrd="0" presId="urn:microsoft.com/office/officeart/2008/layout/HexagonCluster"/>
    <dgm:cxn modelId="{557FC0ED-3BAF-4A31-9495-F83E5A06186D}" type="presOf" srcId="{0A83EB6F-D765-4604-BC9E-AA435333FB46}" destId="{5510F76D-0195-4E43-A6AF-B2A9145F2F5A}" srcOrd="0" destOrd="0" presId="urn:microsoft.com/office/officeart/2008/layout/HexagonCluster"/>
    <dgm:cxn modelId="{FCBCDE33-2114-4A56-91F4-BEFEDC25C4F0}" srcId="{9EE967BD-B0C9-45D7-9898-B25BD1FF08EE}" destId="{0A83EB6F-D765-4604-BC9E-AA435333FB46}" srcOrd="1" destOrd="0" parTransId="{4F1AED60-D5FC-47BC-AC1B-987B02F80704}" sibTransId="{037BD8CD-10D2-411C-8A8B-FAB5E01C02A7}"/>
    <dgm:cxn modelId="{7A194F94-B65A-4449-BD4F-074F71540871}" srcId="{9EE967BD-B0C9-45D7-9898-B25BD1FF08EE}" destId="{881D9A23-61C3-4802-A6F9-36BA4171BA3A}" srcOrd="0" destOrd="0" parTransId="{820AD4A3-D7D3-4F03-BBFC-70F238A9B63A}" sibTransId="{C57D4F62-B831-411D-AF98-3E7CC3710958}"/>
    <dgm:cxn modelId="{07BF48D1-F1BE-47A0-A23A-B8302204E600}" type="presOf" srcId="{92EBE9A8-C2F3-4006-A7B3-BF0DA5F10204}" destId="{E97CD24A-13CD-45D7-8AA0-839C03EE180F}" srcOrd="0" destOrd="0" presId="urn:microsoft.com/office/officeart/2008/layout/HexagonCluster"/>
    <dgm:cxn modelId="{C6827FA6-C856-4868-9FF3-1328ED717DF2}" type="presOf" srcId="{C408EF2B-DBA8-4147-B6C5-388A3052F2C6}" destId="{5E56336C-7274-48DA-8DA1-2F0CD2576BCC}" srcOrd="0" destOrd="0" presId="urn:microsoft.com/office/officeart/2008/layout/HexagonCluster"/>
    <dgm:cxn modelId="{3B7C10D4-B0EA-4120-AE31-D7D53506BC5F}" type="presOf" srcId="{42EEEAE7-3519-4490-B6A5-C2AE3D1FA724}" destId="{2D2AFC53-865C-4AB0-BF5A-ED8FCB25A181}" srcOrd="0" destOrd="0" presId="urn:microsoft.com/office/officeart/2008/layout/HexagonCluster"/>
    <dgm:cxn modelId="{6A47DCAB-5722-4B90-B055-94F568A9F68F}" type="presOf" srcId="{EED1C866-21DD-4D7F-BD67-B381C0DF738B}" destId="{997B1205-ED77-4075-8609-4F60AC88EBE6}" srcOrd="0" destOrd="0" presId="urn:microsoft.com/office/officeart/2008/layout/HexagonCluster"/>
    <dgm:cxn modelId="{F6C1EDBE-5954-4404-9368-FE455D6F50C1}" type="presOf" srcId="{9EE967BD-B0C9-45D7-9898-B25BD1FF08EE}" destId="{AF378B52-AE65-4CED-9F85-3837D4D93BE0}" srcOrd="0" destOrd="0" presId="urn:microsoft.com/office/officeart/2008/layout/HexagonCluster"/>
    <dgm:cxn modelId="{664A5A13-CE96-4099-B7FC-41EE5AF33A91}" srcId="{9EE967BD-B0C9-45D7-9898-B25BD1FF08EE}" destId="{92EBE9A8-C2F3-4006-A7B3-BF0DA5F10204}" srcOrd="2" destOrd="0" parTransId="{B3BB5D63-2648-4A66-AF08-35FEB6378788}" sibTransId="{8FC49EF3-E174-4C48-BF44-ABE7CD219B72}"/>
    <dgm:cxn modelId="{CD0741C7-9C23-4736-947E-A1AD778CEFE0}" type="presParOf" srcId="{AF378B52-AE65-4CED-9F85-3837D4D93BE0}" destId="{E3C24B2E-1490-4371-B2AE-504D11BA5EA9}" srcOrd="0" destOrd="0" presId="urn:microsoft.com/office/officeart/2008/layout/HexagonCluster"/>
    <dgm:cxn modelId="{697CAEF7-15D7-4904-AAAD-8BA343779732}" type="presParOf" srcId="{E3C24B2E-1490-4371-B2AE-504D11BA5EA9}" destId="{6F0A58D8-4850-4FAC-94F9-E32005297EA9}" srcOrd="0" destOrd="0" presId="urn:microsoft.com/office/officeart/2008/layout/HexagonCluster"/>
    <dgm:cxn modelId="{61B68F7F-E682-4F7F-81BE-905BB6B1BFD5}" type="presParOf" srcId="{AF378B52-AE65-4CED-9F85-3837D4D93BE0}" destId="{B92C7E18-628E-41BC-AB03-DA0C2A49A3FC}" srcOrd="1" destOrd="0" presId="urn:microsoft.com/office/officeart/2008/layout/HexagonCluster"/>
    <dgm:cxn modelId="{B49725E3-49F3-4930-A24A-92D9C1822474}" type="presParOf" srcId="{B92C7E18-628E-41BC-AB03-DA0C2A49A3FC}" destId="{994E642B-3B5D-41B7-9144-0851379724CF}" srcOrd="0" destOrd="0" presId="urn:microsoft.com/office/officeart/2008/layout/HexagonCluster"/>
    <dgm:cxn modelId="{50622A43-D6C8-4668-92F2-F1A7C850B5D2}" type="presParOf" srcId="{AF378B52-AE65-4CED-9F85-3837D4D93BE0}" destId="{C1B1E204-2DB9-4908-ADD6-8339C41F8175}" srcOrd="2" destOrd="0" presId="urn:microsoft.com/office/officeart/2008/layout/HexagonCluster"/>
    <dgm:cxn modelId="{CA864E99-F9E7-4777-A3DC-D32CE5B6CE74}" type="presParOf" srcId="{C1B1E204-2DB9-4908-ADD6-8339C41F8175}" destId="{8DC7AD04-9AE1-4590-A32F-0ABA2DB481A2}" srcOrd="0" destOrd="0" presId="urn:microsoft.com/office/officeart/2008/layout/HexagonCluster"/>
    <dgm:cxn modelId="{F9A5C434-F6F2-41F8-BB7F-C626024110D3}" type="presParOf" srcId="{AF378B52-AE65-4CED-9F85-3837D4D93BE0}" destId="{589DD869-2E13-4F93-BC3D-D89FEA302A1F}" srcOrd="3" destOrd="0" presId="urn:microsoft.com/office/officeart/2008/layout/HexagonCluster"/>
    <dgm:cxn modelId="{1E655C53-C4FD-449A-BA0C-0E10C3BC5B86}" type="presParOf" srcId="{589DD869-2E13-4F93-BC3D-D89FEA302A1F}" destId="{A0157D45-BA16-4178-8C3E-7D5DAB36080E}" srcOrd="0" destOrd="0" presId="urn:microsoft.com/office/officeart/2008/layout/HexagonCluster"/>
    <dgm:cxn modelId="{B82F9E59-C0EA-4568-9EFD-A211C8912A6E}" type="presParOf" srcId="{AF378B52-AE65-4CED-9F85-3837D4D93BE0}" destId="{7A57273A-9D0E-4DA4-9F11-EC8CCB6D7DFB}" srcOrd="4" destOrd="0" presId="urn:microsoft.com/office/officeart/2008/layout/HexagonCluster"/>
    <dgm:cxn modelId="{8AF6D42C-4DEB-405C-A41C-BFBE48525E65}" type="presParOf" srcId="{7A57273A-9D0E-4DA4-9F11-EC8CCB6D7DFB}" destId="{5510F76D-0195-4E43-A6AF-B2A9145F2F5A}" srcOrd="0" destOrd="0" presId="urn:microsoft.com/office/officeart/2008/layout/HexagonCluster"/>
    <dgm:cxn modelId="{F3736CD6-7144-4D60-86C3-0DF0C3480205}" type="presParOf" srcId="{AF378B52-AE65-4CED-9F85-3837D4D93BE0}" destId="{C77C259B-0773-4E94-BE7E-B4CBE3DDCD41}" srcOrd="5" destOrd="0" presId="urn:microsoft.com/office/officeart/2008/layout/HexagonCluster"/>
    <dgm:cxn modelId="{EEFF8DC2-7C75-44A1-9CC7-E8DC406A7496}" type="presParOf" srcId="{C77C259B-0773-4E94-BE7E-B4CBE3DDCD41}" destId="{690E7BC2-B39E-457F-8187-FD9B7767DC20}" srcOrd="0" destOrd="0" presId="urn:microsoft.com/office/officeart/2008/layout/HexagonCluster"/>
    <dgm:cxn modelId="{E667199E-B8D5-426A-A8B9-4EF889FDD75A}" type="presParOf" srcId="{AF378B52-AE65-4CED-9F85-3837D4D93BE0}" destId="{039946D8-F1A0-42DE-8A47-5A06C53A8D07}" srcOrd="6" destOrd="0" presId="urn:microsoft.com/office/officeart/2008/layout/HexagonCluster"/>
    <dgm:cxn modelId="{C0BDD8F4-C1A4-4FFF-AE93-9ADC18464EDD}" type="presParOf" srcId="{039946D8-F1A0-42DE-8A47-5A06C53A8D07}" destId="{0AD0266E-AABA-4F04-B75C-538C8FD9DF34}" srcOrd="0" destOrd="0" presId="urn:microsoft.com/office/officeart/2008/layout/HexagonCluster"/>
    <dgm:cxn modelId="{06F40631-1B48-4378-BD93-D255F1B58227}" type="presParOf" srcId="{AF378B52-AE65-4CED-9F85-3837D4D93BE0}" destId="{A70BE659-12EE-43C3-B0F4-9981858078BA}" srcOrd="7" destOrd="0" presId="urn:microsoft.com/office/officeart/2008/layout/HexagonCluster"/>
    <dgm:cxn modelId="{C91B8D8C-48A7-41B2-AB5D-C3AB731CC93C}" type="presParOf" srcId="{A70BE659-12EE-43C3-B0F4-9981858078BA}" destId="{B7C26E8A-D17C-4E5B-A1C7-6E96F3EA3FBE}" srcOrd="0" destOrd="0" presId="urn:microsoft.com/office/officeart/2008/layout/HexagonCluster"/>
    <dgm:cxn modelId="{72F352AD-29FC-4E5B-AA59-C3563084DC3A}" type="presParOf" srcId="{AF378B52-AE65-4CED-9F85-3837D4D93BE0}" destId="{00A4F1BD-BA73-42FB-834A-AC8E05B16F9C}" srcOrd="8" destOrd="0" presId="urn:microsoft.com/office/officeart/2008/layout/HexagonCluster"/>
    <dgm:cxn modelId="{CC4010CC-9BA2-4F93-BA00-1C8F89E5F5B2}" type="presParOf" srcId="{00A4F1BD-BA73-42FB-834A-AC8E05B16F9C}" destId="{E97CD24A-13CD-45D7-8AA0-839C03EE180F}" srcOrd="0" destOrd="0" presId="urn:microsoft.com/office/officeart/2008/layout/HexagonCluster"/>
    <dgm:cxn modelId="{6C3FEFE8-344C-468C-AE40-B596966AB29C}" type="presParOf" srcId="{AF378B52-AE65-4CED-9F85-3837D4D93BE0}" destId="{F5D2B077-9122-4DAC-9810-9B403C949C64}" srcOrd="9" destOrd="0" presId="urn:microsoft.com/office/officeart/2008/layout/HexagonCluster"/>
    <dgm:cxn modelId="{9C4383B8-F8E3-4022-A4B1-1143AF022452}" type="presParOf" srcId="{F5D2B077-9122-4DAC-9810-9B403C949C64}" destId="{4083BC50-49E5-4D44-89A7-FD14B5641891}" srcOrd="0" destOrd="0" presId="urn:microsoft.com/office/officeart/2008/layout/HexagonCluster"/>
    <dgm:cxn modelId="{2641C8F2-158B-4A3A-A048-58E5E7DA6B5D}" type="presParOf" srcId="{AF378B52-AE65-4CED-9F85-3837D4D93BE0}" destId="{2FFFD8EF-CD72-4A5C-A70B-22EE3990E981}" srcOrd="10" destOrd="0" presId="urn:microsoft.com/office/officeart/2008/layout/HexagonCluster"/>
    <dgm:cxn modelId="{95B0F141-35DB-49EB-8176-EEC578629922}" type="presParOf" srcId="{2FFFD8EF-CD72-4A5C-A70B-22EE3990E981}" destId="{B069CB91-0BDE-48E5-9400-417750B62745}" srcOrd="0" destOrd="0" presId="urn:microsoft.com/office/officeart/2008/layout/HexagonCluster"/>
    <dgm:cxn modelId="{46FCD994-FB7E-4443-B0E9-33B506CB383B}" type="presParOf" srcId="{AF378B52-AE65-4CED-9F85-3837D4D93BE0}" destId="{B3F3FC03-4F45-4BF4-AADD-8FD2BB66B507}" srcOrd="11" destOrd="0" presId="urn:microsoft.com/office/officeart/2008/layout/HexagonCluster"/>
    <dgm:cxn modelId="{5EDB0C29-6E55-4FD0-A79E-B6DEDE4D9857}" type="presParOf" srcId="{B3F3FC03-4F45-4BF4-AADD-8FD2BB66B507}" destId="{8D3C93DD-40E3-4440-882B-27A99C53BA45}" srcOrd="0" destOrd="0" presId="urn:microsoft.com/office/officeart/2008/layout/HexagonCluster"/>
    <dgm:cxn modelId="{2A7D8FF5-EAB9-42E7-BBB5-C31DB586FCC7}" type="presParOf" srcId="{AF378B52-AE65-4CED-9F85-3837D4D93BE0}" destId="{80CFDE9F-531C-416B-B8B9-E02D0DCEBE98}" srcOrd="12" destOrd="0" presId="urn:microsoft.com/office/officeart/2008/layout/HexagonCluster"/>
    <dgm:cxn modelId="{6B9D7AFF-4B14-4DAD-A2A4-6D7AA26933A6}" type="presParOf" srcId="{80CFDE9F-531C-416B-B8B9-E02D0DCEBE98}" destId="{46516AA3-70F8-45E8-AA3F-0A66159623A5}" srcOrd="0" destOrd="0" presId="urn:microsoft.com/office/officeart/2008/layout/HexagonCluster"/>
    <dgm:cxn modelId="{539F58BB-9483-4350-8483-4AE580E4C521}" type="presParOf" srcId="{AF378B52-AE65-4CED-9F85-3837D4D93BE0}" destId="{EF47093D-C6B4-402D-87BD-444674263125}" srcOrd="13" destOrd="0" presId="urn:microsoft.com/office/officeart/2008/layout/HexagonCluster"/>
    <dgm:cxn modelId="{679E615A-B082-4660-83CE-68A4C8F11DE5}" type="presParOf" srcId="{EF47093D-C6B4-402D-87BD-444674263125}" destId="{C2CA6342-BEC0-4454-9EA7-B8E97BF7C230}" srcOrd="0" destOrd="0" presId="urn:microsoft.com/office/officeart/2008/layout/HexagonCluster"/>
    <dgm:cxn modelId="{48197905-C947-4B2C-A734-5C60E29893A4}" type="presParOf" srcId="{AF378B52-AE65-4CED-9F85-3837D4D93BE0}" destId="{4E5A85B0-9D9D-4EE7-9EB6-895522741640}" srcOrd="14" destOrd="0" presId="urn:microsoft.com/office/officeart/2008/layout/HexagonCluster"/>
    <dgm:cxn modelId="{91DD0974-B22B-47AA-8E49-B7DFE8E28AF4}" type="presParOf" srcId="{4E5A85B0-9D9D-4EE7-9EB6-895522741640}" destId="{997B1205-ED77-4075-8609-4F60AC88EBE6}" srcOrd="0" destOrd="0" presId="urn:microsoft.com/office/officeart/2008/layout/HexagonCluster"/>
    <dgm:cxn modelId="{34EE0F8B-8136-43D5-889E-C1C68D8262BA}" type="presParOf" srcId="{AF378B52-AE65-4CED-9F85-3837D4D93BE0}" destId="{F75BDED6-5F8F-4B86-9549-9A9760D30B14}" srcOrd="15" destOrd="0" presId="urn:microsoft.com/office/officeart/2008/layout/HexagonCluster"/>
    <dgm:cxn modelId="{C829A469-78D6-47B4-9942-00AE3E966F54}" type="presParOf" srcId="{F75BDED6-5F8F-4B86-9549-9A9760D30B14}" destId="{349423DB-014C-427A-A57D-56777B252AC9}" srcOrd="0" destOrd="0" presId="urn:microsoft.com/office/officeart/2008/layout/HexagonCluster"/>
    <dgm:cxn modelId="{C9CFA270-4875-4914-A85F-23A49CBAB1B4}" type="presParOf" srcId="{AF378B52-AE65-4CED-9F85-3837D4D93BE0}" destId="{4A44915D-81ED-476E-A121-80B37FD3C584}" srcOrd="16" destOrd="0" presId="urn:microsoft.com/office/officeart/2008/layout/HexagonCluster"/>
    <dgm:cxn modelId="{9CF9FC7B-7C3C-4D6F-A467-0696C6A742F8}" type="presParOf" srcId="{4A44915D-81ED-476E-A121-80B37FD3C584}" destId="{2D2AFC53-865C-4AB0-BF5A-ED8FCB25A181}" srcOrd="0" destOrd="0" presId="urn:microsoft.com/office/officeart/2008/layout/HexagonCluster"/>
    <dgm:cxn modelId="{5139DDF8-42B2-4AD9-9B52-2BBD71B40BBA}" type="presParOf" srcId="{AF378B52-AE65-4CED-9F85-3837D4D93BE0}" destId="{87ACC620-96E3-4687-95F4-7B33B46F6E35}" srcOrd="17" destOrd="0" presId="urn:microsoft.com/office/officeart/2008/layout/HexagonCluster"/>
    <dgm:cxn modelId="{E50961FC-8FEB-4CD7-9580-7A38013AE1A7}" type="presParOf" srcId="{87ACC620-96E3-4687-95F4-7B33B46F6E35}" destId="{78F54532-AE28-41FC-8C37-859784E8201E}" srcOrd="0" destOrd="0" presId="urn:microsoft.com/office/officeart/2008/layout/HexagonCluster"/>
    <dgm:cxn modelId="{F545FC8F-A8AA-4109-92E6-F387BEA94E6A}" type="presParOf" srcId="{AF378B52-AE65-4CED-9F85-3837D4D93BE0}" destId="{CC3F2F4D-BE9F-494D-923D-988BD3A6AFE7}" srcOrd="18" destOrd="0" presId="urn:microsoft.com/office/officeart/2008/layout/HexagonCluster"/>
    <dgm:cxn modelId="{76B0811C-A4AD-4DD1-9427-CD1162E391D3}" type="presParOf" srcId="{CC3F2F4D-BE9F-494D-923D-988BD3A6AFE7}" destId="{F58B0CBC-B0FE-40BB-BC30-B621E8E62935}" srcOrd="0" destOrd="0" presId="urn:microsoft.com/office/officeart/2008/layout/HexagonCluster"/>
    <dgm:cxn modelId="{FE707C23-D362-4D62-A4D5-9881596C21D0}" type="presParOf" srcId="{AF378B52-AE65-4CED-9F85-3837D4D93BE0}" destId="{3C2F40F4-3EB2-4754-B6C9-4CB72E25140D}" srcOrd="19" destOrd="0" presId="urn:microsoft.com/office/officeart/2008/layout/HexagonCluster"/>
    <dgm:cxn modelId="{4FDF72FA-8577-43FF-8D08-6A3B6310E008}" type="presParOf" srcId="{3C2F40F4-3EB2-4754-B6C9-4CB72E25140D}" destId="{A35F8E81-652D-4E64-B7E1-D021EBDDDE26}" srcOrd="0" destOrd="0" presId="urn:microsoft.com/office/officeart/2008/layout/HexagonCluster"/>
    <dgm:cxn modelId="{1CBDDE99-A842-4B09-93AA-0ADDD62470FC}" type="presParOf" srcId="{AF378B52-AE65-4CED-9F85-3837D4D93BE0}" destId="{63B1646E-996B-4C7A-A722-6F06548FE00C}" srcOrd="20" destOrd="0" presId="urn:microsoft.com/office/officeart/2008/layout/HexagonCluster"/>
    <dgm:cxn modelId="{92F9D812-FD68-4076-81E7-DC0D8518CE2A}" type="presParOf" srcId="{63B1646E-996B-4C7A-A722-6F06548FE00C}" destId="{07F32EA3-47BA-4C0B-9E00-690C2647C369}" srcOrd="0" destOrd="0" presId="urn:microsoft.com/office/officeart/2008/layout/HexagonCluster"/>
    <dgm:cxn modelId="{E0492740-B1F9-4D6B-A87D-91792DDA5F2B}" type="presParOf" srcId="{AF378B52-AE65-4CED-9F85-3837D4D93BE0}" destId="{46D4F4BA-8B7A-4B58-83F6-27276E2195C4}" srcOrd="21" destOrd="0" presId="urn:microsoft.com/office/officeart/2008/layout/HexagonCluster"/>
    <dgm:cxn modelId="{1975ACF9-2F13-460D-88E3-A27C313E9935}" type="presParOf" srcId="{46D4F4BA-8B7A-4B58-83F6-27276E2195C4}" destId="{88EE753B-446B-4C04-8DFB-850D25330C9C}" srcOrd="0" destOrd="0" presId="urn:microsoft.com/office/officeart/2008/layout/HexagonCluster"/>
    <dgm:cxn modelId="{28945615-BD2D-4FAB-8AFF-5C5014D43139}" type="presParOf" srcId="{AF378B52-AE65-4CED-9F85-3837D4D93BE0}" destId="{234C0410-3BB3-4CF1-B796-03626F1F037F}" srcOrd="22" destOrd="0" presId="urn:microsoft.com/office/officeart/2008/layout/HexagonCluster"/>
    <dgm:cxn modelId="{D38F5078-BD26-4233-8F37-BD72D2867465}" type="presParOf" srcId="{234C0410-3BB3-4CF1-B796-03626F1F037F}" destId="{5E56336C-7274-48DA-8DA1-2F0CD2576BCC}" srcOrd="0" destOrd="0" presId="urn:microsoft.com/office/officeart/2008/layout/HexagonCluster"/>
    <dgm:cxn modelId="{FAE8960D-FD97-4D9E-A1CC-5EA32F2BEE80}" type="presParOf" srcId="{AF378B52-AE65-4CED-9F85-3837D4D93BE0}" destId="{504ADC76-F669-4E21-8D5D-0555FE13159F}" srcOrd="23" destOrd="0" presId="urn:microsoft.com/office/officeart/2008/layout/HexagonCluster"/>
    <dgm:cxn modelId="{5DFD7B58-74D8-49CE-B34F-4DB6726FBCA1}" type="presParOf" srcId="{504ADC76-F669-4E21-8D5D-0555FE13159F}" destId="{A6C3501B-1DEB-4447-9789-0F48892D3A5D}"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34E41-8549-4F50-9EC1-BE05C8370350}" type="doc">
      <dgm:prSet loTypeId="urn:microsoft.com/office/officeart/2008/layout/AlternatingHexagons" loCatId="list" qsTypeId="urn:microsoft.com/office/officeart/2005/8/quickstyle/simple1#2" qsCatId="simple" csTypeId="urn:microsoft.com/office/officeart/2005/8/colors/accent1_2#1" csCatId="accent1" phldr="1"/>
      <dgm:spPr/>
      <dgm:t>
        <a:bodyPr/>
        <a:lstStyle/>
        <a:p>
          <a:endParaRPr lang="zh-CN" altLang="en-US"/>
        </a:p>
      </dgm:t>
    </dgm:pt>
    <dgm:pt modelId="{E07E5AD3-4928-4B69-8524-28FA1071C0A2}">
      <dgm:prSet phldrT="[文本]" phldr="1"/>
      <dgm:spPr>
        <a:solidFill>
          <a:srgbClr val="FFDBAB"/>
        </a:solidFill>
        <a:ln>
          <a:noFill/>
        </a:ln>
      </dgm:spPr>
      <dgm:t>
        <a:bodyPr/>
        <a:lstStyle/>
        <a:p>
          <a:endParaRPr lang="zh-CN" altLang="en-US" dirty="0"/>
        </a:p>
      </dgm:t>
    </dgm:pt>
    <dgm:pt modelId="{91782D5F-F3AD-48DD-9467-8BD83BD5B99F}" type="parTrans" cxnId="{4391E427-197E-42B1-80BF-050D8B7D0A41}">
      <dgm:prSet/>
      <dgm:spPr/>
      <dgm:t>
        <a:bodyPr/>
        <a:lstStyle/>
        <a:p>
          <a:endParaRPr lang="zh-CN" altLang="en-US"/>
        </a:p>
      </dgm:t>
    </dgm:pt>
    <dgm:pt modelId="{DACFF7B5-0914-4858-8E91-48974FA259A2}" type="sibTrans" cxnId="{4391E427-197E-42B1-80BF-050D8B7D0A41}">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rgbClr val="FFDBAB"/>
          </a:solidFill>
        </a:ln>
      </dgm:spPr>
      <dgm:t>
        <a:bodyPr/>
        <a:lstStyle/>
        <a:p>
          <a:endParaRPr lang="zh-CN" altLang="en-US"/>
        </a:p>
      </dgm:t>
    </dgm:pt>
    <dgm:pt modelId="{8ED5895E-E04E-4A08-855E-1791FFC6E5CF}">
      <dgm:prSet phldrT="[文本]" phldr="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rgbClr val="FFB553"/>
          </a:solidFill>
        </a:ln>
      </dgm:spPr>
      <dgm:t>
        <a:bodyPr/>
        <a:lstStyle/>
        <a:p>
          <a:endParaRPr lang="zh-CN" altLang="en-US" dirty="0"/>
        </a:p>
      </dgm:t>
    </dgm:pt>
    <dgm:pt modelId="{EA031C88-E7F1-4F0C-9827-A8FF5ACF9A24}" type="parTrans" cxnId="{351A130B-6C6A-47D4-8B51-B6EFAA829B17}">
      <dgm:prSet/>
      <dgm:spPr/>
      <dgm:t>
        <a:bodyPr/>
        <a:lstStyle/>
        <a:p>
          <a:endParaRPr lang="zh-CN" altLang="en-US"/>
        </a:p>
      </dgm:t>
    </dgm:pt>
    <dgm:pt modelId="{3FE257E4-A86C-4086-977D-583248D46116}" type="sibTrans" cxnId="{351A130B-6C6A-47D4-8B51-B6EFAA829B17}">
      <dgm:prSet/>
      <dgm:spPr>
        <a:solidFill>
          <a:srgbClr val="FFC271"/>
        </a:solidFill>
        <a:ln>
          <a:noFill/>
        </a:ln>
      </dgm:spPr>
      <dgm:t>
        <a:bodyPr/>
        <a:lstStyle/>
        <a:p>
          <a:endParaRPr lang="zh-CN" altLang="en-US"/>
        </a:p>
      </dgm:t>
    </dgm:pt>
    <dgm:pt modelId="{4ADAE3A0-592D-41B4-BCD0-F9C6A46766FE}">
      <dgm:prSet phldrT="[文本]" phldr="1"/>
      <dgm:spPr>
        <a:solidFill>
          <a:srgbClr val="FF9300"/>
        </a:solidFill>
        <a:ln>
          <a:noFill/>
        </a:ln>
      </dgm:spPr>
      <dgm:t>
        <a:bodyPr/>
        <a:lstStyle/>
        <a:p>
          <a:endParaRPr lang="zh-CN" altLang="en-US" dirty="0"/>
        </a:p>
      </dgm:t>
    </dgm:pt>
    <dgm:pt modelId="{63EDEB48-3B35-41D9-ADEB-25C8CA8F5690}" type="parTrans" cxnId="{011FB73A-659D-495D-AA6A-C5015C354028}">
      <dgm:prSet/>
      <dgm:spPr/>
      <dgm:t>
        <a:bodyPr/>
        <a:lstStyle/>
        <a:p>
          <a:endParaRPr lang="zh-CN" altLang="en-US"/>
        </a:p>
      </dgm:t>
    </dgm:pt>
    <dgm:pt modelId="{D80F03F9-2C99-4611-B143-0B8DD281B80F}" type="sibTrans" cxnId="{011FB73A-659D-495D-AA6A-C5015C354028}">
      <dgm:prSet/>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solidFill>
            <a:srgbClr val="FF9300"/>
          </a:solidFill>
        </a:ln>
      </dgm:spPr>
      <dgm:t>
        <a:bodyPr/>
        <a:lstStyle/>
        <a:p>
          <a:endParaRPr lang="zh-CN" altLang="en-US"/>
        </a:p>
      </dgm:t>
    </dgm:pt>
    <dgm:pt modelId="{E716A712-1870-4D5D-8B6A-B7FCE4D54B1D}">
      <dgm:prSet phldrT="[文本]"/>
      <dgm:spPr>
        <a:blipFill dpi="0" rotWithShape="0">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a:ln>
          <a:solidFill>
            <a:srgbClr val="FFAE43"/>
          </a:solidFill>
        </a:ln>
      </dgm:spPr>
      <dgm:t>
        <a:bodyPr/>
        <a:lstStyle/>
        <a:p>
          <a:endParaRPr lang="zh-CN" altLang="en-US" dirty="0"/>
        </a:p>
      </dgm:t>
    </dgm:pt>
    <dgm:pt modelId="{75A0D77D-AEAD-449D-BFBF-C9A5EAAD41AB}" type="sibTrans" cxnId="{5E841A6E-3021-4D57-8244-3B7126513489}">
      <dgm:prSet/>
      <dgm:spPr>
        <a:solidFill>
          <a:srgbClr val="FFAE43"/>
        </a:solidFill>
        <a:ln>
          <a:noFill/>
        </a:ln>
      </dgm:spPr>
      <dgm:t>
        <a:bodyPr/>
        <a:lstStyle/>
        <a:p>
          <a:endParaRPr lang="zh-CN" altLang="en-US"/>
        </a:p>
      </dgm:t>
    </dgm:pt>
    <dgm:pt modelId="{7BF08149-B276-4D9F-BE1F-3A9398D4EC3A}" type="parTrans" cxnId="{5E841A6E-3021-4D57-8244-3B7126513489}">
      <dgm:prSet/>
      <dgm:spPr/>
      <dgm:t>
        <a:bodyPr/>
        <a:lstStyle/>
        <a:p>
          <a:endParaRPr lang="zh-CN" altLang="en-US"/>
        </a:p>
      </dgm:t>
    </dgm:pt>
    <dgm:pt modelId="{23E54922-D657-4135-84FB-8515B48AD171}" type="pres">
      <dgm:prSet presAssocID="{8D134E41-8549-4F50-9EC1-BE05C8370350}" presName="Name0" presStyleCnt="0">
        <dgm:presLayoutVars>
          <dgm:chMax/>
          <dgm:chPref/>
          <dgm:dir/>
          <dgm:animLvl val="lvl"/>
        </dgm:presLayoutVars>
      </dgm:prSet>
      <dgm:spPr/>
      <dgm:t>
        <a:bodyPr/>
        <a:lstStyle/>
        <a:p>
          <a:endParaRPr lang="zh-CN" altLang="en-US"/>
        </a:p>
      </dgm:t>
    </dgm:pt>
    <dgm:pt modelId="{30D71ADD-D342-4BAE-B5AF-9DCC5AA2EF37}" type="pres">
      <dgm:prSet presAssocID="{E07E5AD3-4928-4B69-8524-28FA1071C0A2}" presName="composite" presStyleCnt="0"/>
      <dgm:spPr/>
    </dgm:pt>
    <dgm:pt modelId="{82DD85B4-9631-4A68-836E-B6D24400C24E}" type="pres">
      <dgm:prSet presAssocID="{E07E5AD3-4928-4B69-8524-28FA1071C0A2}" presName="Parent1" presStyleLbl="node1" presStyleIdx="0" presStyleCnt="8">
        <dgm:presLayoutVars>
          <dgm:chMax val="1"/>
          <dgm:chPref val="1"/>
          <dgm:bulletEnabled val="1"/>
        </dgm:presLayoutVars>
      </dgm:prSet>
      <dgm:spPr/>
      <dgm:t>
        <a:bodyPr/>
        <a:lstStyle/>
        <a:p>
          <a:endParaRPr lang="zh-CN" altLang="en-US"/>
        </a:p>
      </dgm:t>
    </dgm:pt>
    <dgm:pt modelId="{A41197D1-574A-4296-BA45-D938CED9A084}" type="pres">
      <dgm:prSet presAssocID="{E07E5AD3-4928-4B69-8524-28FA1071C0A2}" presName="Childtext1" presStyleLbl="revTx" presStyleIdx="0" presStyleCnt="4">
        <dgm:presLayoutVars>
          <dgm:chMax val="0"/>
          <dgm:chPref val="0"/>
          <dgm:bulletEnabled val="1"/>
        </dgm:presLayoutVars>
      </dgm:prSet>
      <dgm:spPr/>
    </dgm:pt>
    <dgm:pt modelId="{F969CEE0-65B8-49DF-A092-8BBAF0BC6157}" type="pres">
      <dgm:prSet presAssocID="{E07E5AD3-4928-4B69-8524-28FA1071C0A2}" presName="BalanceSpacing" presStyleCnt="0"/>
      <dgm:spPr/>
    </dgm:pt>
    <dgm:pt modelId="{E1D2DB71-B66B-4532-96AD-C092FD1BB76F}" type="pres">
      <dgm:prSet presAssocID="{E07E5AD3-4928-4B69-8524-28FA1071C0A2}" presName="BalanceSpacing1" presStyleCnt="0"/>
      <dgm:spPr/>
    </dgm:pt>
    <dgm:pt modelId="{D02AEE1D-C521-416A-98F9-DCC54E0FFF82}" type="pres">
      <dgm:prSet presAssocID="{DACFF7B5-0914-4858-8E91-48974FA259A2}" presName="Accent1Text" presStyleLbl="node1" presStyleIdx="1" presStyleCnt="8"/>
      <dgm:spPr/>
      <dgm:t>
        <a:bodyPr/>
        <a:lstStyle/>
        <a:p>
          <a:endParaRPr lang="zh-CN" altLang="en-US"/>
        </a:p>
      </dgm:t>
    </dgm:pt>
    <dgm:pt modelId="{14EA1A6A-8A60-4322-B62D-A3A412D34EE3}" type="pres">
      <dgm:prSet presAssocID="{DACFF7B5-0914-4858-8E91-48974FA259A2}" presName="spaceBetweenRectangles" presStyleCnt="0"/>
      <dgm:spPr/>
    </dgm:pt>
    <dgm:pt modelId="{0139E0FF-0D26-45A5-9EEA-33E55F9F7A3C}" type="pres">
      <dgm:prSet presAssocID="{8ED5895E-E04E-4A08-855E-1791FFC6E5CF}" presName="composite" presStyleCnt="0"/>
      <dgm:spPr/>
    </dgm:pt>
    <dgm:pt modelId="{FD234DF5-29AB-4610-B925-1F73E4A0FE83}" type="pres">
      <dgm:prSet presAssocID="{8ED5895E-E04E-4A08-855E-1791FFC6E5CF}" presName="Parent1" presStyleLbl="node1" presStyleIdx="2" presStyleCnt="8">
        <dgm:presLayoutVars>
          <dgm:chMax val="1"/>
          <dgm:chPref val="1"/>
          <dgm:bulletEnabled val="1"/>
        </dgm:presLayoutVars>
      </dgm:prSet>
      <dgm:spPr/>
      <dgm:t>
        <a:bodyPr/>
        <a:lstStyle/>
        <a:p>
          <a:endParaRPr lang="zh-CN" altLang="en-US"/>
        </a:p>
      </dgm:t>
    </dgm:pt>
    <dgm:pt modelId="{DA2F0CC6-7B29-4CAC-B110-2B19C61D22E3}" type="pres">
      <dgm:prSet presAssocID="{8ED5895E-E04E-4A08-855E-1791FFC6E5CF}" presName="Childtext1" presStyleLbl="revTx" presStyleIdx="1" presStyleCnt="4">
        <dgm:presLayoutVars>
          <dgm:chMax val="0"/>
          <dgm:chPref val="0"/>
          <dgm:bulletEnabled val="1"/>
        </dgm:presLayoutVars>
      </dgm:prSet>
      <dgm:spPr/>
    </dgm:pt>
    <dgm:pt modelId="{82375DB8-C437-43EC-88F5-5872F17D9CB8}" type="pres">
      <dgm:prSet presAssocID="{8ED5895E-E04E-4A08-855E-1791FFC6E5CF}" presName="BalanceSpacing" presStyleCnt="0"/>
      <dgm:spPr/>
    </dgm:pt>
    <dgm:pt modelId="{5E04C412-CFAD-4DA3-89C5-74BB92B4D67C}" type="pres">
      <dgm:prSet presAssocID="{8ED5895E-E04E-4A08-855E-1791FFC6E5CF}" presName="BalanceSpacing1" presStyleCnt="0"/>
      <dgm:spPr/>
    </dgm:pt>
    <dgm:pt modelId="{D2308AC0-C238-41A7-9318-E48F3060A5F5}" type="pres">
      <dgm:prSet presAssocID="{3FE257E4-A86C-4086-977D-583248D46116}" presName="Accent1Text" presStyleLbl="node1" presStyleIdx="3" presStyleCnt="8"/>
      <dgm:spPr/>
      <dgm:t>
        <a:bodyPr/>
        <a:lstStyle/>
        <a:p>
          <a:endParaRPr lang="zh-CN" altLang="en-US"/>
        </a:p>
      </dgm:t>
    </dgm:pt>
    <dgm:pt modelId="{686C7184-528F-4CFC-8FD6-CA725F7B564D}" type="pres">
      <dgm:prSet presAssocID="{3FE257E4-A86C-4086-977D-583248D46116}" presName="spaceBetweenRectangles" presStyleCnt="0"/>
      <dgm:spPr/>
    </dgm:pt>
    <dgm:pt modelId="{70382561-C7D7-4ACF-A409-E91985BC1EAA}" type="pres">
      <dgm:prSet presAssocID="{E716A712-1870-4D5D-8B6A-B7FCE4D54B1D}" presName="composite" presStyleCnt="0"/>
      <dgm:spPr/>
    </dgm:pt>
    <dgm:pt modelId="{9F0EF142-646D-4FE2-9F62-A0BC868DB13C}" type="pres">
      <dgm:prSet presAssocID="{E716A712-1870-4D5D-8B6A-B7FCE4D54B1D}" presName="Parent1" presStyleLbl="node1" presStyleIdx="4" presStyleCnt="8">
        <dgm:presLayoutVars>
          <dgm:chMax val="1"/>
          <dgm:chPref val="1"/>
          <dgm:bulletEnabled val="1"/>
        </dgm:presLayoutVars>
      </dgm:prSet>
      <dgm:spPr/>
      <dgm:t>
        <a:bodyPr/>
        <a:lstStyle/>
        <a:p>
          <a:endParaRPr lang="zh-CN" altLang="en-US"/>
        </a:p>
      </dgm:t>
    </dgm:pt>
    <dgm:pt modelId="{56DA7DFB-6ED6-42CA-9E47-B0A65E4EB2D2}" type="pres">
      <dgm:prSet presAssocID="{E716A712-1870-4D5D-8B6A-B7FCE4D54B1D}" presName="Childtext1" presStyleLbl="revTx" presStyleIdx="2" presStyleCnt="4">
        <dgm:presLayoutVars>
          <dgm:chMax val="0"/>
          <dgm:chPref val="0"/>
          <dgm:bulletEnabled val="1"/>
        </dgm:presLayoutVars>
      </dgm:prSet>
      <dgm:spPr/>
    </dgm:pt>
    <dgm:pt modelId="{2412F487-6F63-4864-BA58-649DAB75EAC7}" type="pres">
      <dgm:prSet presAssocID="{E716A712-1870-4D5D-8B6A-B7FCE4D54B1D}" presName="BalanceSpacing" presStyleCnt="0"/>
      <dgm:spPr/>
    </dgm:pt>
    <dgm:pt modelId="{4283E978-3D8C-4F49-A3B6-43A1BB5B1F06}" type="pres">
      <dgm:prSet presAssocID="{E716A712-1870-4D5D-8B6A-B7FCE4D54B1D}" presName="BalanceSpacing1" presStyleCnt="0"/>
      <dgm:spPr/>
    </dgm:pt>
    <dgm:pt modelId="{621C1174-F4E3-4EED-8BFD-262F507E78E3}" type="pres">
      <dgm:prSet presAssocID="{75A0D77D-AEAD-449D-BFBF-C9A5EAAD41AB}" presName="Accent1Text" presStyleLbl="node1" presStyleIdx="5" presStyleCnt="8"/>
      <dgm:spPr/>
      <dgm:t>
        <a:bodyPr/>
        <a:lstStyle/>
        <a:p>
          <a:endParaRPr lang="zh-CN" altLang="en-US"/>
        </a:p>
      </dgm:t>
    </dgm:pt>
    <dgm:pt modelId="{C0D1180B-537B-4417-9A63-12A348D33D9A}" type="pres">
      <dgm:prSet presAssocID="{75A0D77D-AEAD-449D-BFBF-C9A5EAAD41AB}" presName="spaceBetweenRectangles" presStyleCnt="0"/>
      <dgm:spPr/>
    </dgm:pt>
    <dgm:pt modelId="{CF70B017-EEFB-46CF-885C-4D9353FCBF47}" type="pres">
      <dgm:prSet presAssocID="{4ADAE3A0-592D-41B4-BCD0-F9C6A46766FE}" presName="composite" presStyleCnt="0"/>
      <dgm:spPr/>
    </dgm:pt>
    <dgm:pt modelId="{331AA604-DCA8-4EE9-830D-A8E4F36CE897}" type="pres">
      <dgm:prSet presAssocID="{4ADAE3A0-592D-41B4-BCD0-F9C6A46766FE}" presName="Parent1" presStyleLbl="node1" presStyleIdx="6" presStyleCnt="8">
        <dgm:presLayoutVars>
          <dgm:chMax val="1"/>
          <dgm:chPref val="1"/>
          <dgm:bulletEnabled val="1"/>
        </dgm:presLayoutVars>
      </dgm:prSet>
      <dgm:spPr/>
      <dgm:t>
        <a:bodyPr/>
        <a:lstStyle/>
        <a:p>
          <a:endParaRPr lang="zh-CN" altLang="en-US"/>
        </a:p>
      </dgm:t>
    </dgm:pt>
    <dgm:pt modelId="{FD18D26F-99D5-44B0-8964-835C4F0D2FA4}" type="pres">
      <dgm:prSet presAssocID="{4ADAE3A0-592D-41B4-BCD0-F9C6A46766FE}" presName="Childtext1" presStyleLbl="revTx" presStyleIdx="3" presStyleCnt="4">
        <dgm:presLayoutVars>
          <dgm:chMax val="0"/>
          <dgm:chPref val="0"/>
          <dgm:bulletEnabled val="1"/>
        </dgm:presLayoutVars>
      </dgm:prSet>
      <dgm:spPr/>
    </dgm:pt>
    <dgm:pt modelId="{1280391E-2D01-4DF2-854F-B9582A72F39A}" type="pres">
      <dgm:prSet presAssocID="{4ADAE3A0-592D-41B4-BCD0-F9C6A46766FE}" presName="BalanceSpacing" presStyleCnt="0"/>
      <dgm:spPr/>
    </dgm:pt>
    <dgm:pt modelId="{F0C667D0-D535-4BA3-A8C0-36BCD2630086}" type="pres">
      <dgm:prSet presAssocID="{4ADAE3A0-592D-41B4-BCD0-F9C6A46766FE}" presName="BalanceSpacing1" presStyleCnt="0"/>
      <dgm:spPr/>
    </dgm:pt>
    <dgm:pt modelId="{97FD4840-B9AA-4FE2-A961-EE203C7DDA4A}" type="pres">
      <dgm:prSet presAssocID="{D80F03F9-2C99-4611-B143-0B8DD281B80F}" presName="Accent1Text" presStyleLbl="node1" presStyleIdx="7" presStyleCnt="8"/>
      <dgm:spPr/>
      <dgm:t>
        <a:bodyPr/>
        <a:lstStyle/>
        <a:p>
          <a:endParaRPr lang="zh-CN" altLang="en-US"/>
        </a:p>
      </dgm:t>
    </dgm:pt>
  </dgm:ptLst>
  <dgm:cxnLst>
    <dgm:cxn modelId="{E8677861-2E75-4DE8-A516-50874542971E}" type="presOf" srcId="{E716A712-1870-4D5D-8B6A-B7FCE4D54B1D}" destId="{9F0EF142-646D-4FE2-9F62-A0BC868DB13C}" srcOrd="0" destOrd="0" presId="urn:microsoft.com/office/officeart/2008/layout/AlternatingHexagons"/>
    <dgm:cxn modelId="{5E841A6E-3021-4D57-8244-3B7126513489}" srcId="{8D134E41-8549-4F50-9EC1-BE05C8370350}" destId="{E716A712-1870-4D5D-8B6A-B7FCE4D54B1D}" srcOrd="2" destOrd="0" parTransId="{7BF08149-B276-4D9F-BE1F-3A9398D4EC3A}" sibTransId="{75A0D77D-AEAD-449D-BFBF-C9A5EAAD41AB}"/>
    <dgm:cxn modelId="{5A2FFC91-E586-41F7-BA26-77719FEDD0CA}" type="presOf" srcId="{8ED5895E-E04E-4A08-855E-1791FFC6E5CF}" destId="{FD234DF5-29AB-4610-B925-1F73E4A0FE83}" srcOrd="0" destOrd="0" presId="urn:microsoft.com/office/officeart/2008/layout/AlternatingHexagons"/>
    <dgm:cxn modelId="{4391E427-197E-42B1-80BF-050D8B7D0A41}" srcId="{8D134E41-8549-4F50-9EC1-BE05C8370350}" destId="{E07E5AD3-4928-4B69-8524-28FA1071C0A2}" srcOrd="0" destOrd="0" parTransId="{91782D5F-F3AD-48DD-9467-8BD83BD5B99F}" sibTransId="{DACFF7B5-0914-4858-8E91-48974FA259A2}"/>
    <dgm:cxn modelId="{A6EC3F09-5626-4245-B80C-DC44DCE22FD9}" type="presOf" srcId="{DACFF7B5-0914-4858-8E91-48974FA259A2}" destId="{D02AEE1D-C521-416A-98F9-DCC54E0FFF82}" srcOrd="0" destOrd="0" presId="urn:microsoft.com/office/officeart/2008/layout/AlternatingHexagons"/>
    <dgm:cxn modelId="{3BCFDBE3-C2D0-4F95-BFB4-30AAFA5270BE}" type="presOf" srcId="{E07E5AD3-4928-4B69-8524-28FA1071C0A2}" destId="{82DD85B4-9631-4A68-836E-B6D24400C24E}" srcOrd="0" destOrd="0" presId="urn:microsoft.com/office/officeart/2008/layout/AlternatingHexagons"/>
    <dgm:cxn modelId="{011FB73A-659D-495D-AA6A-C5015C354028}" srcId="{8D134E41-8549-4F50-9EC1-BE05C8370350}" destId="{4ADAE3A0-592D-41B4-BCD0-F9C6A46766FE}" srcOrd="3" destOrd="0" parTransId="{63EDEB48-3B35-41D9-ADEB-25C8CA8F5690}" sibTransId="{D80F03F9-2C99-4611-B143-0B8DD281B80F}"/>
    <dgm:cxn modelId="{C22F672F-C1C7-443F-8EF6-A15578AD2DAE}" type="presOf" srcId="{75A0D77D-AEAD-449D-BFBF-C9A5EAAD41AB}" destId="{621C1174-F4E3-4EED-8BFD-262F507E78E3}" srcOrd="0" destOrd="0" presId="urn:microsoft.com/office/officeart/2008/layout/AlternatingHexagons"/>
    <dgm:cxn modelId="{E5A4305F-70E6-4ABF-BF23-404E1B26FD06}" type="presOf" srcId="{8D134E41-8549-4F50-9EC1-BE05C8370350}" destId="{23E54922-D657-4135-84FB-8515B48AD171}" srcOrd="0" destOrd="0" presId="urn:microsoft.com/office/officeart/2008/layout/AlternatingHexagons"/>
    <dgm:cxn modelId="{F3818DEC-5619-4C23-AD73-6B3C106FEC36}" type="presOf" srcId="{4ADAE3A0-592D-41B4-BCD0-F9C6A46766FE}" destId="{331AA604-DCA8-4EE9-830D-A8E4F36CE897}" srcOrd="0" destOrd="0" presId="urn:microsoft.com/office/officeart/2008/layout/AlternatingHexagons"/>
    <dgm:cxn modelId="{DF8E9600-7B9A-458B-811C-0A2502F154C1}" type="presOf" srcId="{3FE257E4-A86C-4086-977D-583248D46116}" destId="{D2308AC0-C238-41A7-9318-E48F3060A5F5}" srcOrd="0" destOrd="0" presId="urn:microsoft.com/office/officeart/2008/layout/AlternatingHexagons"/>
    <dgm:cxn modelId="{585C18FA-492F-48DF-A914-59E61197B219}" type="presOf" srcId="{D80F03F9-2C99-4611-B143-0B8DD281B80F}" destId="{97FD4840-B9AA-4FE2-A961-EE203C7DDA4A}" srcOrd="0" destOrd="0" presId="urn:microsoft.com/office/officeart/2008/layout/AlternatingHexagons"/>
    <dgm:cxn modelId="{351A130B-6C6A-47D4-8B51-B6EFAA829B17}" srcId="{8D134E41-8549-4F50-9EC1-BE05C8370350}" destId="{8ED5895E-E04E-4A08-855E-1791FFC6E5CF}" srcOrd="1" destOrd="0" parTransId="{EA031C88-E7F1-4F0C-9827-A8FF5ACF9A24}" sibTransId="{3FE257E4-A86C-4086-977D-583248D46116}"/>
    <dgm:cxn modelId="{FAA692CB-023E-4C68-8F6E-E8CC49669794}" type="presParOf" srcId="{23E54922-D657-4135-84FB-8515B48AD171}" destId="{30D71ADD-D342-4BAE-B5AF-9DCC5AA2EF37}" srcOrd="0" destOrd="0" presId="urn:microsoft.com/office/officeart/2008/layout/AlternatingHexagons"/>
    <dgm:cxn modelId="{14482A7F-FF60-4471-853E-92E547956119}" type="presParOf" srcId="{30D71ADD-D342-4BAE-B5AF-9DCC5AA2EF37}" destId="{82DD85B4-9631-4A68-836E-B6D24400C24E}" srcOrd="0" destOrd="0" presId="urn:microsoft.com/office/officeart/2008/layout/AlternatingHexagons"/>
    <dgm:cxn modelId="{3EF7078A-4BD0-45CB-92BC-3CEAF4EAAA4D}" type="presParOf" srcId="{30D71ADD-D342-4BAE-B5AF-9DCC5AA2EF37}" destId="{A41197D1-574A-4296-BA45-D938CED9A084}" srcOrd="1" destOrd="0" presId="urn:microsoft.com/office/officeart/2008/layout/AlternatingHexagons"/>
    <dgm:cxn modelId="{46BBA479-975B-4213-97F9-1822669C4183}" type="presParOf" srcId="{30D71ADD-D342-4BAE-B5AF-9DCC5AA2EF37}" destId="{F969CEE0-65B8-49DF-A092-8BBAF0BC6157}" srcOrd="2" destOrd="0" presId="urn:microsoft.com/office/officeart/2008/layout/AlternatingHexagons"/>
    <dgm:cxn modelId="{D88EBD18-A098-4F44-BDA0-4E07D29FE1E9}" type="presParOf" srcId="{30D71ADD-D342-4BAE-B5AF-9DCC5AA2EF37}" destId="{E1D2DB71-B66B-4532-96AD-C092FD1BB76F}" srcOrd="3" destOrd="0" presId="urn:microsoft.com/office/officeart/2008/layout/AlternatingHexagons"/>
    <dgm:cxn modelId="{88EF33E5-2CC7-4C27-9BFA-9D00E9E0FC61}" type="presParOf" srcId="{30D71ADD-D342-4BAE-B5AF-9DCC5AA2EF37}" destId="{D02AEE1D-C521-416A-98F9-DCC54E0FFF82}" srcOrd="4" destOrd="0" presId="urn:microsoft.com/office/officeart/2008/layout/AlternatingHexagons"/>
    <dgm:cxn modelId="{0A0E7F2A-FB0A-41B1-AB4E-1F6E1C51A5C4}" type="presParOf" srcId="{23E54922-D657-4135-84FB-8515B48AD171}" destId="{14EA1A6A-8A60-4322-B62D-A3A412D34EE3}" srcOrd="1" destOrd="0" presId="urn:microsoft.com/office/officeart/2008/layout/AlternatingHexagons"/>
    <dgm:cxn modelId="{E8B549EF-5702-40B4-A873-7EDCA7524FCA}" type="presParOf" srcId="{23E54922-D657-4135-84FB-8515B48AD171}" destId="{0139E0FF-0D26-45A5-9EEA-33E55F9F7A3C}" srcOrd="2" destOrd="0" presId="urn:microsoft.com/office/officeart/2008/layout/AlternatingHexagons"/>
    <dgm:cxn modelId="{CC0D5648-547F-4671-8BF2-1BCB4A247253}" type="presParOf" srcId="{0139E0FF-0D26-45A5-9EEA-33E55F9F7A3C}" destId="{FD234DF5-29AB-4610-B925-1F73E4A0FE83}" srcOrd="0" destOrd="0" presId="urn:microsoft.com/office/officeart/2008/layout/AlternatingHexagons"/>
    <dgm:cxn modelId="{23725230-BCA7-4C00-9B17-3C86878A330E}" type="presParOf" srcId="{0139E0FF-0D26-45A5-9EEA-33E55F9F7A3C}" destId="{DA2F0CC6-7B29-4CAC-B110-2B19C61D22E3}" srcOrd="1" destOrd="0" presId="urn:microsoft.com/office/officeart/2008/layout/AlternatingHexagons"/>
    <dgm:cxn modelId="{7962875B-D593-4790-8AD9-19D70E53230F}" type="presParOf" srcId="{0139E0FF-0D26-45A5-9EEA-33E55F9F7A3C}" destId="{82375DB8-C437-43EC-88F5-5872F17D9CB8}" srcOrd="2" destOrd="0" presId="urn:microsoft.com/office/officeart/2008/layout/AlternatingHexagons"/>
    <dgm:cxn modelId="{876D5832-D8FA-43A1-8E3C-CCCF66679A61}" type="presParOf" srcId="{0139E0FF-0D26-45A5-9EEA-33E55F9F7A3C}" destId="{5E04C412-CFAD-4DA3-89C5-74BB92B4D67C}" srcOrd="3" destOrd="0" presId="urn:microsoft.com/office/officeart/2008/layout/AlternatingHexagons"/>
    <dgm:cxn modelId="{6B4ECCFB-4579-4D60-AC15-874472F9B766}" type="presParOf" srcId="{0139E0FF-0D26-45A5-9EEA-33E55F9F7A3C}" destId="{D2308AC0-C238-41A7-9318-E48F3060A5F5}" srcOrd="4" destOrd="0" presId="urn:microsoft.com/office/officeart/2008/layout/AlternatingHexagons"/>
    <dgm:cxn modelId="{BF8BA93C-02F7-4562-A1A2-70A70534C2DC}" type="presParOf" srcId="{23E54922-D657-4135-84FB-8515B48AD171}" destId="{686C7184-528F-4CFC-8FD6-CA725F7B564D}" srcOrd="3" destOrd="0" presId="urn:microsoft.com/office/officeart/2008/layout/AlternatingHexagons"/>
    <dgm:cxn modelId="{7331DFAF-CF90-41FA-A73E-EFC8C031E868}" type="presParOf" srcId="{23E54922-D657-4135-84FB-8515B48AD171}" destId="{70382561-C7D7-4ACF-A409-E91985BC1EAA}" srcOrd="4" destOrd="0" presId="urn:microsoft.com/office/officeart/2008/layout/AlternatingHexagons"/>
    <dgm:cxn modelId="{78273D12-72BF-4EFC-860E-0B1CC4BF981E}" type="presParOf" srcId="{70382561-C7D7-4ACF-A409-E91985BC1EAA}" destId="{9F0EF142-646D-4FE2-9F62-A0BC868DB13C}" srcOrd="0" destOrd="0" presId="urn:microsoft.com/office/officeart/2008/layout/AlternatingHexagons"/>
    <dgm:cxn modelId="{F7C5992A-D04E-4E7C-A69A-E2DC0B69177F}" type="presParOf" srcId="{70382561-C7D7-4ACF-A409-E91985BC1EAA}" destId="{56DA7DFB-6ED6-42CA-9E47-B0A65E4EB2D2}" srcOrd="1" destOrd="0" presId="urn:microsoft.com/office/officeart/2008/layout/AlternatingHexagons"/>
    <dgm:cxn modelId="{D7790144-FE68-4650-A3EB-365776426A1B}" type="presParOf" srcId="{70382561-C7D7-4ACF-A409-E91985BC1EAA}" destId="{2412F487-6F63-4864-BA58-649DAB75EAC7}" srcOrd="2" destOrd="0" presId="urn:microsoft.com/office/officeart/2008/layout/AlternatingHexagons"/>
    <dgm:cxn modelId="{74805923-F268-4D96-A180-A88225B42C2C}" type="presParOf" srcId="{70382561-C7D7-4ACF-A409-E91985BC1EAA}" destId="{4283E978-3D8C-4F49-A3B6-43A1BB5B1F06}" srcOrd="3" destOrd="0" presId="urn:microsoft.com/office/officeart/2008/layout/AlternatingHexagons"/>
    <dgm:cxn modelId="{87C08B66-533A-44B1-82AB-6B831AC9B65B}" type="presParOf" srcId="{70382561-C7D7-4ACF-A409-E91985BC1EAA}" destId="{621C1174-F4E3-4EED-8BFD-262F507E78E3}" srcOrd="4" destOrd="0" presId="urn:microsoft.com/office/officeart/2008/layout/AlternatingHexagons"/>
    <dgm:cxn modelId="{BB942CC4-54F5-4700-A128-662A9FE507F7}" type="presParOf" srcId="{23E54922-D657-4135-84FB-8515B48AD171}" destId="{C0D1180B-537B-4417-9A63-12A348D33D9A}" srcOrd="5" destOrd="0" presId="urn:microsoft.com/office/officeart/2008/layout/AlternatingHexagons"/>
    <dgm:cxn modelId="{57DB8CF5-7CE0-4728-8503-80C973BC2F95}" type="presParOf" srcId="{23E54922-D657-4135-84FB-8515B48AD171}" destId="{CF70B017-EEFB-46CF-885C-4D9353FCBF47}" srcOrd="6" destOrd="0" presId="urn:microsoft.com/office/officeart/2008/layout/AlternatingHexagons"/>
    <dgm:cxn modelId="{B343E1FE-7ED9-4BC1-BE2C-1034289943CC}" type="presParOf" srcId="{CF70B017-EEFB-46CF-885C-4D9353FCBF47}" destId="{331AA604-DCA8-4EE9-830D-A8E4F36CE897}" srcOrd="0" destOrd="0" presId="urn:microsoft.com/office/officeart/2008/layout/AlternatingHexagons"/>
    <dgm:cxn modelId="{7D9DD966-CC3F-481E-9A90-9B8B58349CA3}" type="presParOf" srcId="{CF70B017-EEFB-46CF-885C-4D9353FCBF47}" destId="{FD18D26F-99D5-44B0-8964-835C4F0D2FA4}" srcOrd="1" destOrd="0" presId="urn:microsoft.com/office/officeart/2008/layout/AlternatingHexagons"/>
    <dgm:cxn modelId="{F713B0AB-5B73-4522-AA03-B5E0FC1FDE7A}" type="presParOf" srcId="{CF70B017-EEFB-46CF-885C-4D9353FCBF47}" destId="{1280391E-2D01-4DF2-854F-B9582A72F39A}" srcOrd="2" destOrd="0" presId="urn:microsoft.com/office/officeart/2008/layout/AlternatingHexagons"/>
    <dgm:cxn modelId="{83359EE3-C276-4064-A431-B0F9711615D8}" type="presParOf" srcId="{CF70B017-EEFB-46CF-885C-4D9353FCBF47}" destId="{F0C667D0-D535-4BA3-A8C0-36BCD2630086}" srcOrd="3" destOrd="0" presId="urn:microsoft.com/office/officeart/2008/layout/AlternatingHexagons"/>
    <dgm:cxn modelId="{F0697365-63FD-4FFE-BE13-4C651C77C5D8}" type="presParOf" srcId="{CF70B017-EEFB-46CF-885C-4D9353FCBF47}" destId="{97FD4840-B9AA-4FE2-A961-EE203C7DDA4A}"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ABC008-EE0C-594C-8057-464A5BBEA3D3}" type="doc">
      <dgm:prSet loTypeId="urn:microsoft.com/office/officeart/2009/layout/ReverseList" loCatId="" qsTypeId="urn:microsoft.com/office/officeart/2005/8/quickstyle/simple1" qsCatId="simple" csTypeId="urn:microsoft.com/office/officeart/2005/8/colors/colorful5" csCatId="colorful" phldr="1"/>
      <dgm:spPr/>
      <dgm:t>
        <a:bodyPr/>
        <a:lstStyle/>
        <a:p>
          <a:endParaRPr lang="zh-CN" altLang="en-US"/>
        </a:p>
      </dgm:t>
    </dgm:pt>
    <dgm:pt modelId="{F9DC4A7C-DB7B-A14B-9030-C721E124580A}">
      <dgm:prSet phldrT="[文本]" custT="1"/>
      <dgm:spPr/>
      <dgm:t>
        <a:bodyPr/>
        <a:lstStyle/>
        <a:p>
          <a:pPr>
            <a:lnSpc>
              <a:spcPct val="150000"/>
            </a:lnSpc>
          </a:pPr>
          <a:r>
            <a:rPr lang="zh-CN" altLang="en-US" sz="2800" dirty="0">
              <a:latin typeface="Microsoft YaHei" panose="020B0503020204020204" pitchFamily="34" charset="-122"/>
              <a:ea typeface="Microsoft YaHei" panose="020B0503020204020204" pitchFamily="34" charset="-122"/>
            </a:rPr>
            <a:t>火灾探测器</a:t>
          </a:r>
        </a:p>
      </dgm:t>
    </dgm:pt>
    <dgm:pt modelId="{76C58FC9-3CF6-2A48-9198-7F42C20348FA}" type="parTrans" cxnId="{45B37AFF-8B49-F04D-BAD6-4D8402A6C7CB}">
      <dgm:prSet/>
      <dgm:spPr/>
      <dgm:t>
        <a:bodyPr/>
        <a:lstStyle/>
        <a:p>
          <a:pPr>
            <a:lnSpc>
              <a:spcPct val="150000"/>
            </a:lnSpc>
          </a:pPr>
          <a:endParaRPr lang="zh-CN" altLang="en-US" sz="2800">
            <a:latin typeface="Microsoft YaHei" panose="020B0503020204020204" pitchFamily="34" charset="-122"/>
            <a:ea typeface="Microsoft YaHei" panose="020B0503020204020204" pitchFamily="34" charset="-122"/>
          </a:endParaRPr>
        </a:p>
      </dgm:t>
    </dgm:pt>
    <dgm:pt modelId="{51487B54-FD12-D149-9ADE-25178C1C6AE4}" type="sibTrans" cxnId="{45B37AFF-8B49-F04D-BAD6-4D8402A6C7CB}">
      <dgm:prSet/>
      <dgm:spPr/>
      <dgm:t>
        <a:bodyPr/>
        <a:lstStyle/>
        <a:p>
          <a:pPr>
            <a:lnSpc>
              <a:spcPct val="150000"/>
            </a:lnSpc>
          </a:pPr>
          <a:endParaRPr lang="zh-CN" altLang="en-US" sz="2800">
            <a:latin typeface="Microsoft YaHei" panose="020B0503020204020204" pitchFamily="34" charset="-122"/>
            <a:ea typeface="Microsoft YaHei" panose="020B0503020204020204" pitchFamily="34" charset="-122"/>
          </a:endParaRPr>
        </a:p>
      </dgm:t>
    </dgm:pt>
    <dgm:pt modelId="{119B1364-8080-F54B-9A58-247C944B7BD3}">
      <dgm:prSet phldrT="[文本]" custT="1"/>
      <dgm:spPr/>
      <dgm:t>
        <a:bodyPr/>
        <a:lstStyle/>
        <a:p>
          <a:pPr>
            <a:lnSpc>
              <a:spcPct val="150000"/>
            </a:lnSpc>
          </a:pPr>
          <a:r>
            <a:rPr lang="zh-CN" altLang="en-US" sz="2800" dirty="0">
              <a:latin typeface="Microsoft YaHei" panose="020B0503020204020204" pitchFamily="34" charset="-122"/>
              <a:ea typeface="Microsoft YaHei" panose="020B0503020204020204" pitchFamily="34" charset="-122"/>
            </a:rPr>
            <a:t>火灾报警器</a:t>
          </a:r>
        </a:p>
      </dgm:t>
    </dgm:pt>
    <dgm:pt modelId="{70747A03-7735-E144-9D1B-0DF3FC637E62}" type="parTrans" cxnId="{DFBF65B2-2520-A14D-9AAB-97B5450CF6EF}">
      <dgm:prSet/>
      <dgm:spPr/>
      <dgm:t>
        <a:bodyPr/>
        <a:lstStyle/>
        <a:p>
          <a:pPr>
            <a:lnSpc>
              <a:spcPct val="150000"/>
            </a:lnSpc>
          </a:pPr>
          <a:endParaRPr lang="zh-CN" altLang="en-US" sz="2800">
            <a:latin typeface="Microsoft YaHei" panose="020B0503020204020204" pitchFamily="34" charset="-122"/>
            <a:ea typeface="Microsoft YaHei" panose="020B0503020204020204" pitchFamily="34" charset="-122"/>
          </a:endParaRPr>
        </a:p>
      </dgm:t>
    </dgm:pt>
    <dgm:pt modelId="{BA36A0FB-EAE7-B741-9151-E4FAA0CB1FA2}" type="sibTrans" cxnId="{DFBF65B2-2520-A14D-9AAB-97B5450CF6EF}">
      <dgm:prSet/>
      <dgm:spPr/>
      <dgm:t>
        <a:bodyPr/>
        <a:lstStyle/>
        <a:p>
          <a:pPr>
            <a:lnSpc>
              <a:spcPct val="150000"/>
            </a:lnSpc>
          </a:pPr>
          <a:endParaRPr lang="zh-CN" altLang="en-US" sz="2800">
            <a:latin typeface="Microsoft YaHei" panose="020B0503020204020204" pitchFamily="34" charset="-122"/>
            <a:ea typeface="Microsoft YaHei" panose="020B0503020204020204" pitchFamily="34" charset="-122"/>
          </a:endParaRPr>
        </a:p>
      </dgm:t>
    </dgm:pt>
    <dgm:pt modelId="{5112DD99-10B1-D941-AED7-CFE06F488109}" type="pres">
      <dgm:prSet presAssocID="{45ABC008-EE0C-594C-8057-464A5BBEA3D3}" presName="Name0" presStyleCnt="0">
        <dgm:presLayoutVars>
          <dgm:chMax val="2"/>
          <dgm:chPref val="2"/>
          <dgm:animLvl val="lvl"/>
        </dgm:presLayoutVars>
      </dgm:prSet>
      <dgm:spPr/>
      <dgm:t>
        <a:bodyPr/>
        <a:lstStyle/>
        <a:p>
          <a:endParaRPr lang="zh-CN" altLang="en-US"/>
        </a:p>
      </dgm:t>
    </dgm:pt>
    <dgm:pt modelId="{7C9AD7D2-DC2C-144E-AB04-61D21650153B}" type="pres">
      <dgm:prSet presAssocID="{45ABC008-EE0C-594C-8057-464A5BBEA3D3}" presName="LeftText" presStyleLbl="revTx" presStyleIdx="0" presStyleCnt="0">
        <dgm:presLayoutVars>
          <dgm:bulletEnabled val="1"/>
        </dgm:presLayoutVars>
      </dgm:prSet>
      <dgm:spPr/>
      <dgm:t>
        <a:bodyPr/>
        <a:lstStyle/>
        <a:p>
          <a:endParaRPr lang="zh-CN" altLang="en-US"/>
        </a:p>
      </dgm:t>
    </dgm:pt>
    <dgm:pt modelId="{82C96D1D-77C3-DE40-B806-5E194508096F}" type="pres">
      <dgm:prSet presAssocID="{45ABC008-EE0C-594C-8057-464A5BBEA3D3}" presName="LeftNode" presStyleLbl="bgImgPlace1" presStyleIdx="0" presStyleCnt="2">
        <dgm:presLayoutVars>
          <dgm:chMax val="2"/>
          <dgm:chPref val="2"/>
        </dgm:presLayoutVars>
      </dgm:prSet>
      <dgm:spPr/>
      <dgm:t>
        <a:bodyPr/>
        <a:lstStyle/>
        <a:p>
          <a:endParaRPr lang="zh-CN" altLang="en-US"/>
        </a:p>
      </dgm:t>
    </dgm:pt>
    <dgm:pt modelId="{78913CB8-9626-454E-A750-57E064B14847}" type="pres">
      <dgm:prSet presAssocID="{45ABC008-EE0C-594C-8057-464A5BBEA3D3}" presName="RightText" presStyleLbl="revTx" presStyleIdx="0" presStyleCnt="0">
        <dgm:presLayoutVars>
          <dgm:bulletEnabled val="1"/>
        </dgm:presLayoutVars>
      </dgm:prSet>
      <dgm:spPr/>
      <dgm:t>
        <a:bodyPr/>
        <a:lstStyle/>
        <a:p>
          <a:endParaRPr lang="zh-CN" altLang="en-US"/>
        </a:p>
      </dgm:t>
    </dgm:pt>
    <dgm:pt modelId="{0B455F75-FDB7-BB43-B8BB-8E0A8104015E}" type="pres">
      <dgm:prSet presAssocID="{45ABC008-EE0C-594C-8057-464A5BBEA3D3}" presName="RightNode" presStyleLbl="bgImgPlace1" presStyleIdx="1" presStyleCnt="2">
        <dgm:presLayoutVars>
          <dgm:chMax val="0"/>
          <dgm:chPref val="0"/>
        </dgm:presLayoutVars>
      </dgm:prSet>
      <dgm:spPr/>
      <dgm:t>
        <a:bodyPr/>
        <a:lstStyle/>
        <a:p>
          <a:endParaRPr lang="zh-CN" altLang="en-US"/>
        </a:p>
      </dgm:t>
    </dgm:pt>
    <dgm:pt modelId="{A7534A99-BC0C-9748-9A51-2D373F28838F}" type="pres">
      <dgm:prSet presAssocID="{45ABC008-EE0C-594C-8057-464A5BBEA3D3}" presName="TopArrow" presStyleLbl="node1" presStyleIdx="0" presStyleCnt="2"/>
      <dgm:spPr/>
    </dgm:pt>
    <dgm:pt modelId="{C2C50CF3-2355-FB4A-8911-D314FB5A6A73}" type="pres">
      <dgm:prSet presAssocID="{45ABC008-EE0C-594C-8057-464A5BBEA3D3}" presName="BottomArrow" presStyleLbl="node1" presStyleIdx="1" presStyleCnt="2"/>
      <dgm:spPr/>
    </dgm:pt>
  </dgm:ptLst>
  <dgm:cxnLst>
    <dgm:cxn modelId="{0B7D69C6-0139-8F4A-B139-B783ACE2A0D7}" type="presOf" srcId="{F9DC4A7C-DB7B-A14B-9030-C721E124580A}" destId="{7C9AD7D2-DC2C-144E-AB04-61D21650153B}" srcOrd="0" destOrd="0" presId="urn:microsoft.com/office/officeart/2009/layout/ReverseList"/>
    <dgm:cxn modelId="{DFBF65B2-2520-A14D-9AAB-97B5450CF6EF}" srcId="{45ABC008-EE0C-594C-8057-464A5BBEA3D3}" destId="{119B1364-8080-F54B-9A58-247C944B7BD3}" srcOrd="1" destOrd="0" parTransId="{70747A03-7735-E144-9D1B-0DF3FC637E62}" sibTransId="{BA36A0FB-EAE7-B741-9151-E4FAA0CB1FA2}"/>
    <dgm:cxn modelId="{E87D1B05-3A07-6D42-B588-2D580A0A784D}" type="presOf" srcId="{45ABC008-EE0C-594C-8057-464A5BBEA3D3}" destId="{5112DD99-10B1-D941-AED7-CFE06F488109}" srcOrd="0" destOrd="0" presId="urn:microsoft.com/office/officeart/2009/layout/ReverseList"/>
    <dgm:cxn modelId="{B51E0AB9-9178-C14A-AD1B-11F0CDACA78B}" type="presOf" srcId="{119B1364-8080-F54B-9A58-247C944B7BD3}" destId="{0B455F75-FDB7-BB43-B8BB-8E0A8104015E}" srcOrd="1" destOrd="0" presId="urn:microsoft.com/office/officeart/2009/layout/ReverseList"/>
    <dgm:cxn modelId="{2F09C7C2-1743-6448-B0FE-241B78B6CAA4}" type="presOf" srcId="{F9DC4A7C-DB7B-A14B-9030-C721E124580A}" destId="{82C96D1D-77C3-DE40-B806-5E194508096F}" srcOrd="1" destOrd="0" presId="urn:microsoft.com/office/officeart/2009/layout/ReverseList"/>
    <dgm:cxn modelId="{3D605EAE-8302-BD4F-8110-38EA78ABA976}" type="presOf" srcId="{119B1364-8080-F54B-9A58-247C944B7BD3}" destId="{78913CB8-9626-454E-A750-57E064B14847}" srcOrd="0" destOrd="0" presId="urn:microsoft.com/office/officeart/2009/layout/ReverseList"/>
    <dgm:cxn modelId="{45B37AFF-8B49-F04D-BAD6-4D8402A6C7CB}" srcId="{45ABC008-EE0C-594C-8057-464A5BBEA3D3}" destId="{F9DC4A7C-DB7B-A14B-9030-C721E124580A}" srcOrd="0" destOrd="0" parTransId="{76C58FC9-3CF6-2A48-9198-7F42C20348FA}" sibTransId="{51487B54-FD12-D149-9ADE-25178C1C6AE4}"/>
    <dgm:cxn modelId="{8FE869A6-82EB-6C4D-8C35-0F764246BD9E}" type="presParOf" srcId="{5112DD99-10B1-D941-AED7-CFE06F488109}" destId="{7C9AD7D2-DC2C-144E-AB04-61D21650153B}" srcOrd="0" destOrd="0" presId="urn:microsoft.com/office/officeart/2009/layout/ReverseList"/>
    <dgm:cxn modelId="{8985D842-650D-6742-B002-E8BF04693F51}" type="presParOf" srcId="{5112DD99-10B1-D941-AED7-CFE06F488109}" destId="{82C96D1D-77C3-DE40-B806-5E194508096F}" srcOrd="1" destOrd="0" presId="urn:microsoft.com/office/officeart/2009/layout/ReverseList"/>
    <dgm:cxn modelId="{6AA7BB82-8043-C34F-B932-BFBB7C4BA12D}" type="presParOf" srcId="{5112DD99-10B1-D941-AED7-CFE06F488109}" destId="{78913CB8-9626-454E-A750-57E064B14847}" srcOrd="2" destOrd="0" presId="urn:microsoft.com/office/officeart/2009/layout/ReverseList"/>
    <dgm:cxn modelId="{361C0D58-5EBD-F041-B619-7EA189138313}" type="presParOf" srcId="{5112DD99-10B1-D941-AED7-CFE06F488109}" destId="{0B455F75-FDB7-BB43-B8BB-8E0A8104015E}" srcOrd="3" destOrd="0" presId="urn:microsoft.com/office/officeart/2009/layout/ReverseList"/>
    <dgm:cxn modelId="{957AD1CB-231B-6A47-AEE3-00BF1E09A846}" type="presParOf" srcId="{5112DD99-10B1-D941-AED7-CFE06F488109}" destId="{A7534A99-BC0C-9748-9A51-2D373F28838F}" srcOrd="4" destOrd="0" presId="urn:microsoft.com/office/officeart/2009/layout/ReverseList"/>
    <dgm:cxn modelId="{D2613ABA-06A5-DB41-863E-93BDEC89BBC2}" type="presParOf" srcId="{5112DD99-10B1-D941-AED7-CFE06F488109}" destId="{C2C50CF3-2355-FB4A-8911-D314FB5A6A73}"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965926-6E22-7D4E-9537-98AC389E2429}" type="doc">
      <dgm:prSet loTypeId="urn:microsoft.com/office/officeart/2005/8/layout/arrow4" loCatId="" qsTypeId="urn:microsoft.com/office/officeart/2005/8/quickstyle/simple1" qsCatId="simple" csTypeId="urn:microsoft.com/office/officeart/2005/8/colors/colorful3" csCatId="colorful" phldr="1"/>
      <dgm:spPr/>
      <dgm:t>
        <a:bodyPr/>
        <a:lstStyle/>
        <a:p>
          <a:endParaRPr lang="zh-CN" altLang="en-US"/>
        </a:p>
      </dgm:t>
    </dgm:pt>
    <dgm:pt modelId="{8CE09322-66BE-B24B-9DD3-1595943364EC}">
      <dgm:prSet phldrT="[文本]" custT="1"/>
      <dgm:spPr/>
      <dgm:t>
        <a:bodyPr/>
        <a:lstStyle/>
        <a:p>
          <a:r>
            <a:rPr lang="zh-CN" altLang="en-US" sz="3200" dirty="0">
              <a:solidFill>
                <a:schemeClr val="bg1"/>
              </a:solidFill>
              <a:latin typeface="Microsoft YaHei" panose="020B0503020204020204" pitchFamily="34" charset="-122"/>
              <a:ea typeface="Microsoft YaHei" panose="020B0503020204020204" pitchFamily="34" charset="-122"/>
            </a:rPr>
            <a:t>火灾报警</a:t>
          </a:r>
        </a:p>
      </dgm:t>
    </dgm:pt>
    <dgm:pt modelId="{ABB36387-B333-E544-BC31-D81C4518AFDC}" type="parTrans" cxnId="{088823D9-7CBE-054A-81EC-C2F692EEC7D4}">
      <dgm:prSet/>
      <dgm:spPr/>
      <dgm:t>
        <a:bodyPr/>
        <a:lstStyle/>
        <a:p>
          <a:endParaRPr lang="zh-CN" altLang="en-US" sz="3200">
            <a:solidFill>
              <a:schemeClr val="bg1"/>
            </a:solidFill>
            <a:latin typeface="Microsoft YaHei" panose="020B0503020204020204" pitchFamily="34" charset="-122"/>
            <a:ea typeface="Microsoft YaHei" panose="020B0503020204020204" pitchFamily="34" charset="-122"/>
          </a:endParaRPr>
        </a:p>
      </dgm:t>
    </dgm:pt>
    <dgm:pt modelId="{134DDA85-C002-774A-A4D7-D1D3B62F6F7A}" type="sibTrans" cxnId="{088823D9-7CBE-054A-81EC-C2F692EEC7D4}">
      <dgm:prSet/>
      <dgm:spPr/>
      <dgm:t>
        <a:bodyPr/>
        <a:lstStyle/>
        <a:p>
          <a:endParaRPr lang="zh-CN" altLang="en-US" sz="3200">
            <a:solidFill>
              <a:schemeClr val="bg1"/>
            </a:solidFill>
            <a:latin typeface="Microsoft YaHei" panose="020B0503020204020204" pitchFamily="34" charset="-122"/>
            <a:ea typeface="Microsoft YaHei" panose="020B0503020204020204" pitchFamily="34" charset="-122"/>
          </a:endParaRPr>
        </a:p>
      </dgm:t>
    </dgm:pt>
    <dgm:pt modelId="{9D73B1F3-52CF-1E41-AD2E-15B983C4882E}">
      <dgm:prSet phldrT="[文本]" custT="1"/>
      <dgm:spPr/>
      <dgm:t>
        <a:bodyPr/>
        <a:lstStyle/>
        <a:p>
          <a:r>
            <a:rPr lang="zh-CN" altLang="en-US" sz="3200">
              <a:solidFill>
                <a:schemeClr val="bg1"/>
              </a:solidFill>
              <a:latin typeface="Microsoft YaHei" panose="020B0503020204020204" pitchFamily="34" charset="-122"/>
              <a:ea typeface="Microsoft YaHei" panose="020B0503020204020204" pitchFamily="34" charset="-122"/>
            </a:rPr>
            <a:t>故障报警</a:t>
          </a:r>
          <a:endParaRPr lang="zh-CN" altLang="en-US" sz="3200" dirty="0">
            <a:solidFill>
              <a:schemeClr val="bg1"/>
            </a:solidFill>
            <a:latin typeface="Microsoft YaHei" panose="020B0503020204020204" pitchFamily="34" charset="-122"/>
            <a:ea typeface="Microsoft YaHei" panose="020B0503020204020204" pitchFamily="34" charset="-122"/>
          </a:endParaRPr>
        </a:p>
      </dgm:t>
    </dgm:pt>
    <dgm:pt modelId="{B38A32EB-9716-A44B-BEEC-720A6F6059D0}" type="parTrans" cxnId="{DB5BCD5C-7FA1-EA47-85B9-5C9A5FFC4335}">
      <dgm:prSet/>
      <dgm:spPr/>
      <dgm:t>
        <a:bodyPr/>
        <a:lstStyle/>
        <a:p>
          <a:endParaRPr lang="zh-CN" altLang="en-US" sz="3200">
            <a:solidFill>
              <a:schemeClr val="bg1"/>
            </a:solidFill>
            <a:latin typeface="Microsoft YaHei" panose="020B0503020204020204" pitchFamily="34" charset="-122"/>
            <a:ea typeface="Microsoft YaHei" panose="020B0503020204020204" pitchFamily="34" charset="-122"/>
          </a:endParaRPr>
        </a:p>
      </dgm:t>
    </dgm:pt>
    <dgm:pt modelId="{D360FB22-181D-1A40-9842-E6654E5B464D}" type="sibTrans" cxnId="{DB5BCD5C-7FA1-EA47-85B9-5C9A5FFC4335}">
      <dgm:prSet/>
      <dgm:spPr/>
      <dgm:t>
        <a:bodyPr/>
        <a:lstStyle/>
        <a:p>
          <a:endParaRPr lang="zh-CN" altLang="en-US" sz="3200">
            <a:solidFill>
              <a:schemeClr val="bg1"/>
            </a:solidFill>
            <a:latin typeface="Microsoft YaHei" panose="020B0503020204020204" pitchFamily="34" charset="-122"/>
            <a:ea typeface="Microsoft YaHei" panose="020B0503020204020204" pitchFamily="34" charset="-122"/>
          </a:endParaRPr>
        </a:p>
      </dgm:t>
    </dgm:pt>
    <dgm:pt modelId="{7A74CB40-8877-E145-A296-6462997EF12C}" type="pres">
      <dgm:prSet presAssocID="{D3965926-6E22-7D4E-9537-98AC389E2429}" presName="compositeShape" presStyleCnt="0">
        <dgm:presLayoutVars>
          <dgm:chMax val="2"/>
          <dgm:dir/>
          <dgm:resizeHandles val="exact"/>
        </dgm:presLayoutVars>
      </dgm:prSet>
      <dgm:spPr/>
      <dgm:t>
        <a:bodyPr/>
        <a:lstStyle/>
        <a:p>
          <a:endParaRPr lang="zh-CN" altLang="en-US"/>
        </a:p>
      </dgm:t>
    </dgm:pt>
    <dgm:pt modelId="{490F1056-444B-5C42-ADD5-8E7C98663F53}" type="pres">
      <dgm:prSet presAssocID="{8CE09322-66BE-B24B-9DD3-1595943364EC}" presName="upArrow" presStyleLbl="node1" presStyleIdx="0" presStyleCnt="2"/>
      <dgm:spPr/>
    </dgm:pt>
    <dgm:pt modelId="{290FBA09-0C96-B546-87A2-E8A853CC9DEF}" type="pres">
      <dgm:prSet presAssocID="{8CE09322-66BE-B24B-9DD3-1595943364EC}" presName="upArrowText" presStyleLbl="revTx" presStyleIdx="0" presStyleCnt="2">
        <dgm:presLayoutVars>
          <dgm:chMax val="0"/>
          <dgm:bulletEnabled val="1"/>
        </dgm:presLayoutVars>
      </dgm:prSet>
      <dgm:spPr/>
      <dgm:t>
        <a:bodyPr/>
        <a:lstStyle/>
        <a:p>
          <a:endParaRPr lang="zh-CN" altLang="en-US"/>
        </a:p>
      </dgm:t>
    </dgm:pt>
    <dgm:pt modelId="{1FBF0CF8-E9D5-3440-8919-56FE649D5064}" type="pres">
      <dgm:prSet presAssocID="{9D73B1F3-52CF-1E41-AD2E-15B983C4882E}" presName="downArrow" presStyleLbl="node1" presStyleIdx="1" presStyleCnt="2"/>
      <dgm:spPr/>
    </dgm:pt>
    <dgm:pt modelId="{E0239293-809A-614B-AD54-D79B384C1230}" type="pres">
      <dgm:prSet presAssocID="{9D73B1F3-52CF-1E41-AD2E-15B983C4882E}" presName="downArrowText" presStyleLbl="revTx" presStyleIdx="1" presStyleCnt="2">
        <dgm:presLayoutVars>
          <dgm:chMax val="0"/>
          <dgm:bulletEnabled val="1"/>
        </dgm:presLayoutVars>
      </dgm:prSet>
      <dgm:spPr/>
      <dgm:t>
        <a:bodyPr/>
        <a:lstStyle/>
        <a:p>
          <a:endParaRPr lang="zh-CN" altLang="en-US"/>
        </a:p>
      </dgm:t>
    </dgm:pt>
  </dgm:ptLst>
  <dgm:cxnLst>
    <dgm:cxn modelId="{6A10CD71-61DC-324D-B182-76B81A837A89}" type="presOf" srcId="{9D73B1F3-52CF-1E41-AD2E-15B983C4882E}" destId="{E0239293-809A-614B-AD54-D79B384C1230}" srcOrd="0" destOrd="0" presId="urn:microsoft.com/office/officeart/2005/8/layout/arrow4"/>
    <dgm:cxn modelId="{088823D9-7CBE-054A-81EC-C2F692EEC7D4}" srcId="{D3965926-6E22-7D4E-9537-98AC389E2429}" destId="{8CE09322-66BE-B24B-9DD3-1595943364EC}" srcOrd="0" destOrd="0" parTransId="{ABB36387-B333-E544-BC31-D81C4518AFDC}" sibTransId="{134DDA85-C002-774A-A4D7-D1D3B62F6F7A}"/>
    <dgm:cxn modelId="{DB5BCD5C-7FA1-EA47-85B9-5C9A5FFC4335}" srcId="{D3965926-6E22-7D4E-9537-98AC389E2429}" destId="{9D73B1F3-52CF-1E41-AD2E-15B983C4882E}" srcOrd="1" destOrd="0" parTransId="{B38A32EB-9716-A44B-BEEC-720A6F6059D0}" sibTransId="{D360FB22-181D-1A40-9842-E6654E5B464D}"/>
    <dgm:cxn modelId="{D228A01B-A564-FD4E-8659-3D87FC71B566}" type="presOf" srcId="{8CE09322-66BE-B24B-9DD3-1595943364EC}" destId="{290FBA09-0C96-B546-87A2-E8A853CC9DEF}" srcOrd="0" destOrd="0" presId="urn:microsoft.com/office/officeart/2005/8/layout/arrow4"/>
    <dgm:cxn modelId="{7FC51293-AFD7-A54E-AA85-531354421D69}" type="presOf" srcId="{D3965926-6E22-7D4E-9537-98AC389E2429}" destId="{7A74CB40-8877-E145-A296-6462997EF12C}" srcOrd="0" destOrd="0" presId="urn:microsoft.com/office/officeart/2005/8/layout/arrow4"/>
    <dgm:cxn modelId="{0C080C19-5445-1444-8943-5F0F6094BB28}" type="presParOf" srcId="{7A74CB40-8877-E145-A296-6462997EF12C}" destId="{490F1056-444B-5C42-ADD5-8E7C98663F53}" srcOrd="0" destOrd="0" presId="urn:microsoft.com/office/officeart/2005/8/layout/arrow4"/>
    <dgm:cxn modelId="{7EA07D21-EFA7-2A46-A059-D826AE809C31}" type="presParOf" srcId="{7A74CB40-8877-E145-A296-6462997EF12C}" destId="{290FBA09-0C96-B546-87A2-E8A853CC9DEF}" srcOrd="1" destOrd="0" presId="urn:microsoft.com/office/officeart/2005/8/layout/arrow4"/>
    <dgm:cxn modelId="{20A92EBD-EB4D-C642-9A82-CA0FAC6F71CE}" type="presParOf" srcId="{7A74CB40-8877-E145-A296-6462997EF12C}" destId="{1FBF0CF8-E9D5-3440-8919-56FE649D5064}" srcOrd="2" destOrd="0" presId="urn:microsoft.com/office/officeart/2005/8/layout/arrow4"/>
    <dgm:cxn modelId="{5D14F691-157A-BD4F-8ADF-EE189E78702D}" type="presParOf" srcId="{7A74CB40-8877-E145-A296-6462997EF12C}" destId="{E0239293-809A-614B-AD54-D79B384C1230}"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A58D8-4850-4FAC-94F9-E32005297EA9}">
      <dsp:nvSpPr>
        <dsp:cNvPr id="0" name=""/>
        <dsp:cNvSpPr/>
      </dsp:nvSpPr>
      <dsp:spPr>
        <a:xfrm>
          <a:off x="1050515" y="2212681"/>
          <a:ext cx="1220747" cy="1048237"/>
        </a:xfrm>
        <a:prstGeom prst="hexagon">
          <a:avLst>
            <a:gd name="adj" fmla="val 25000"/>
            <a:gd name="vf" fmla="val 115470"/>
          </a:avLst>
        </a:prstGeom>
        <a:solidFill>
          <a:srgbClr val="FF9900"/>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5560" numCol="1" spcCol="1270" anchor="ctr" anchorCtr="0">
          <a:noAutofit/>
        </a:bodyPr>
        <a:lstStyle/>
        <a:p>
          <a:pPr lvl="0" algn="ctr" defTabSz="1244600">
            <a:lnSpc>
              <a:spcPct val="90000"/>
            </a:lnSpc>
            <a:spcBef>
              <a:spcPct val="0"/>
            </a:spcBef>
            <a:spcAft>
              <a:spcPct val="35000"/>
            </a:spcAft>
          </a:pPr>
          <a:endParaRPr lang="zh-CN" altLang="en-US" sz="2800" kern="1200"/>
        </a:p>
      </dsp:txBody>
      <dsp:txXfrm>
        <a:off x="1239597" y="2375043"/>
        <a:ext cx="842583" cy="723513"/>
      </dsp:txXfrm>
    </dsp:sp>
    <dsp:sp modelId="{994E642B-3B5D-41B7-9144-0851379724CF}">
      <dsp:nvSpPr>
        <dsp:cNvPr id="0" name=""/>
        <dsp:cNvSpPr/>
      </dsp:nvSpPr>
      <dsp:spPr>
        <a:xfrm>
          <a:off x="1079642" y="2681451"/>
          <a:ext cx="142398" cy="122845"/>
        </a:xfrm>
        <a:prstGeom prst="hexagon">
          <a:avLst>
            <a:gd name="adj" fmla="val 25000"/>
            <a:gd name="vf" fmla="val 115470"/>
          </a:avLst>
        </a:prstGeom>
        <a:solidFill>
          <a:schemeClr val="lt1">
            <a:hueOff val="0"/>
            <a:satOff val="0"/>
            <a:lumOff val="0"/>
            <a:alphaOff val="0"/>
          </a:schemeClr>
        </a:solidFill>
        <a:ln w="25400" cap="flat" cmpd="sng" algn="ctr">
          <a:solidFill>
            <a:srgbClr val="ABF10F"/>
          </a:solidFill>
          <a:prstDash val="solid"/>
        </a:ln>
        <a:effectLst/>
      </dsp:spPr>
      <dsp:style>
        <a:lnRef idx="2">
          <a:scrgbClr r="0" g="0" b="0"/>
        </a:lnRef>
        <a:fillRef idx="1">
          <a:scrgbClr r="0" g="0" b="0"/>
        </a:fillRef>
        <a:effectRef idx="0">
          <a:scrgbClr r="0" g="0" b="0"/>
        </a:effectRef>
        <a:fontRef idx="minor"/>
      </dsp:style>
    </dsp:sp>
    <dsp:sp modelId="{8DC7AD04-9AE1-4590-A32F-0ABA2DB481A2}">
      <dsp:nvSpPr>
        <dsp:cNvPr id="0" name=""/>
        <dsp:cNvSpPr/>
      </dsp:nvSpPr>
      <dsp:spPr>
        <a:xfrm>
          <a:off x="0" y="1633214"/>
          <a:ext cx="1220747" cy="1048237"/>
        </a:xfrm>
        <a:prstGeom prst="hexagon">
          <a:avLst>
            <a:gd name="adj" fmla="val 25000"/>
            <a:gd name="vf" fmla="val 115470"/>
          </a:avLst>
        </a:prstGeom>
        <a:blipFill>
          <a:blip xmlns:r="http://schemas.openxmlformats.org/officeDocument/2006/relationships" r:embed="rId1" cstate="screen"/>
          <a:srcRect/>
          <a:stretch>
            <a:fillRect/>
          </a:stretch>
        </a:blipFill>
        <a:ln w="25400" cap="flat" cmpd="sng" algn="ctr">
          <a:solidFill>
            <a:srgbClr val="FF9900"/>
          </a:solidFill>
          <a:prstDash val="solid"/>
        </a:ln>
        <a:effectLst/>
      </dsp:spPr>
      <dsp:style>
        <a:lnRef idx="2">
          <a:scrgbClr r="0" g="0" b="0"/>
        </a:lnRef>
        <a:fillRef idx="1">
          <a:scrgbClr r="0" g="0" b="0"/>
        </a:fillRef>
        <a:effectRef idx="0">
          <a:scrgbClr r="0" g="0" b="0"/>
        </a:effectRef>
        <a:fontRef idx="minor"/>
      </dsp:style>
    </dsp:sp>
    <dsp:sp modelId="{A0157D45-BA16-4178-8C3E-7D5DAB36080E}">
      <dsp:nvSpPr>
        <dsp:cNvPr id="0" name=""/>
        <dsp:cNvSpPr/>
      </dsp:nvSpPr>
      <dsp:spPr>
        <a:xfrm>
          <a:off x="836269" y="2542406"/>
          <a:ext cx="142398" cy="122845"/>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10F76D-0195-4E43-A6AF-B2A9145F2F5A}">
      <dsp:nvSpPr>
        <dsp:cNvPr id="0" name=""/>
        <dsp:cNvSpPr/>
      </dsp:nvSpPr>
      <dsp:spPr>
        <a:xfrm>
          <a:off x="2101031" y="1630177"/>
          <a:ext cx="1220747" cy="1048237"/>
        </a:xfrm>
        <a:prstGeom prst="hexagon">
          <a:avLst>
            <a:gd name="adj" fmla="val 25000"/>
            <a:gd name="vf" fmla="val 115470"/>
          </a:avLst>
        </a:prstGeom>
        <a:solidFill>
          <a:srgbClr val="FFC671"/>
        </a:solidFill>
        <a:ln w="25400" cap="flat" cmpd="sng" algn="ctr">
          <a:solidFill>
            <a:srgbClr val="FFC67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5560" numCol="1" spcCol="1270" anchor="ctr" anchorCtr="0">
          <a:noAutofit/>
        </a:bodyPr>
        <a:lstStyle/>
        <a:p>
          <a:pPr lvl="0" algn="ctr" defTabSz="1244600">
            <a:lnSpc>
              <a:spcPct val="90000"/>
            </a:lnSpc>
            <a:spcBef>
              <a:spcPct val="0"/>
            </a:spcBef>
            <a:spcAft>
              <a:spcPct val="35000"/>
            </a:spcAft>
          </a:pPr>
          <a:endParaRPr lang="zh-CN" altLang="en-US" sz="2800" kern="1200" dirty="0"/>
        </a:p>
      </dsp:txBody>
      <dsp:txXfrm>
        <a:off x="2290113" y="1792539"/>
        <a:ext cx="842583" cy="723513"/>
      </dsp:txXfrm>
    </dsp:sp>
    <dsp:sp modelId="{690E7BC2-B39E-457F-8187-FD9B7767DC20}">
      <dsp:nvSpPr>
        <dsp:cNvPr id="0" name=""/>
        <dsp:cNvSpPr/>
      </dsp:nvSpPr>
      <dsp:spPr>
        <a:xfrm>
          <a:off x="2941184" y="2536669"/>
          <a:ext cx="142398" cy="122845"/>
        </a:xfrm>
        <a:prstGeom prst="hexagon">
          <a:avLst>
            <a:gd name="adj" fmla="val 25000"/>
            <a:gd name="vf" fmla="val 115470"/>
          </a:avLst>
        </a:prstGeom>
        <a:solidFill>
          <a:schemeClr val="lt1">
            <a:hueOff val="0"/>
            <a:satOff val="0"/>
            <a:lumOff val="0"/>
            <a:alphaOff val="0"/>
          </a:schemeClr>
        </a:solidFill>
        <a:ln w="25400" cap="flat" cmpd="sng" algn="ctr">
          <a:solidFill>
            <a:srgbClr val="CFF170"/>
          </a:solidFill>
          <a:prstDash val="solid"/>
        </a:ln>
        <a:effectLst/>
      </dsp:spPr>
      <dsp:style>
        <a:lnRef idx="2">
          <a:scrgbClr r="0" g="0" b="0"/>
        </a:lnRef>
        <a:fillRef idx="1">
          <a:scrgbClr r="0" g="0" b="0"/>
        </a:fillRef>
        <a:effectRef idx="0">
          <a:scrgbClr r="0" g="0" b="0"/>
        </a:effectRef>
        <a:fontRef idx="minor"/>
      </dsp:style>
    </dsp:sp>
    <dsp:sp modelId="{0AD0266E-AABA-4F04-B75C-538C8FD9DF34}">
      <dsp:nvSpPr>
        <dsp:cNvPr id="0" name=""/>
        <dsp:cNvSpPr/>
      </dsp:nvSpPr>
      <dsp:spPr>
        <a:xfrm>
          <a:off x="3150899" y="2210656"/>
          <a:ext cx="1220747" cy="1048237"/>
        </a:xfrm>
        <a:prstGeom prst="hexagon">
          <a:avLst>
            <a:gd name="adj" fmla="val 25000"/>
            <a:gd name="vf" fmla="val 115470"/>
          </a:avLst>
        </a:prstGeom>
        <a:blipFill>
          <a:blip xmlns:r="http://schemas.openxmlformats.org/officeDocument/2006/relationships" r:embed="rId2" cstate="screen"/>
          <a:srcRect/>
          <a:stretch>
            <a:fillRect/>
          </a:stretch>
        </a:blipFill>
        <a:ln w="25400" cap="flat" cmpd="sng" algn="ctr">
          <a:solidFill>
            <a:srgbClr val="CFF170"/>
          </a:solidFill>
          <a:prstDash val="solid"/>
        </a:ln>
        <a:effectLst/>
      </dsp:spPr>
      <dsp:style>
        <a:lnRef idx="2">
          <a:scrgbClr r="0" g="0" b="0"/>
        </a:lnRef>
        <a:fillRef idx="1">
          <a:scrgbClr r="0" g="0" b="0"/>
        </a:fillRef>
        <a:effectRef idx="0">
          <a:scrgbClr r="0" g="0" b="0"/>
        </a:effectRef>
        <a:fontRef idx="minor"/>
      </dsp:style>
    </dsp:sp>
    <dsp:sp modelId="{B7C26E8A-D17C-4E5B-A1C7-6E96F3EA3FBE}">
      <dsp:nvSpPr>
        <dsp:cNvPr id="0" name=""/>
        <dsp:cNvSpPr/>
      </dsp:nvSpPr>
      <dsp:spPr>
        <a:xfrm>
          <a:off x="3180673" y="2677064"/>
          <a:ext cx="142398" cy="122845"/>
        </a:xfrm>
        <a:prstGeom prst="hexagon">
          <a:avLst>
            <a:gd name="adj" fmla="val 25000"/>
            <a:gd name="vf" fmla="val 115470"/>
          </a:avLst>
        </a:prstGeom>
        <a:solidFill>
          <a:schemeClr val="lt1">
            <a:hueOff val="0"/>
            <a:satOff val="0"/>
            <a:lumOff val="0"/>
            <a:alphaOff val="0"/>
          </a:schemeClr>
        </a:solidFill>
        <a:ln w="25400" cap="flat" cmpd="sng" algn="ctr">
          <a:solidFill>
            <a:srgbClr val="FFCB7D"/>
          </a:solidFill>
          <a:prstDash val="solid"/>
        </a:ln>
        <a:effectLst/>
      </dsp:spPr>
      <dsp:style>
        <a:lnRef idx="2">
          <a:scrgbClr r="0" g="0" b="0"/>
        </a:lnRef>
        <a:fillRef idx="1">
          <a:scrgbClr r="0" g="0" b="0"/>
        </a:fillRef>
        <a:effectRef idx="0">
          <a:scrgbClr r="0" g="0" b="0"/>
        </a:effectRef>
        <a:fontRef idx="minor"/>
      </dsp:style>
    </dsp:sp>
    <dsp:sp modelId="{E97CD24A-13CD-45D7-8AA0-839C03EE180F}">
      <dsp:nvSpPr>
        <dsp:cNvPr id="0" name=""/>
        <dsp:cNvSpPr/>
      </dsp:nvSpPr>
      <dsp:spPr>
        <a:xfrm>
          <a:off x="1050515" y="1054085"/>
          <a:ext cx="1220747" cy="1048237"/>
        </a:xfrm>
        <a:prstGeom prst="hexagon">
          <a:avLst>
            <a:gd name="adj" fmla="val 25000"/>
            <a:gd name="vf" fmla="val 115470"/>
          </a:avLst>
        </a:prstGeom>
        <a:solidFill>
          <a:srgbClr val="FFB13B"/>
        </a:solidFill>
        <a:ln w="25400" cap="flat" cmpd="sng" algn="ctr">
          <a:solidFill>
            <a:srgbClr val="FFB1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5560" numCol="1" spcCol="1270" anchor="ctr" anchorCtr="0">
          <a:noAutofit/>
        </a:bodyPr>
        <a:lstStyle/>
        <a:p>
          <a:pPr lvl="0" algn="ctr" defTabSz="1244600">
            <a:lnSpc>
              <a:spcPct val="90000"/>
            </a:lnSpc>
            <a:spcBef>
              <a:spcPct val="0"/>
            </a:spcBef>
            <a:spcAft>
              <a:spcPct val="35000"/>
            </a:spcAft>
          </a:pPr>
          <a:endParaRPr lang="zh-CN" altLang="en-US" sz="2800" kern="1200" dirty="0"/>
        </a:p>
      </dsp:txBody>
      <dsp:txXfrm>
        <a:off x="1239597" y="1216447"/>
        <a:ext cx="842583" cy="723513"/>
      </dsp:txXfrm>
    </dsp:sp>
    <dsp:sp modelId="{4083BC50-49E5-4D44-89A7-FD14B5641891}">
      <dsp:nvSpPr>
        <dsp:cNvPr id="0" name=""/>
        <dsp:cNvSpPr/>
      </dsp:nvSpPr>
      <dsp:spPr>
        <a:xfrm>
          <a:off x="1886785" y="1073997"/>
          <a:ext cx="142398" cy="122845"/>
        </a:xfrm>
        <a:prstGeom prst="hexagon">
          <a:avLst>
            <a:gd name="adj" fmla="val 25000"/>
            <a:gd name="vf" fmla="val 115470"/>
          </a:avLst>
        </a:prstGeom>
        <a:solidFill>
          <a:schemeClr val="lt1">
            <a:hueOff val="0"/>
            <a:satOff val="0"/>
            <a:lumOff val="0"/>
            <a:alphaOff val="0"/>
          </a:schemeClr>
        </a:solidFill>
        <a:ln w="25400" cap="flat" cmpd="sng" algn="ctr">
          <a:solidFill>
            <a:srgbClr val="D2F278"/>
          </a:solidFill>
          <a:prstDash val="solid"/>
        </a:ln>
        <a:effectLst/>
      </dsp:spPr>
      <dsp:style>
        <a:lnRef idx="2">
          <a:scrgbClr r="0" g="0" b="0"/>
        </a:lnRef>
        <a:fillRef idx="1">
          <a:scrgbClr r="0" g="0" b="0"/>
        </a:fillRef>
        <a:effectRef idx="0">
          <a:scrgbClr r="0" g="0" b="0"/>
        </a:effectRef>
        <a:fontRef idx="minor"/>
      </dsp:style>
    </dsp:sp>
    <dsp:sp modelId="{B069CB91-0BDE-48E5-9400-417750B62745}">
      <dsp:nvSpPr>
        <dsp:cNvPr id="0" name=""/>
        <dsp:cNvSpPr/>
      </dsp:nvSpPr>
      <dsp:spPr>
        <a:xfrm>
          <a:off x="2101031" y="471244"/>
          <a:ext cx="1220747" cy="1048237"/>
        </a:xfrm>
        <a:prstGeom prst="hexagon">
          <a:avLst>
            <a:gd name="adj" fmla="val 25000"/>
            <a:gd name="vf" fmla="val 115470"/>
          </a:avLst>
        </a:prstGeom>
        <a:blipFill>
          <a:blip xmlns:r="http://schemas.openxmlformats.org/officeDocument/2006/relationships" r:embed="rId3" cstate="screen"/>
          <a:srcRect/>
          <a:stretch>
            <a:fillRect/>
          </a:stretch>
        </a:blipFill>
        <a:ln w="25400" cap="flat" cmpd="sng" algn="ctr">
          <a:solidFill>
            <a:srgbClr val="FFB74C"/>
          </a:solidFill>
          <a:prstDash val="solid"/>
        </a:ln>
        <a:effectLst/>
      </dsp:spPr>
      <dsp:style>
        <a:lnRef idx="2">
          <a:scrgbClr r="0" g="0" b="0"/>
        </a:lnRef>
        <a:fillRef idx="1">
          <a:scrgbClr r="0" g="0" b="0"/>
        </a:fillRef>
        <a:effectRef idx="0">
          <a:scrgbClr r="0" g="0" b="0"/>
        </a:effectRef>
        <a:fontRef idx="minor"/>
      </dsp:style>
    </dsp:sp>
    <dsp:sp modelId="{8D3C93DD-40E3-4440-882B-27A99C53BA45}">
      <dsp:nvSpPr>
        <dsp:cNvPr id="0" name=""/>
        <dsp:cNvSpPr/>
      </dsp:nvSpPr>
      <dsp:spPr>
        <a:xfrm>
          <a:off x="2135336" y="935627"/>
          <a:ext cx="142398" cy="122845"/>
        </a:xfrm>
        <a:prstGeom prst="hexagon">
          <a:avLst>
            <a:gd name="adj" fmla="val 25000"/>
            <a:gd name="vf" fmla="val 115470"/>
          </a:avLst>
        </a:prstGeom>
        <a:solidFill>
          <a:schemeClr val="lt1">
            <a:hueOff val="0"/>
            <a:satOff val="0"/>
            <a:lumOff val="0"/>
            <a:alphaOff val="0"/>
          </a:schemeClr>
        </a:solidFill>
        <a:ln w="25400" cap="flat" cmpd="sng" algn="ctr">
          <a:solidFill>
            <a:srgbClr val="CFF170"/>
          </a:solidFill>
          <a:prstDash val="solid"/>
        </a:ln>
        <a:effectLst/>
      </dsp:spPr>
      <dsp:style>
        <a:lnRef idx="2">
          <a:scrgbClr r="0" g="0" b="0"/>
        </a:lnRef>
        <a:fillRef idx="1">
          <a:scrgbClr r="0" g="0" b="0"/>
        </a:fillRef>
        <a:effectRef idx="0">
          <a:scrgbClr r="0" g="0" b="0"/>
        </a:effectRef>
        <a:fontRef idx="minor"/>
      </dsp:style>
    </dsp:sp>
    <dsp:sp modelId="{46516AA3-70F8-45E8-AA3F-0A66159623A5}">
      <dsp:nvSpPr>
        <dsp:cNvPr id="0" name=""/>
        <dsp:cNvSpPr/>
      </dsp:nvSpPr>
      <dsp:spPr>
        <a:xfrm>
          <a:off x="3150899" y="1051723"/>
          <a:ext cx="1220747" cy="1048237"/>
        </a:xfrm>
        <a:prstGeom prst="hexagon">
          <a:avLst>
            <a:gd name="adj" fmla="val 25000"/>
            <a:gd name="vf" fmla="val 115470"/>
          </a:avLst>
        </a:prstGeom>
        <a:solidFill>
          <a:srgbClr val="E5F7B0"/>
        </a:solidFill>
        <a:ln w="25400" cap="flat" cmpd="sng" algn="ctr">
          <a:solidFill>
            <a:srgbClr val="E5F7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610" rIns="0" bIns="54610" numCol="1" spcCol="1270" anchor="ctr" anchorCtr="0">
          <a:noAutofit/>
        </a:bodyPr>
        <a:lstStyle/>
        <a:p>
          <a:pPr lvl="0" algn="ctr" defTabSz="1911350">
            <a:lnSpc>
              <a:spcPct val="90000"/>
            </a:lnSpc>
            <a:spcBef>
              <a:spcPct val="0"/>
            </a:spcBef>
            <a:spcAft>
              <a:spcPct val="35000"/>
            </a:spcAft>
          </a:pPr>
          <a:endParaRPr lang="zh-CN" altLang="en-US" sz="4300" kern="1200" dirty="0"/>
        </a:p>
      </dsp:txBody>
      <dsp:txXfrm>
        <a:off x="3339981" y="1214085"/>
        <a:ext cx="842583" cy="723513"/>
      </dsp:txXfrm>
    </dsp:sp>
    <dsp:sp modelId="{C2CA6342-BEC0-4454-9EA7-B8E97BF7C230}">
      <dsp:nvSpPr>
        <dsp:cNvPr id="0" name=""/>
        <dsp:cNvSpPr/>
      </dsp:nvSpPr>
      <dsp:spPr>
        <a:xfrm>
          <a:off x="4207240" y="1516106"/>
          <a:ext cx="142398" cy="122845"/>
        </a:xfrm>
        <a:prstGeom prst="hexagon">
          <a:avLst>
            <a:gd name="adj" fmla="val 25000"/>
            <a:gd name="vf" fmla="val 115470"/>
          </a:avLst>
        </a:prstGeom>
        <a:solidFill>
          <a:schemeClr val="lt1">
            <a:hueOff val="0"/>
            <a:satOff val="0"/>
            <a:lumOff val="0"/>
            <a:alphaOff val="0"/>
          </a:schemeClr>
        </a:solidFill>
        <a:ln w="25400" cap="flat" cmpd="sng" algn="ctr">
          <a:solidFill>
            <a:srgbClr val="C1ED45"/>
          </a:solidFill>
          <a:prstDash val="solid"/>
        </a:ln>
        <a:effectLst/>
      </dsp:spPr>
      <dsp:style>
        <a:lnRef idx="2">
          <a:scrgbClr r="0" g="0" b="0"/>
        </a:lnRef>
        <a:fillRef idx="1">
          <a:scrgbClr r="0" g="0" b="0"/>
        </a:fillRef>
        <a:effectRef idx="0">
          <a:scrgbClr r="0" g="0" b="0"/>
        </a:effectRef>
        <a:fontRef idx="minor"/>
      </dsp:style>
    </dsp:sp>
    <dsp:sp modelId="{997B1205-ED77-4075-8609-4F60AC88EBE6}">
      <dsp:nvSpPr>
        <dsp:cNvPr id="0" name=""/>
        <dsp:cNvSpPr/>
      </dsp:nvSpPr>
      <dsp:spPr>
        <a:xfrm>
          <a:off x="4201415" y="1640976"/>
          <a:ext cx="1220747" cy="1048237"/>
        </a:xfrm>
        <a:prstGeom prst="hexagon">
          <a:avLst>
            <a:gd name="adj" fmla="val 25000"/>
            <a:gd name="vf" fmla="val 115470"/>
          </a:avLst>
        </a:prstGeom>
        <a:blipFill>
          <a:blip xmlns:r="http://schemas.openxmlformats.org/officeDocument/2006/relationships" r:embed="rId4" cstate="screen"/>
          <a:srcRect/>
          <a:stretch>
            <a:fillRect/>
          </a:stretch>
        </a:blipFill>
        <a:ln w="25400" cap="flat" cmpd="sng" algn="ctr">
          <a:solidFill>
            <a:srgbClr val="C1ED45"/>
          </a:solidFill>
          <a:prstDash val="solid"/>
        </a:ln>
        <a:effectLst/>
      </dsp:spPr>
      <dsp:style>
        <a:lnRef idx="2">
          <a:scrgbClr r="0" g="0" b="0"/>
        </a:lnRef>
        <a:fillRef idx="1">
          <a:scrgbClr r="0" g="0" b="0"/>
        </a:fillRef>
        <a:effectRef idx="0">
          <a:scrgbClr r="0" g="0" b="0"/>
        </a:effectRef>
        <a:fontRef idx="minor"/>
      </dsp:style>
    </dsp:sp>
    <dsp:sp modelId="{349423DB-014C-427A-A57D-56777B252AC9}">
      <dsp:nvSpPr>
        <dsp:cNvPr id="0" name=""/>
        <dsp:cNvSpPr/>
      </dsp:nvSpPr>
      <dsp:spPr>
        <a:xfrm>
          <a:off x="4439609" y="1659876"/>
          <a:ext cx="142398" cy="122845"/>
        </a:xfrm>
        <a:prstGeom prst="hexagon">
          <a:avLst>
            <a:gd name="adj" fmla="val 25000"/>
            <a:gd name="vf" fmla="val 115470"/>
          </a:avLst>
        </a:prstGeom>
        <a:solidFill>
          <a:schemeClr val="lt1">
            <a:hueOff val="0"/>
            <a:satOff val="0"/>
            <a:lumOff val="0"/>
            <a:alphaOff val="0"/>
          </a:schemeClr>
        </a:solidFill>
        <a:ln w="25400" cap="flat" cmpd="sng" algn="ctr">
          <a:solidFill>
            <a:srgbClr val="FFB13B"/>
          </a:solidFill>
          <a:prstDash val="solid"/>
        </a:ln>
        <a:effectLst/>
      </dsp:spPr>
      <dsp:style>
        <a:lnRef idx="2">
          <a:scrgbClr r="0" g="0" b="0"/>
        </a:lnRef>
        <a:fillRef idx="1">
          <a:scrgbClr r="0" g="0" b="0"/>
        </a:fillRef>
        <a:effectRef idx="0">
          <a:scrgbClr r="0" g="0" b="0"/>
        </a:effectRef>
        <a:fontRef idx="minor"/>
      </dsp:style>
    </dsp:sp>
    <dsp:sp modelId="{2D2AFC53-865C-4AB0-BF5A-ED8FCB25A181}">
      <dsp:nvSpPr>
        <dsp:cNvPr id="0" name=""/>
        <dsp:cNvSpPr/>
      </dsp:nvSpPr>
      <dsp:spPr>
        <a:xfrm>
          <a:off x="4201415" y="482381"/>
          <a:ext cx="1220747" cy="1048237"/>
        </a:xfrm>
        <a:prstGeom prst="hexagon">
          <a:avLst>
            <a:gd name="adj" fmla="val 25000"/>
            <a:gd name="vf" fmla="val 115470"/>
          </a:avLst>
        </a:prstGeom>
        <a:solidFill>
          <a:srgbClr val="D2F278"/>
        </a:solidFill>
        <a:ln w="25400" cap="flat" cmpd="sng" algn="ctr">
          <a:solidFill>
            <a:srgbClr val="D2F2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610" rIns="0" bIns="54610" numCol="1" spcCol="1270" anchor="ctr" anchorCtr="0">
          <a:noAutofit/>
        </a:bodyPr>
        <a:lstStyle/>
        <a:p>
          <a:pPr lvl="0" algn="ctr" defTabSz="1911350">
            <a:lnSpc>
              <a:spcPct val="90000"/>
            </a:lnSpc>
            <a:spcBef>
              <a:spcPct val="0"/>
            </a:spcBef>
            <a:spcAft>
              <a:spcPct val="35000"/>
            </a:spcAft>
          </a:pPr>
          <a:endParaRPr lang="zh-CN" altLang="en-US" sz="4300" kern="1200" dirty="0"/>
        </a:p>
      </dsp:txBody>
      <dsp:txXfrm>
        <a:off x="4390497" y="644743"/>
        <a:ext cx="842583" cy="723513"/>
      </dsp:txXfrm>
    </dsp:sp>
    <dsp:sp modelId="{78F54532-AE28-41FC-8C37-859784E8201E}">
      <dsp:nvSpPr>
        <dsp:cNvPr id="0" name=""/>
        <dsp:cNvSpPr/>
      </dsp:nvSpPr>
      <dsp:spPr>
        <a:xfrm>
          <a:off x="5257756" y="952164"/>
          <a:ext cx="142398" cy="122845"/>
        </a:xfrm>
        <a:prstGeom prst="hexagon">
          <a:avLst>
            <a:gd name="adj" fmla="val 25000"/>
            <a:gd name="vf" fmla="val 115470"/>
          </a:avLst>
        </a:prstGeom>
        <a:solidFill>
          <a:schemeClr val="lt1">
            <a:hueOff val="0"/>
            <a:satOff val="0"/>
            <a:lumOff val="0"/>
            <a:alphaOff val="0"/>
          </a:schemeClr>
        </a:solidFill>
        <a:ln w="25400" cap="flat" cmpd="sng" algn="ctr">
          <a:solidFill>
            <a:srgbClr val="CFF170"/>
          </a:solidFill>
          <a:prstDash val="solid"/>
        </a:ln>
        <a:effectLst/>
      </dsp:spPr>
      <dsp:style>
        <a:lnRef idx="2">
          <a:scrgbClr r="0" g="0" b="0"/>
        </a:lnRef>
        <a:fillRef idx="1">
          <a:scrgbClr r="0" g="0" b="0"/>
        </a:fillRef>
        <a:effectRef idx="0">
          <a:scrgbClr r="0" g="0" b="0"/>
        </a:effectRef>
        <a:fontRef idx="minor"/>
      </dsp:style>
    </dsp:sp>
    <dsp:sp modelId="{F58B0CBC-B0FE-40BB-BC30-B621E8E62935}">
      <dsp:nvSpPr>
        <dsp:cNvPr id="0" name=""/>
        <dsp:cNvSpPr/>
      </dsp:nvSpPr>
      <dsp:spPr>
        <a:xfrm>
          <a:off x="5251930" y="1067247"/>
          <a:ext cx="1220747" cy="1048237"/>
        </a:xfrm>
        <a:prstGeom prst="hexagon">
          <a:avLst>
            <a:gd name="adj" fmla="val 25000"/>
            <a:gd name="vf" fmla="val 115470"/>
          </a:avLst>
        </a:prstGeom>
        <a:blipFill>
          <a:blip xmlns:r="http://schemas.openxmlformats.org/officeDocument/2006/relationships" r:embed="rId5" cstate="screen"/>
          <a:srcRect/>
          <a:stretch>
            <a:fillRect/>
          </a:stretch>
        </a:blipFill>
        <a:ln w="25400" cap="flat" cmpd="sng" algn="ctr">
          <a:solidFill>
            <a:srgbClr val="C1ED45"/>
          </a:solidFill>
          <a:prstDash val="solid"/>
        </a:ln>
        <a:effectLst/>
      </dsp:spPr>
      <dsp:style>
        <a:lnRef idx="2">
          <a:scrgbClr r="0" g="0" b="0"/>
        </a:lnRef>
        <a:fillRef idx="1">
          <a:scrgbClr r="0" g="0" b="0"/>
        </a:fillRef>
        <a:effectRef idx="0">
          <a:scrgbClr r="0" g="0" b="0"/>
        </a:effectRef>
        <a:fontRef idx="minor"/>
      </dsp:style>
    </dsp:sp>
    <dsp:sp modelId="{A35F8E81-652D-4E64-B7E1-D021EBDDDE26}">
      <dsp:nvSpPr>
        <dsp:cNvPr id="0" name=""/>
        <dsp:cNvSpPr/>
      </dsp:nvSpPr>
      <dsp:spPr>
        <a:xfrm>
          <a:off x="5495303" y="1090534"/>
          <a:ext cx="142398" cy="122845"/>
        </a:xfrm>
        <a:prstGeom prst="hexagon">
          <a:avLst>
            <a:gd name="adj" fmla="val 25000"/>
            <a:gd name="vf" fmla="val 115470"/>
          </a:avLst>
        </a:prstGeom>
        <a:solidFill>
          <a:schemeClr val="lt1">
            <a:hueOff val="0"/>
            <a:satOff val="0"/>
            <a:lumOff val="0"/>
            <a:alphaOff val="0"/>
          </a:schemeClr>
        </a:solidFill>
        <a:ln w="25400" cap="flat" cmpd="sng" algn="ctr">
          <a:solidFill>
            <a:srgbClr val="FFDBA7"/>
          </a:solidFill>
          <a:prstDash val="solid"/>
        </a:ln>
        <a:effectLst/>
      </dsp:spPr>
      <dsp:style>
        <a:lnRef idx="2">
          <a:scrgbClr r="0" g="0" b="0"/>
        </a:lnRef>
        <a:fillRef idx="1">
          <a:scrgbClr r="0" g="0" b="0"/>
        </a:fillRef>
        <a:effectRef idx="0">
          <a:scrgbClr r="0" g="0" b="0"/>
        </a:effectRef>
        <a:fontRef idx="minor"/>
      </dsp:style>
    </dsp:sp>
    <dsp:sp modelId="{07F32EA3-47BA-4C0B-9E00-690C2647C369}">
      <dsp:nvSpPr>
        <dsp:cNvPr id="0" name=""/>
        <dsp:cNvSpPr/>
      </dsp:nvSpPr>
      <dsp:spPr>
        <a:xfrm>
          <a:off x="5251930" y="2224155"/>
          <a:ext cx="1220747" cy="1048237"/>
        </a:xfrm>
        <a:prstGeom prst="hexagon">
          <a:avLst>
            <a:gd name="adj" fmla="val 25000"/>
            <a:gd name="vf" fmla="val 115470"/>
          </a:avLst>
        </a:prstGeom>
        <a:solidFill>
          <a:srgbClr val="AAE600"/>
        </a:solidFill>
        <a:ln w="25400" cap="flat" cmpd="sng" algn="ctr">
          <a:solidFill>
            <a:srgbClr val="AAE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610" rIns="0" bIns="54610" numCol="1" spcCol="1270" anchor="ctr" anchorCtr="0">
          <a:noAutofit/>
        </a:bodyPr>
        <a:lstStyle/>
        <a:p>
          <a:pPr lvl="0" algn="ctr" defTabSz="1911350">
            <a:lnSpc>
              <a:spcPct val="90000"/>
            </a:lnSpc>
            <a:spcBef>
              <a:spcPct val="0"/>
            </a:spcBef>
            <a:spcAft>
              <a:spcPct val="35000"/>
            </a:spcAft>
          </a:pPr>
          <a:endParaRPr lang="zh-CN" altLang="en-US" sz="4300" kern="1200" dirty="0"/>
        </a:p>
      </dsp:txBody>
      <dsp:txXfrm>
        <a:off x="5441012" y="2386517"/>
        <a:ext cx="842583" cy="723513"/>
      </dsp:txXfrm>
    </dsp:sp>
    <dsp:sp modelId="{88EE753B-446B-4C04-8DFB-850D25330C9C}">
      <dsp:nvSpPr>
        <dsp:cNvPr id="0" name=""/>
        <dsp:cNvSpPr/>
      </dsp:nvSpPr>
      <dsp:spPr>
        <a:xfrm>
          <a:off x="5494009" y="3142122"/>
          <a:ext cx="142398" cy="122845"/>
        </a:xfrm>
        <a:prstGeom prst="hexagon">
          <a:avLst>
            <a:gd name="adj" fmla="val 25000"/>
            <a:gd name="vf" fmla="val 115470"/>
          </a:avLst>
        </a:prstGeom>
        <a:solidFill>
          <a:schemeClr val="lt1">
            <a:hueOff val="0"/>
            <a:satOff val="0"/>
            <a:lumOff val="0"/>
            <a:alphaOff val="0"/>
          </a:schemeClr>
        </a:solidFill>
        <a:ln w="25400" cap="flat" cmpd="sng" algn="ctr">
          <a:solidFill>
            <a:srgbClr val="FFC671"/>
          </a:solidFill>
          <a:prstDash val="solid"/>
        </a:ln>
        <a:effectLst/>
      </dsp:spPr>
      <dsp:style>
        <a:lnRef idx="2">
          <a:scrgbClr r="0" g="0" b="0"/>
        </a:lnRef>
        <a:fillRef idx="1">
          <a:scrgbClr r="0" g="0" b="0"/>
        </a:fillRef>
        <a:effectRef idx="0">
          <a:scrgbClr r="0" g="0" b="0"/>
        </a:effectRef>
        <a:fontRef idx="minor"/>
      </dsp:style>
    </dsp:sp>
    <dsp:sp modelId="{5E56336C-7274-48DA-8DA1-2F0CD2576BCC}">
      <dsp:nvSpPr>
        <dsp:cNvPr id="0" name=""/>
        <dsp:cNvSpPr/>
      </dsp:nvSpPr>
      <dsp:spPr>
        <a:xfrm>
          <a:off x="4201415" y="2797884"/>
          <a:ext cx="1220747" cy="1048237"/>
        </a:xfrm>
        <a:prstGeom prst="hexagon">
          <a:avLst>
            <a:gd name="adj" fmla="val 25000"/>
            <a:gd name="vf" fmla="val 115470"/>
          </a:avLst>
        </a:prstGeom>
        <a:blipFill>
          <a:blip xmlns:r="http://schemas.openxmlformats.org/officeDocument/2006/relationships" r:embed="rId6" cstate="screen"/>
          <a:srcRect/>
          <a:stretch>
            <a:fillRect/>
          </a:stretch>
        </a:blipFill>
        <a:ln w="25400" cap="flat" cmpd="sng" algn="ctr">
          <a:solidFill>
            <a:srgbClr val="D2F278"/>
          </a:solidFill>
          <a:prstDash val="solid"/>
        </a:ln>
        <a:effectLst/>
      </dsp:spPr>
      <dsp:style>
        <a:lnRef idx="2">
          <a:scrgbClr r="0" g="0" b="0"/>
        </a:lnRef>
        <a:fillRef idx="1">
          <a:scrgbClr r="0" g="0" b="0"/>
        </a:fillRef>
        <a:effectRef idx="0">
          <a:scrgbClr r="0" g="0" b="0"/>
        </a:effectRef>
        <a:fontRef idx="minor"/>
      </dsp:style>
    </dsp:sp>
    <dsp:sp modelId="{A6C3501B-1DEB-4447-9789-0F48892D3A5D}">
      <dsp:nvSpPr>
        <dsp:cNvPr id="0" name=""/>
        <dsp:cNvSpPr/>
      </dsp:nvSpPr>
      <dsp:spPr>
        <a:xfrm>
          <a:off x="5267465" y="3257880"/>
          <a:ext cx="142398" cy="122845"/>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D85B4-9631-4A68-836E-B6D24400C24E}">
      <dsp:nvSpPr>
        <dsp:cNvPr id="0" name=""/>
        <dsp:cNvSpPr/>
      </dsp:nvSpPr>
      <dsp:spPr>
        <a:xfrm rot="5400000">
          <a:off x="2152116" y="1014548"/>
          <a:ext cx="1413448" cy="1229699"/>
        </a:xfrm>
        <a:prstGeom prst="hexagon">
          <a:avLst>
            <a:gd name="adj" fmla="val 25000"/>
            <a:gd name="vf" fmla="val 115470"/>
          </a:avLst>
        </a:prstGeom>
        <a:solidFill>
          <a:srgbClr val="FFDBA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zh-CN" altLang="en-US" sz="2200" kern="1200" dirty="0"/>
        </a:p>
      </dsp:txBody>
      <dsp:txXfrm rot="-5400000">
        <a:off x="2435618" y="1142936"/>
        <a:ext cx="846443" cy="972924"/>
      </dsp:txXfrm>
    </dsp:sp>
    <dsp:sp modelId="{A41197D1-574A-4296-BA45-D938CED9A084}">
      <dsp:nvSpPr>
        <dsp:cNvPr id="0" name=""/>
        <dsp:cNvSpPr/>
      </dsp:nvSpPr>
      <dsp:spPr>
        <a:xfrm>
          <a:off x="3511004" y="1205363"/>
          <a:ext cx="1577408" cy="848068"/>
        </a:xfrm>
        <a:prstGeom prst="rect">
          <a:avLst/>
        </a:prstGeom>
        <a:noFill/>
        <a:ln>
          <a:noFill/>
        </a:ln>
        <a:effectLst/>
      </dsp:spPr>
      <dsp:style>
        <a:lnRef idx="0">
          <a:scrgbClr r="0" g="0" b="0"/>
        </a:lnRef>
        <a:fillRef idx="0">
          <a:scrgbClr r="0" g="0" b="0"/>
        </a:fillRef>
        <a:effectRef idx="0">
          <a:scrgbClr r="0" g="0" b="0"/>
        </a:effectRef>
        <a:fontRef idx="minor"/>
      </dsp:style>
    </dsp:sp>
    <dsp:sp modelId="{D02AEE1D-C521-416A-98F9-DCC54E0FFF82}">
      <dsp:nvSpPr>
        <dsp:cNvPr id="0" name=""/>
        <dsp:cNvSpPr/>
      </dsp:nvSpPr>
      <dsp:spPr>
        <a:xfrm rot="5400000">
          <a:off x="824040" y="1014548"/>
          <a:ext cx="1413448" cy="1229699"/>
        </a:xfrm>
        <a:prstGeom prst="hexagon">
          <a:avLst>
            <a:gd name="adj" fmla="val 25000"/>
            <a:gd name="vf" fmla="val 11547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rgbClr val="FFDBA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rot="-5400000">
        <a:off x="1107542" y="1142936"/>
        <a:ext cx="846443" cy="972924"/>
      </dsp:txXfrm>
    </dsp:sp>
    <dsp:sp modelId="{FD234DF5-29AB-4610-B925-1F73E4A0FE83}">
      <dsp:nvSpPr>
        <dsp:cNvPr id="0" name=""/>
        <dsp:cNvSpPr/>
      </dsp:nvSpPr>
      <dsp:spPr>
        <a:xfrm rot="5400000">
          <a:off x="1485533" y="2214282"/>
          <a:ext cx="1413448" cy="1229699"/>
        </a:xfrm>
        <a:prstGeom prst="hexagon">
          <a:avLst>
            <a:gd name="adj" fmla="val 25000"/>
            <a:gd name="vf" fmla="val 11547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rgbClr val="FFB55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zh-CN" altLang="en-US" sz="2200" kern="1200" dirty="0"/>
        </a:p>
      </dsp:txBody>
      <dsp:txXfrm rot="-5400000">
        <a:off x="1769035" y="2342670"/>
        <a:ext cx="846443" cy="972924"/>
      </dsp:txXfrm>
    </dsp:sp>
    <dsp:sp modelId="{DA2F0CC6-7B29-4CAC-B110-2B19C61D22E3}">
      <dsp:nvSpPr>
        <dsp:cNvPr id="0" name=""/>
        <dsp:cNvSpPr/>
      </dsp:nvSpPr>
      <dsp:spPr>
        <a:xfrm>
          <a:off x="0" y="2405098"/>
          <a:ext cx="1526523" cy="848068"/>
        </a:xfrm>
        <a:prstGeom prst="rect">
          <a:avLst/>
        </a:prstGeom>
        <a:noFill/>
        <a:ln>
          <a:noFill/>
        </a:ln>
        <a:effectLst/>
      </dsp:spPr>
      <dsp:style>
        <a:lnRef idx="0">
          <a:scrgbClr r="0" g="0" b="0"/>
        </a:lnRef>
        <a:fillRef idx="0">
          <a:scrgbClr r="0" g="0" b="0"/>
        </a:fillRef>
        <a:effectRef idx="0">
          <a:scrgbClr r="0" g="0" b="0"/>
        </a:effectRef>
        <a:fontRef idx="minor"/>
      </dsp:style>
    </dsp:sp>
    <dsp:sp modelId="{D2308AC0-C238-41A7-9318-E48F3060A5F5}">
      <dsp:nvSpPr>
        <dsp:cNvPr id="0" name=""/>
        <dsp:cNvSpPr/>
      </dsp:nvSpPr>
      <dsp:spPr>
        <a:xfrm rot="5400000">
          <a:off x="2813609" y="2214282"/>
          <a:ext cx="1413448" cy="1229699"/>
        </a:xfrm>
        <a:prstGeom prst="hexagon">
          <a:avLst>
            <a:gd name="adj" fmla="val 25000"/>
            <a:gd name="vf" fmla="val 115470"/>
          </a:avLst>
        </a:prstGeom>
        <a:solidFill>
          <a:srgbClr val="FFC27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rot="-5400000">
        <a:off x="3097111" y="2342670"/>
        <a:ext cx="846443" cy="972924"/>
      </dsp:txXfrm>
    </dsp:sp>
    <dsp:sp modelId="{9F0EF142-646D-4FE2-9F62-A0BC868DB13C}">
      <dsp:nvSpPr>
        <dsp:cNvPr id="0" name=""/>
        <dsp:cNvSpPr/>
      </dsp:nvSpPr>
      <dsp:spPr>
        <a:xfrm rot="5400000">
          <a:off x="2152116" y="3414017"/>
          <a:ext cx="1413448" cy="1229699"/>
        </a:xfrm>
        <a:prstGeom prst="hexagon">
          <a:avLst>
            <a:gd name="adj" fmla="val 25000"/>
            <a:gd name="vf" fmla="val 115470"/>
          </a:avLst>
        </a:prstGeom>
        <a:blipFill dpi="0" rotWithShape="0">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a:ln w="25400" cap="flat" cmpd="sng" algn="ctr">
          <a:solidFill>
            <a:srgbClr val="FFAE4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endParaRPr lang="zh-CN" altLang="en-US" sz="4500" kern="1200" dirty="0"/>
        </a:p>
      </dsp:txBody>
      <dsp:txXfrm rot="-5400000">
        <a:off x="2435618" y="3542405"/>
        <a:ext cx="846443" cy="972924"/>
      </dsp:txXfrm>
    </dsp:sp>
    <dsp:sp modelId="{56DA7DFB-6ED6-42CA-9E47-B0A65E4EB2D2}">
      <dsp:nvSpPr>
        <dsp:cNvPr id="0" name=""/>
        <dsp:cNvSpPr/>
      </dsp:nvSpPr>
      <dsp:spPr>
        <a:xfrm>
          <a:off x="3511004" y="3604832"/>
          <a:ext cx="1577408" cy="848068"/>
        </a:xfrm>
        <a:prstGeom prst="rect">
          <a:avLst/>
        </a:prstGeom>
        <a:noFill/>
        <a:ln>
          <a:noFill/>
        </a:ln>
        <a:effectLst/>
      </dsp:spPr>
      <dsp:style>
        <a:lnRef idx="0">
          <a:scrgbClr r="0" g="0" b="0"/>
        </a:lnRef>
        <a:fillRef idx="0">
          <a:scrgbClr r="0" g="0" b="0"/>
        </a:fillRef>
        <a:effectRef idx="0">
          <a:scrgbClr r="0" g="0" b="0"/>
        </a:effectRef>
        <a:fontRef idx="minor"/>
      </dsp:style>
    </dsp:sp>
    <dsp:sp modelId="{621C1174-F4E3-4EED-8BFD-262F507E78E3}">
      <dsp:nvSpPr>
        <dsp:cNvPr id="0" name=""/>
        <dsp:cNvSpPr/>
      </dsp:nvSpPr>
      <dsp:spPr>
        <a:xfrm rot="5400000">
          <a:off x="824040" y="3414017"/>
          <a:ext cx="1413448" cy="1229699"/>
        </a:xfrm>
        <a:prstGeom prst="hexagon">
          <a:avLst>
            <a:gd name="adj" fmla="val 25000"/>
            <a:gd name="vf" fmla="val 115470"/>
          </a:avLst>
        </a:prstGeom>
        <a:solidFill>
          <a:srgbClr val="FFAE4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rot="-5400000">
        <a:off x="1107542" y="3542405"/>
        <a:ext cx="846443" cy="972924"/>
      </dsp:txXfrm>
    </dsp:sp>
    <dsp:sp modelId="{331AA604-DCA8-4EE9-830D-A8E4F36CE897}">
      <dsp:nvSpPr>
        <dsp:cNvPr id="0" name=""/>
        <dsp:cNvSpPr/>
      </dsp:nvSpPr>
      <dsp:spPr>
        <a:xfrm rot="5400000">
          <a:off x="1485533" y="4613752"/>
          <a:ext cx="1413448" cy="1229699"/>
        </a:xfrm>
        <a:prstGeom prst="hexagon">
          <a:avLst>
            <a:gd name="adj" fmla="val 25000"/>
            <a:gd name="vf" fmla="val 115470"/>
          </a:avLst>
        </a:prstGeom>
        <a:solidFill>
          <a:srgbClr val="FF93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zh-CN" altLang="en-US" sz="2200" kern="1200" dirty="0"/>
        </a:p>
      </dsp:txBody>
      <dsp:txXfrm rot="-5400000">
        <a:off x="1769035" y="4742140"/>
        <a:ext cx="846443" cy="972924"/>
      </dsp:txXfrm>
    </dsp:sp>
    <dsp:sp modelId="{FD18D26F-99D5-44B0-8964-835C4F0D2FA4}">
      <dsp:nvSpPr>
        <dsp:cNvPr id="0" name=""/>
        <dsp:cNvSpPr/>
      </dsp:nvSpPr>
      <dsp:spPr>
        <a:xfrm>
          <a:off x="0" y="4804567"/>
          <a:ext cx="1526523" cy="848068"/>
        </a:xfrm>
        <a:prstGeom prst="rect">
          <a:avLst/>
        </a:prstGeom>
        <a:noFill/>
        <a:ln>
          <a:noFill/>
        </a:ln>
        <a:effectLst/>
      </dsp:spPr>
      <dsp:style>
        <a:lnRef idx="0">
          <a:scrgbClr r="0" g="0" b="0"/>
        </a:lnRef>
        <a:fillRef idx="0">
          <a:scrgbClr r="0" g="0" b="0"/>
        </a:fillRef>
        <a:effectRef idx="0">
          <a:scrgbClr r="0" g="0" b="0"/>
        </a:effectRef>
        <a:fontRef idx="minor"/>
      </dsp:style>
    </dsp:sp>
    <dsp:sp modelId="{97FD4840-B9AA-4FE2-A961-EE203C7DDA4A}">
      <dsp:nvSpPr>
        <dsp:cNvPr id="0" name=""/>
        <dsp:cNvSpPr/>
      </dsp:nvSpPr>
      <dsp:spPr>
        <a:xfrm rot="5400000">
          <a:off x="2813609" y="4613752"/>
          <a:ext cx="1413448" cy="1229699"/>
        </a:xfrm>
        <a:prstGeom prst="hexagon">
          <a:avLst>
            <a:gd name="adj" fmla="val 25000"/>
            <a:gd name="vf" fmla="val 115470"/>
          </a:avLst>
        </a:prstGeom>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rgbClr val="FF9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rot="-5400000">
        <a:off x="3097111" y="4742140"/>
        <a:ext cx="846443" cy="972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96D1D-77C3-DE40-B806-5E194508096F}">
      <dsp:nvSpPr>
        <dsp:cNvPr id="0" name=""/>
        <dsp:cNvSpPr/>
      </dsp:nvSpPr>
      <dsp:spPr>
        <a:xfrm rot="16200000">
          <a:off x="2102277" y="1130575"/>
          <a:ext cx="2394015" cy="1462997"/>
        </a:xfrm>
        <a:prstGeom prst="round2SameRect">
          <a:avLst>
            <a:gd name="adj1" fmla="val 16670"/>
            <a:gd name="adj2" fmla="val 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77800" rIns="160020" bIns="177800" numCol="1" spcCol="1270" anchor="t" anchorCtr="0">
          <a:noAutofit/>
        </a:bodyPr>
        <a:lstStyle/>
        <a:p>
          <a:pPr lvl="0" algn="l" defTabSz="1244600">
            <a:lnSpc>
              <a:spcPct val="150000"/>
            </a:lnSpc>
            <a:spcBef>
              <a:spcPct val="0"/>
            </a:spcBef>
            <a:spcAft>
              <a:spcPct val="35000"/>
            </a:spcAft>
          </a:pPr>
          <a:r>
            <a:rPr lang="zh-CN" altLang="en-US" sz="2800" kern="1200" dirty="0">
              <a:latin typeface="Microsoft YaHei" panose="020B0503020204020204" pitchFamily="34" charset="-122"/>
              <a:ea typeface="Microsoft YaHei" panose="020B0503020204020204" pitchFamily="34" charset="-122"/>
            </a:rPr>
            <a:t>火灾探测器</a:t>
          </a:r>
        </a:p>
      </dsp:txBody>
      <dsp:txXfrm rot="5400000">
        <a:off x="2639216" y="736496"/>
        <a:ext cx="1391567" cy="2251155"/>
      </dsp:txXfrm>
    </dsp:sp>
    <dsp:sp modelId="{0B455F75-FDB7-BB43-B8BB-8E0A8104015E}">
      <dsp:nvSpPr>
        <dsp:cNvPr id="0" name=""/>
        <dsp:cNvSpPr/>
      </dsp:nvSpPr>
      <dsp:spPr>
        <a:xfrm rot="5400000">
          <a:off x="3631706" y="1130575"/>
          <a:ext cx="2394015" cy="1462997"/>
        </a:xfrm>
        <a:prstGeom prst="round2SameRect">
          <a:avLst>
            <a:gd name="adj1" fmla="val 16670"/>
            <a:gd name="adj2" fmla="val 0"/>
          </a:avLst>
        </a:prstGeom>
        <a:solidFill>
          <a:schemeClr val="accent5">
            <a:tint val="50000"/>
            <a:hueOff val="-10774845"/>
            <a:satOff val="46375"/>
            <a:lumOff val="12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77800" rIns="106680" bIns="177800" numCol="1" spcCol="1270" anchor="t" anchorCtr="0">
          <a:noAutofit/>
        </a:bodyPr>
        <a:lstStyle/>
        <a:p>
          <a:pPr lvl="0" algn="l" defTabSz="1244600">
            <a:lnSpc>
              <a:spcPct val="150000"/>
            </a:lnSpc>
            <a:spcBef>
              <a:spcPct val="0"/>
            </a:spcBef>
            <a:spcAft>
              <a:spcPct val="35000"/>
            </a:spcAft>
          </a:pPr>
          <a:r>
            <a:rPr lang="zh-CN" altLang="en-US" sz="2800" kern="1200" dirty="0">
              <a:latin typeface="Microsoft YaHei" panose="020B0503020204020204" pitchFamily="34" charset="-122"/>
              <a:ea typeface="Microsoft YaHei" panose="020B0503020204020204" pitchFamily="34" charset="-122"/>
            </a:rPr>
            <a:t>火灾报警器</a:t>
          </a:r>
        </a:p>
      </dsp:txBody>
      <dsp:txXfrm rot="-5400000">
        <a:off x="4097215" y="736496"/>
        <a:ext cx="1391567" cy="2251155"/>
      </dsp:txXfrm>
    </dsp:sp>
    <dsp:sp modelId="{A7534A99-BC0C-9748-9A51-2D373F28838F}">
      <dsp:nvSpPr>
        <dsp:cNvPr id="0" name=""/>
        <dsp:cNvSpPr/>
      </dsp:nvSpPr>
      <dsp:spPr>
        <a:xfrm>
          <a:off x="3299135" y="0"/>
          <a:ext cx="1529429" cy="1529354"/>
        </a:xfrm>
        <a:prstGeom prst="circularArrow">
          <a:avLst>
            <a:gd name="adj1" fmla="val 12500"/>
            <a:gd name="adj2" fmla="val 1142322"/>
            <a:gd name="adj3" fmla="val 20457678"/>
            <a:gd name="adj4" fmla="val 108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C50CF3-2355-FB4A-8911-D314FB5A6A73}">
      <dsp:nvSpPr>
        <dsp:cNvPr id="0" name=""/>
        <dsp:cNvSpPr/>
      </dsp:nvSpPr>
      <dsp:spPr>
        <a:xfrm rot="10800000">
          <a:off x="3299135" y="2194421"/>
          <a:ext cx="1529429" cy="1529354"/>
        </a:xfrm>
        <a:prstGeom prst="circularArrow">
          <a:avLst>
            <a:gd name="adj1" fmla="val 12500"/>
            <a:gd name="adj2" fmla="val 1142322"/>
            <a:gd name="adj3" fmla="val 20457678"/>
            <a:gd name="adj4" fmla="val 10800000"/>
            <a:gd name="adj5" fmla="val 12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F1056-444B-5C42-ADD5-8E7C98663F53}">
      <dsp:nvSpPr>
        <dsp:cNvPr id="0" name=""/>
        <dsp:cNvSpPr/>
      </dsp:nvSpPr>
      <dsp:spPr>
        <a:xfrm>
          <a:off x="2237" y="0"/>
          <a:ext cx="1342774" cy="1619978"/>
        </a:xfrm>
        <a:prstGeom prst="up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FBA09-0C96-B546-87A2-E8A853CC9DEF}">
      <dsp:nvSpPr>
        <dsp:cNvPr id="0" name=""/>
        <dsp:cNvSpPr/>
      </dsp:nvSpPr>
      <dsp:spPr>
        <a:xfrm>
          <a:off x="1385295" y="0"/>
          <a:ext cx="2278647" cy="1619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lvl="0" algn="l" defTabSz="1422400">
            <a:lnSpc>
              <a:spcPct val="90000"/>
            </a:lnSpc>
            <a:spcBef>
              <a:spcPct val="0"/>
            </a:spcBef>
            <a:spcAft>
              <a:spcPct val="35000"/>
            </a:spcAft>
          </a:pPr>
          <a:r>
            <a:rPr lang="zh-CN" altLang="en-US" sz="3200" kern="1200" dirty="0">
              <a:solidFill>
                <a:schemeClr val="bg1"/>
              </a:solidFill>
              <a:latin typeface="Microsoft YaHei" panose="020B0503020204020204" pitchFamily="34" charset="-122"/>
              <a:ea typeface="Microsoft YaHei" panose="020B0503020204020204" pitchFamily="34" charset="-122"/>
            </a:rPr>
            <a:t>火灾报警</a:t>
          </a:r>
        </a:p>
      </dsp:txBody>
      <dsp:txXfrm>
        <a:off x="1385295" y="0"/>
        <a:ext cx="2278647" cy="1619978"/>
      </dsp:txXfrm>
    </dsp:sp>
    <dsp:sp modelId="{1FBF0CF8-E9D5-3440-8919-56FE649D5064}">
      <dsp:nvSpPr>
        <dsp:cNvPr id="0" name=""/>
        <dsp:cNvSpPr/>
      </dsp:nvSpPr>
      <dsp:spPr>
        <a:xfrm>
          <a:off x="405070" y="1754976"/>
          <a:ext cx="1342774" cy="1619978"/>
        </a:xfrm>
        <a:prstGeom prst="downArrow">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239293-809A-614B-AD54-D79B384C1230}">
      <dsp:nvSpPr>
        <dsp:cNvPr id="0" name=""/>
        <dsp:cNvSpPr/>
      </dsp:nvSpPr>
      <dsp:spPr>
        <a:xfrm>
          <a:off x="1788128" y="1754976"/>
          <a:ext cx="2278647" cy="1619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lvl="0" algn="l" defTabSz="1422400">
            <a:lnSpc>
              <a:spcPct val="90000"/>
            </a:lnSpc>
            <a:spcBef>
              <a:spcPct val="0"/>
            </a:spcBef>
            <a:spcAft>
              <a:spcPct val="35000"/>
            </a:spcAft>
          </a:pPr>
          <a:r>
            <a:rPr lang="zh-CN" altLang="en-US" sz="3200" kern="1200">
              <a:solidFill>
                <a:schemeClr val="bg1"/>
              </a:solidFill>
              <a:latin typeface="Microsoft YaHei" panose="020B0503020204020204" pitchFamily="34" charset="-122"/>
              <a:ea typeface="Microsoft YaHei" panose="020B0503020204020204" pitchFamily="34" charset="-122"/>
            </a:rPr>
            <a:t>故障报警</a:t>
          </a:r>
          <a:endParaRPr lang="zh-CN" altLang="en-US" sz="3200" kern="1200" dirty="0">
            <a:solidFill>
              <a:schemeClr val="bg1"/>
            </a:solidFill>
            <a:latin typeface="Microsoft YaHei" panose="020B0503020204020204" pitchFamily="34" charset="-122"/>
            <a:ea typeface="Microsoft YaHei" panose="020B0503020204020204" pitchFamily="34" charset="-122"/>
          </a:endParaRPr>
        </a:p>
      </dsp:txBody>
      <dsp:txXfrm>
        <a:off x="1788128" y="1754976"/>
        <a:ext cx="2278647" cy="1619978"/>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8C804A-E08A-F74B-9A0F-07BB42359B70}" type="datetimeFigureOut">
              <a:rPr kumimoji="1" lang="zh-CN" altLang="en-US" smtClean="0"/>
              <a:pPr/>
              <a:t>2025/2/16</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7732E3-4451-2946-95CF-9B20EB4B24FB}" type="slidenum">
              <a:rPr kumimoji="1" lang="zh-CN" altLang="en-US" smtClean="0"/>
              <a:pPr/>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2025/2/16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2481992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48649C4-DF96-4AB7-8EFA-C60B664AC0E4}" type="slidenum">
              <a:rPr lang="zh-CN" altLang="en-US" smtClean="0">
                <a:solidFill>
                  <a:prstClr val="black"/>
                </a:solidFill>
              </a:rPr>
              <a:pPr>
                <a:defRPr/>
              </a:pPr>
              <a:t>2</a:t>
            </a:fld>
            <a:endParaRPr lang="zh-CN" alt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C7AD6C0-38E5-4B5F-857A-E628ED06DE3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87706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C7AD6C0-38E5-4B5F-857A-E628ED06DE3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18055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C7AD6C0-38E5-4B5F-857A-E628ED06DE3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12112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C7AD6C0-38E5-4B5F-857A-E628ED06DE3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268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C7AD6C0-38E5-4B5F-857A-E628ED06DE3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09650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C7AD6C0-38E5-4B5F-857A-E628ED06DE3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160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C7AD6C0-38E5-4B5F-857A-E628ED06DE3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973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C7AD6C0-38E5-4B5F-857A-E628ED06DE3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99693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C7AD6C0-38E5-4B5F-857A-E628ED06DE3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4429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mailto:info@eyefulpresentations.co.uk" TargetMode="External"/><Relationship Id="rId7" Type="http://schemas.openxmlformats.org/officeDocument/2006/relationships/diagramLayout" Target="../diagrams/layout2.xml"/><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diagramData" Target="../diagrams/data2.xml"/><Relationship Id="rId5" Type="http://schemas.openxmlformats.org/officeDocument/2006/relationships/image" Target="../media/image17.png"/><Relationship Id="rId10" Type="http://schemas.microsoft.com/office/2007/relationships/diagramDrawing" Target="../diagrams/drawing2.xml"/><Relationship Id="rId4" Type="http://schemas.openxmlformats.org/officeDocument/2006/relationships/image" Target="../media/image16.png"/><Relationship Id="rId9" Type="http://schemas.openxmlformats.org/officeDocument/2006/relationships/diagramColors" Target="../diagrams/colors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jpe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Master" Target="../slideMasters/slideMaster3.xml"/><Relationship Id="rId6" Type="http://schemas.microsoft.com/office/2007/relationships/hdphoto" Target="../media/hdphoto4.wdp"/><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2.xml"/><Relationship Id="rId5" Type="http://schemas.microsoft.com/office/2007/relationships/hdphoto" Target="../media/hdphoto3.wdp"/><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9622555" y="147"/>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800" b="0" dirty="0">
                <a:latin typeface="微软雅黑" panose="020B0503020204020204" pitchFamily="34" charset="-122"/>
                <a:ea typeface="微软雅黑" panose="020B0503020204020204" pitchFamily="34" charset="-122"/>
              </a:rPr>
              <a:t>深化归纳</a:t>
            </a:r>
          </a:p>
        </p:txBody>
      </p:sp>
      <p:sp>
        <p:nvSpPr>
          <p:cNvPr id="3" name="矩形 2"/>
          <p:cNvSpPr/>
          <p:nvPr userDrawn="1"/>
        </p:nvSpPr>
        <p:spPr>
          <a:xfrm>
            <a:off x="2" y="-12486"/>
            <a:ext cx="894683"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印品黑体" panose="00000500000000000000" pitchFamily="2" charset="-122"/>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623" y="45828"/>
            <a:ext cx="413439" cy="37043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封底">
    <p:bg>
      <p:bgRef idx="1001">
        <a:schemeClr val="bg1"/>
      </p:bgRef>
    </p:bg>
    <p:spTree>
      <p:nvGrpSpPr>
        <p:cNvPr id="1" name=""/>
        <p:cNvGrpSpPr/>
        <p:nvPr/>
      </p:nvGrpSpPr>
      <p:grpSpPr>
        <a:xfrm>
          <a:off x="0" y="0"/>
          <a:ext cx="0" cy="0"/>
          <a:chOff x="0" y="0"/>
          <a:chExt cx="0" cy="0"/>
        </a:xfrm>
      </p:grpSpPr>
      <p:sp>
        <p:nvSpPr>
          <p:cNvPr id="23" name="矩形 22"/>
          <p:cNvSpPr/>
          <p:nvPr userDrawn="1"/>
        </p:nvSpPr>
        <p:spPr>
          <a:xfrm>
            <a:off x="0" y="0"/>
            <a:ext cx="1219200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1" name="TextBox 3"/>
          <p:cNvSpPr txBox="1"/>
          <p:nvPr userDrawn="1"/>
        </p:nvSpPr>
        <p:spPr>
          <a:xfrm>
            <a:off x="4656590" y="2276872"/>
            <a:ext cx="6765228" cy="923330"/>
          </a:xfrm>
          <a:prstGeom prst="rect">
            <a:avLst/>
          </a:prstGeom>
          <a:noFill/>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lvl="0">
              <a:defRPr sz="8000" spc="50">
                <a:ln w="11430"/>
                <a:solidFill>
                  <a:srgbClr val="CD1F06"/>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cs typeface="经典繁仿黑" pitchFamily="49" charset="-122"/>
              </a:defRPr>
            </a:lvl1pPr>
          </a:lstStyle>
          <a:p>
            <a:pPr lvl="0"/>
            <a:r>
              <a:rPr lang="zh-CN" altLang="en-US" sz="5395" dirty="0">
                <a:solidFill>
                  <a:srgbClr val="5C3F41"/>
                </a:solidFill>
              </a:rPr>
              <a:t>个人经验 请多指点！</a:t>
            </a:r>
          </a:p>
        </p:txBody>
      </p:sp>
      <p:pic>
        <p:nvPicPr>
          <p:cNvPr id="12" name="Picture 6" descr="C:\Documents and Settings\tdz\桌面\未标题-2.png"/>
          <p:cNvPicPr>
            <a:picLocks noChangeAspect="1" noChangeArrowheads="1"/>
          </p:cNvPicPr>
          <p:nvPr userDrawn="1"/>
        </p:nvPicPr>
        <p:blipFill>
          <a:blip r:embed="rId2" cstate="screen"/>
          <a:srcRect/>
          <a:stretch>
            <a:fillRect/>
          </a:stretch>
        </p:blipFill>
        <p:spPr bwMode="auto">
          <a:xfrm>
            <a:off x="6167971" y="3501008"/>
            <a:ext cx="349230" cy="396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4">
            <a:hlinkClick r:id="rId3"/>
          </p:cNvPr>
          <p:cNvSpPr txBox="1">
            <a:spLocks noChangeArrowheads="1"/>
          </p:cNvSpPr>
          <p:nvPr userDrawn="1"/>
        </p:nvSpPr>
        <p:spPr bwMode="auto">
          <a:xfrm>
            <a:off x="6632656" y="3523391"/>
            <a:ext cx="3567253" cy="351234"/>
          </a:xfrm>
          <a:prstGeom prst="rect">
            <a:avLst/>
          </a:prstGeom>
          <a:noFill/>
          <a:ln w="9525">
            <a:noFill/>
            <a:miter lim="800000"/>
          </a:ln>
        </p:spPr>
        <p:txBody>
          <a:bodyPr lIns="91369" tIns="45684" rIns="91369" bIns="45684" anchor="ctr"/>
          <a:lstStyle/>
          <a:p>
            <a:pPr marL="0" algn="l" defTabSz="913765" rtl="0" eaLnBrk="1" fontAlgn="base" latinLnBrk="0" hangingPunct="1">
              <a:spcBef>
                <a:spcPct val="50000"/>
              </a:spcBef>
              <a:spcAft>
                <a:spcPct val="0"/>
              </a:spcAft>
            </a:pPr>
            <a:r>
              <a:rPr lang="en-US" altLang="zh-CN" sz="20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11020228@qq.com</a:t>
            </a:r>
          </a:p>
        </p:txBody>
      </p:sp>
      <p:sp>
        <p:nvSpPr>
          <p:cNvPr id="14" name="TextBox 10"/>
          <p:cNvSpPr>
            <a:spLocks noChangeArrowheads="1"/>
          </p:cNvSpPr>
          <p:nvPr userDrawn="1"/>
        </p:nvSpPr>
        <p:spPr bwMode="auto">
          <a:xfrm>
            <a:off x="6632656" y="4603977"/>
            <a:ext cx="3567253" cy="3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http://weibo.com/teliss</a:t>
            </a:r>
          </a:p>
        </p:txBody>
      </p:sp>
      <p:pic>
        <p:nvPicPr>
          <p:cNvPr id="15" name="Picture 3" descr="C:\Documents and Settings\tdz\桌面\未标题-2.png"/>
          <p:cNvPicPr>
            <a:picLocks noChangeAspect="1" noChangeArrowheads="1"/>
          </p:cNvPicPr>
          <p:nvPr userDrawn="1"/>
        </p:nvPicPr>
        <p:blipFill>
          <a:blip r:embed="rId4" cstate="screen"/>
          <a:srcRect/>
          <a:stretch>
            <a:fillRect/>
          </a:stretch>
        </p:blipFill>
        <p:spPr bwMode="auto">
          <a:xfrm>
            <a:off x="6167970" y="4625834"/>
            <a:ext cx="395794" cy="3562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user\Desktop\未标题-4 拷贝.png"/>
          <p:cNvPicPr>
            <a:picLocks noChangeAspect="1" noChangeArrowheads="1"/>
          </p:cNvPicPr>
          <p:nvPr userDrawn="1"/>
        </p:nvPicPr>
        <p:blipFill>
          <a:blip r:embed="rId5" cstate="print"/>
          <a:srcRect/>
          <a:stretch>
            <a:fillRect/>
          </a:stretch>
        </p:blipFill>
        <p:spPr bwMode="auto">
          <a:xfrm>
            <a:off x="6167971" y="4059489"/>
            <a:ext cx="339252" cy="432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54">
            <a:hlinkClick r:id="rId3"/>
          </p:cNvPr>
          <p:cNvSpPr txBox="1">
            <a:spLocks noChangeArrowheads="1"/>
          </p:cNvSpPr>
          <p:nvPr userDrawn="1"/>
        </p:nvSpPr>
        <p:spPr bwMode="auto">
          <a:xfrm>
            <a:off x="6632656" y="4063681"/>
            <a:ext cx="3567253" cy="351234"/>
          </a:xfrm>
          <a:prstGeom prst="rect">
            <a:avLst/>
          </a:prstGeom>
          <a:noFill/>
          <a:ln w="9525">
            <a:noFill/>
            <a:miter lim="800000"/>
          </a:ln>
        </p:spPr>
        <p:txBody>
          <a:bodyPr lIns="91369" tIns="45684" rIns="91369" bIns="45684" anchor="ctr"/>
          <a:lstStyle/>
          <a:p>
            <a:pPr marL="0" algn="l" defTabSz="913765" rtl="0" eaLnBrk="1" fontAlgn="base" latinLnBrk="0" hangingPunct="1">
              <a:spcBef>
                <a:spcPct val="50000"/>
              </a:spcBef>
              <a:spcAft>
                <a:spcPct val="0"/>
              </a:spcAft>
            </a:pPr>
            <a:r>
              <a:rPr lang="en-US" altLang="zh-CN" sz="20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http://teliss.blog.163.com</a:t>
            </a:r>
          </a:p>
        </p:txBody>
      </p:sp>
      <p:graphicFrame>
        <p:nvGraphicFramePr>
          <p:cNvPr id="18" name="图示 17"/>
          <p:cNvGraphicFramePr/>
          <p:nvPr userDrawn="1"/>
        </p:nvGraphicFramePr>
        <p:xfrm>
          <a:off x="287884" y="0"/>
          <a:ext cx="5088413"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6*min(max(#ppt_w*#ppt_h,.3),1)-7.4)/-.7*#ppt_w"/>
                                          </p:val>
                                        </p:tav>
                                        <p:tav tm="100000">
                                          <p:val>
                                            <p:strVal val="#ppt_w"/>
                                          </p:val>
                                        </p:tav>
                                      </p:tavLst>
                                    </p:anim>
                                    <p:anim calcmode="lin" valueType="num">
                                      <p:cBhvr>
                                        <p:cTn id="8" dur="500" fill="hold"/>
                                        <p:tgtEl>
                                          <p:spTgt spid="11"/>
                                        </p:tgtEl>
                                        <p:attrNameLst>
                                          <p:attrName>ppt_h</p:attrName>
                                        </p:attrNameLst>
                                      </p:cBhvr>
                                      <p:tavLst>
                                        <p:tav tm="0">
                                          <p:val>
                                            <p:strVal val="(6*min(max(#ppt_w*#ppt_h,.3),1)-7.4)/-.7*#ppt_h"/>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309"/>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809"/>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2309"/>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809"/>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3309"/>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3809"/>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7"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3" name="矩形 1"/>
          <p:cNvSpPr/>
          <p:nvPr userDrawn="1"/>
        </p:nvSpPr>
        <p:spPr>
          <a:xfrm>
            <a:off x="0" y="-1"/>
            <a:ext cx="12192000" cy="3920982"/>
          </a:xfrm>
          <a:prstGeom prst="rect">
            <a:avLst/>
          </a:prstGeom>
          <a:solidFill>
            <a:srgbClr val="003366"/>
          </a:solidFill>
          <a:ln w="12700">
            <a:miter lim="400000"/>
          </a:ln>
        </p:spPr>
        <p:txBody>
          <a:bodyPr lIns="45719" rIns="45719" anchor="ctr"/>
          <a:lstStyle/>
          <a:p>
            <a:pPr algn="ctr" hangingPunct="0">
              <a:defRPr>
                <a:solidFill>
                  <a:srgbClr val="FFFFFF"/>
                </a:solidFill>
              </a:defRPr>
            </a:pPr>
            <a:endParaRPr kern="0">
              <a:solidFill>
                <a:srgbClr val="FFFFFF"/>
              </a:solidFill>
              <a:sym typeface="Calibri"/>
            </a:endParaRPr>
          </a:p>
        </p:txBody>
      </p:sp>
    </p:spTree>
    <p:extLst>
      <p:ext uri="{BB962C8B-B14F-4D97-AF65-F5344CB8AC3E}">
        <p14:creationId xmlns:p14="http://schemas.microsoft.com/office/powerpoint/2010/main" val="192337497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575B595A-8E08-5491-67E7-6E38BED9B8CF}"/>
              </a:ext>
            </a:extLst>
          </p:cNvPr>
          <p:cNvPicPr>
            <a:picLocks noChangeAspect="1"/>
          </p:cNvPicPr>
          <p:nvPr userDrawn="1"/>
        </p:nvPicPr>
        <p:blipFill>
          <a:blip r:embed="rId2" cstate="print"/>
          <a:stretch>
            <a:fillRect/>
          </a:stretch>
        </p:blipFill>
        <p:spPr>
          <a:xfrm>
            <a:off x="0" y="18288"/>
            <a:ext cx="12198350" cy="6821424"/>
          </a:xfrm>
          <a:prstGeom prst="rect">
            <a:avLst/>
          </a:prstGeom>
        </p:spPr>
      </p:pic>
      <p:pic>
        <p:nvPicPr>
          <p:cNvPr id="8" name="图片 7">
            <a:extLst>
              <a:ext uri="{FF2B5EF4-FFF2-40B4-BE49-F238E27FC236}">
                <a16:creationId xmlns="" xmlns:a16="http://schemas.microsoft.com/office/drawing/2014/main" id="{C866838C-2BD6-0A63-8739-A518C522D805}"/>
              </a:ext>
            </a:extLst>
          </p:cNvPr>
          <p:cNvPicPr>
            <a:picLocks noChangeAspect="1"/>
          </p:cNvPicPr>
          <p:nvPr userDrawn="1"/>
        </p:nvPicPr>
        <p:blipFill rotWithShape="1">
          <a:blip r:embed="rId3" cstate="print"/>
          <a:srcRect/>
          <a:stretch>
            <a:fillRect/>
          </a:stretch>
        </p:blipFill>
        <p:spPr>
          <a:xfrm>
            <a:off x="0" y="18288"/>
            <a:ext cx="12198350" cy="6839712"/>
          </a:xfrm>
          <a:prstGeom prst="rect">
            <a:avLst/>
          </a:prstGeom>
        </p:spPr>
      </p:pic>
      <p:sp>
        <p:nvSpPr>
          <p:cNvPr id="9" name="矩形 8">
            <a:extLst>
              <a:ext uri="{FF2B5EF4-FFF2-40B4-BE49-F238E27FC236}">
                <a16:creationId xmlns="" xmlns:a16="http://schemas.microsoft.com/office/drawing/2014/main" id="{CD2D2832-A590-B12A-D853-B38378807E0D}"/>
              </a:ext>
            </a:extLst>
          </p:cNvPr>
          <p:cNvSpPr/>
          <p:nvPr userDrawn="1"/>
        </p:nvSpPr>
        <p:spPr>
          <a:xfrm>
            <a:off x="0" y="-25257"/>
            <a:ext cx="12198350" cy="6883257"/>
          </a:xfrm>
          <a:prstGeom prst="rect">
            <a:avLst/>
          </a:prstGeom>
          <a:solidFill>
            <a:srgbClr val="0E387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矩形 33"/>
          <p:cNvSpPr/>
          <p:nvPr userDrawn="1"/>
        </p:nvSpPr>
        <p:spPr>
          <a:xfrm>
            <a:off x="0" y="5689600"/>
            <a:ext cx="12192000" cy="1168400"/>
          </a:xfrm>
          <a:prstGeom prst="rect">
            <a:avLst/>
          </a:prstGeom>
          <a:solidFill>
            <a:schemeClr val="accent5">
              <a:lumMod val="75000"/>
              <a:lumOff val="25000"/>
              <a:alpha val="34000"/>
            </a:schemeClr>
          </a:solidFill>
          <a:ln w="12700">
            <a:miter lim="400000"/>
          </a:ln>
        </p:spPr>
        <p:txBody>
          <a:bodyPr lIns="45719" rIns="45719" anchor="ctr"/>
          <a:lstStyle/>
          <a:p>
            <a:pPr algn="ctr">
              <a:defRPr sz="2400">
                <a:solidFill>
                  <a:srgbClr val="FFFFFF"/>
                </a:solidFill>
              </a:defRPr>
            </a:pPr>
            <a:endParaRPr/>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77945" y="6055147"/>
            <a:ext cx="1407466" cy="570790"/>
          </a:xfrm>
          <a:prstGeom prst="rect">
            <a:avLst/>
          </a:prstGeom>
        </p:spPr>
      </p:pic>
      <p:pic>
        <p:nvPicPr>
          <p:cNvPr id="2" name="图片 1">
            <a:extLst>
              <a:ext uri="{FF2B5EF4-FFF2-40B4-BE49-F238E27FC236}">
                <a16:creationId xmlns="" xmlns:a16="http://schemas.microsoft.com/office/drawing/2014/main" id="{27D815B0-6D10-A450-3FEA-E912C7E6498E}"/>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3" y="4"/>
            <a:ext cx="2052320" cy="536669"/>
          </a:xfrm>
          <a:prstGeom prst="rect">
            <a:avLst/>
          </a:prstGeom>
        </p:spPr>
      </p:pic>
      <p:pic>
        <p:nvPicPr>
          <p:cNvPr id="3" name="图片 2">
            <a:extLst>
              <a:ext uri="{FF2B5EF4-FFF2-40B4-BE49-F238E27FC236}">
                <a16:creationId xmlns="" xmlns:a16="http://schemas.microsoft.com/office/drawing/2014/main" id="{9A9B0786-F6A5-3D36-090B-07E0372EBD4A}"/>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381760" y="5797832"/>
            <a:ext cx="1014327" cy="1085429"/>
          </a:xfrm>
          <a:prstGeom prst="rect">
            <a:avLst/>
          </a:prstGeom>
        </p:spPr>
      </p:pic>
      <p:sp>
        <p:nvSpPr>
          <p:cNvPr id="12" name="文本框 11">
            <a:extLst>
              <a:ext uri="{FF2B5EF4-FFF2-40B4-BE49-F238E27FC236}">
                <a16:creationId xmlns="" xmlns:a16="http://schemas.microsoft.com/office/drawing/2014/main" id="{9B5CCC57-A57B-2C08-877D-57061FDA827C}"/>
              </a:ext>
            </a:extLst>
          </p:cNvPr>
          <p:cNvSpPr txBox="1"/>
          <p:nvPr userDrawn="1"/>
        </p:nvSpPr>
        <p:spPr>
          <a:xfrm>
            <a:off x="7470739" y="6160582"/>
            <a:ext cx="214375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zh-CN" altLang="en-US" sz="1400" b="0" i="0" u="none" strike="noStrike" cap="none" spc="0" normalizeH="0" baseline="0" dirty="0">
                <a:ln>
                  <a:noFill/>
                </a:ln>
                <a:solidFill>
                  <a:schemeClr val="accent1">
                    <a:lumMod val="40000"/>
                    <a:lumOff val="60000"/>
                  </a:schemeClr>
                </a:solidFill>
                <a:effectLst/>
                <a:uFillTx/>
                <a:latin typeface="黑体" panose="02010609060101010101" pitchFamily="49" charset="-122"/>
                <a:ea typeface="黑体" panose="02010609060101010101" pitchFamily="49" charset="-122"/>
                <a:cs typeface="+mn-cs"/>
                <a:sym typeface="Calibri"/>
              </a:rPr>
              <a:t>合作企业与技术支持：</a:t>
            </a:r>
          </a:p>
        </p:txBody>
      </p:sp>
    </p:spTree>
    <p:extLst>
      <p:ext uri="{BB962C8B-B14F-4D97-AF65-F5344CB8AC3E}">
        <p14:creationId xmlns:p14="http://schemas.microsoft.com/office/powerpoint/2010/main" val="400432556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_标题和内容">
    <p:spTree>
      <p:nvGrpSpPr>
        <p:cNvPr id="1" name=""/>
        <p:cNvGrpSpPr/>
        <p:nvPr/>
      </p:nvGrpSpPr>
      <p:grpSpPr>
        <a:xfrm>
          <a:off x="0" y="0"/>
          <a:ext cx="0" cy="0"/>
          <a:chOff x="0" y="0"/>
          <a:chExt cx="0" cy="0"/>
        </a:xfrm>
      </p:grpSpPr>
      <p:sp>
        <p:nvSpPr>
          <p:cNvPr id="25" name="直接连接符 8"/>
          <p:cNvSpPr/>
          <p:nvPr/>
        </p:nvSpPr>
        <p:spPr>
          <a:xfrm flipH="1" flipV="1">
            <a:off x="714821" y="858647"/>
            <a:ext cx="10668002" cy="1"/>
          </a:xfrm>
          <a:prstGeom prst="line">
            <a:avLst/>
          </a:prstGeom>
          <a:ln w="6350">
            <a:solidFill>
              <a:srgbClr val="595959"/>
            </a:solidFill>
            <a:miter/>
          </a:ln>
        </p:spPr>
        <p:txBody>
          <a:bodyPr lIns="45719" rIns="45719"/>
          <a:lstStyle/>
          <a:p>
            <a:endParaRPr/>
          </a:p>
        </p:txBody>
      </p:sp>
      <p:sp>
        <p:nvSpPr>
          <p:cNvPr id="26" name="Freeform 40"/>
          <p:cNvSpPr/>
          <p:nvPr/>
        </p:nvSpPr>
        <p:spPr>
          <a:xfrm>
            <a:off x="570315" y="315561"/>
            <a:ext cx="279536" cy="556601"/>
          </a:xfrm>
          <a:custGeom>
            <a:avLst/>
            <a:gdLst/>
            <a:ahLst/>
            <a:cxnLst>
              <a:cxn ang="0">
                <a:pos x="wd2" y="hd2"/>
              </a:cxn>
              <a:cxn ang="5400000">
                <a:pos x="wd2" y="hd2"/>
              </a:cxn>
              <a:cxn ang="10800000">
                <a:pos x="wd2" y="hd2"/>
              </a:cxn>
              <a:cxn ang="16200000">
                <a:pos x="wd2" y="hd2"/>
              </a:cxn>
            </a:cxnLst>
            <a:rect l="0" t="0" r="r" b="b"/>
            <a:pathLst>
              <a:path w="21293" h="21429" extrusionOk="0">
                <a:moveTo>
                  <a:pt x="6390" y="20446"/>
                </a:moveTo>
                <a:lnTo>
                  <a:pt x="20491" y="20446"/>
                </a:lnTo>
                <a:cubicBezTo>
                  <a:pt x="20902" y="20446"/>
                  <a:pt x="21238" y="20673"/>
                  <a:pt x="21238" y="20950"/>
                </a:cubicBezTo>
                <a:cubicBezTo>
                  <a:pt x="21238" y="21227"/>
                  <a:pt x="20902" y="21429"/>
                  <a:pt x="20491" y="21429"/>
                </a:cubicBezTo>
                <a:lnTo>
                  <a:pt x="6390" y="21429"/>
                </a:lnTo>
                <a:cubicBezTo>
                  <a:pt x="5980" y="21429"/>
                  <a:pt x="5644" y="21227"/>
                  <a:pt x="5644" y="20950"/>
                </a:cubicBezTo>
                <a:cubicBezTo>
                  <a:pt x="5644" y="20673"/>
                  <a:pt x="5980" y="20446"/>
                  <a:pt x="6390" y="20446"/>
                </a:cubicBezTo>
                <a:close/>
                <a:moveTo>
                  <a:pt x="6688" y="15758"/>
                </a:moveTo>
                <a:lnTo>
                  <a:pt x="14448" y="7138"/>
                </a:lnTo>
                <a:lnTo>
                  <a:pt x="17171" y="8247"/>
                </a:lnTo>
                <a:lnTo>
                  <a:pt x="9449" y="16867"/>
                </a:lnTo>
                <a:lnTo>
                  <a:pt x="6688" y="15758"/>
                </a:lnTo>
                <a:close/>
                <a:moveTo>
                  <a:pt x="1242" y="13515"/>
                </a:moveTo>
                <a:lnTo>
                  <a:pt x="9001" y="4895"/>
                </a:lnTo>
                <a:lnTo>
                  <a:pt x="11725" y="6004"/>
                </a:lnTo>
                <a:lnTo>
                  <a:pt x="3965" y="14624"/>
                </a:lnTo>
                <a:lnTo>
                  <a:pt x="1242" y="13515"/>
                </a:lnTo>
                <a:close/>
                <a:moveTo>
                  <a:pt x="11" y="20496"/>
                </a:moveTo>
                <a:lnTo>
                  <a:pt x="757" y="16212"/>
                </a:lnTo>
                <a:lnTo>
                  <a:pt x="6091" y="18379"/>
                </a:lnTo>
                <a:lnTo>
                  <a:pt x="831" y="20824"/>
                </a:lnTo>
                <a:cubicBezTo>
                  <a:pt x="272" y="21101"/>
                  <a:pt x="-64" y="20950"/>
                  <a:pt x="11" y="20496"/>
                </a:cubicBezTo>
                <a:close/>
                <a:moveTo>
                  <a:pt x="11090" y="2501"/>
                </a:moveTo>
                <a:lnTo>
                  <a:pt x="9971" y="3761"/>
                </a:lnTo>
                <a:lnTo>
                  <a:pt x="18141" y="7113"/>
                </a:lnTo>
                <a:lnTo>
                  <a:pt x="19298" y="5853"/>
                </a:lnTo>
                <a:lnTo>
                  <a:pt x="11090" y="2501"/>
                </a:lnTo>
                <a:close/>
                <a:moveTo>
                  <a:pt x="12844" y="585"/>
                </a:moveTo>
                <a:cubicBezTo>
                  <a:pt x="13366" y="5"/>
                  <a:pt x="14485" y="-171"/>
                  <a:pt x="15306" y="182"/>
                </a:cubicBezTo>
                <a:lnTo>
                  <a:pt x="20417" y="2274"/>
                </a:lnTo>
                <a:cubicBezTo>
                  <a:pt x="21275" y="2601"/>
                  <a:pt x="21536" y="3358"/>
                  <a:pt x="21051" y="3937"/>
                </a:cubicBezTo>
                <a:lnTo>
                  <a:pt x="20342" y="4719"/>
                </a:lnTo>
                <a:lnTo>
                  <a:pt x="12135" y="1366"/>
                </a:lnTo>
                <a:lnTo>
                  <a:pt x="12844" y="585"/>
                </a:lnTo>
                <a:close/>
              </a:path>
            </a:pathLst>
          </a:custGeom>
          <a:solidFill>
            <a:srgbClr val="FFFFFF"/>
          </a:solidFill>
          <a:ln>
            <a:solidFill>
              <a:srgbClr val="000000"/>
            </a:solidFill>
          </a:ln>
        </p:spPr>
        <p:txBody>
          <a:bodyPr lIns="45719" rIns="45719"/>
          <a:lstStyle/>
          <a:p>
            <a:endParaRPr/>
          </a:p>
        </p:txBody>
      </p:sp>
      <p:sp>
        <p:nvSpPr>
          <p:cNvPr id="6" name="文本框 2"/>
          <p:cNvSpPr txBox="1"/>
          <p:nvPr userDrawn="1"/>
        </p:nvSpPr>
        <p:spPr>
          <a:xfrm>
            <a:off x="1102996" y="6405506"/>
            <a:ext cx="1940457"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3200" b="1">
                <a:solidFill>
                  <a:schemeClr val="accent1"/>
                </a:solidFill>
                <a:latin typeface="微软雅黑"/>
                <a:ea typeface="微软雅黑"/>
                <a:cs typeface="微软雅黑"/>
                <a:sym typeface="微软雅黑"/>
              </a:defRPr>
            </a:lvl1pPr>
          </a:lstStyle>
          <a:p>
            <a:pPr hangingPunct="0"/>
            <a:r>
              <a:rPr lang="zh-CN" altLang="en-US" sz="1600" b="0" kern="0" dirty="0">
                <a:solidFill>
                  <a:schemeClr val="bg2">
                    <a:lumMod val="60000"/>
                    <a:lumOff val="40000"/>
                  </a:schemeClr>
                </a:solidFill>
                <a:latin typeface="微软雅黑" panose="020B0503020204020204" pitchFamily="34" charset="-122"/>
                <a:ea typeface="微软雅黑" panose="020B0503020204020204" pitchFamily="34" charset="-122"/>
              </a:rPr>
              <a:t>版权所有</a:t>
            </a:r>
            <a:r>
              <a:rPr lang="en-US" altLang="zh-CN" sz="1600" b="0" kern="0" dirty="0">
                <a:solidFill>
                  <a:schemeClr val="bg2">
                    <a:lumMod val="60000"/>
                    <a:lumOff val="40000"/>
                  </a:schemeClr>
                </a:solidFill>
                <a:latin typeface="微软雅黑" panose="020B0503020204020204" pitchFamily="34" charset="-122"/>
                <a:ea typeface="微软雅黑" panose="020B0503020204020204" pitchFamily="34" charset="-122"/>
              </a:rPr>
              <a:t>·</a:t>
            </a:r>
            <a:r>
              <a:rPr lang="zh-CN" altLang="en-US" sz="1600" b="0" kern="0" dirty="0">
                <a:solidFill>
                  <a:schemeClr val="bg2">
                    <a:lumMod val="60000"/>
                    <a:lumOff val="40000"/>
                  </a:schemeClr>
                </a:solidFill>
                <a:latin typeface="微软雅黑" panose="020B0503020204020204" pitchFamily="34" charset="-122"/>
                <a:ea typeface="微软雅黑" panose="020B0503020204020204" pitchFamily="34" charset="-122"/>
              </a:rPr>
              <a:t>合作共赢</a:t>
            </a: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5875" y="145612"/>
            <a:ext cx="2210586" cy="896490"/>
          </a:xfrm>
          <a:prstGeom prst="rect">
            <a:avLst/>
          </a:prstGeom>
        </p:spPr>
      </p:pic>
    </p:spTree>
    <p:extLst>
      <p:ext uri="{BB962C8B-B14F-4D97-AF65-F5344CB8AC3E}">
        <p14:creationId xmlns:p14="http://schemas.microsoft.com/office/powerpoint/2010/main" val="178957873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786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811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68726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44"/>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75919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3"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2801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7" name="矩形 6"/>
          <p:cNvSpPr/>
          <p:nvPr userDrawn="1"/>
        </p:nvSpPr>
        <p:spPr>
          <a:xfrm>
            <a:off x="196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aphicFrame>
        <p:nvGraphicFramePr>
          <p:cNvPr id="3" name="图示 2"/>
          <p:cNvGraphicFramePr/>
          <p:nvPr userDrawn="1"/>
        </p:nvGraphicFramePr>
        <p:xfrm>
          <a:off x="5592209" y="2420888"/>
          <a:ext cx="6472678" cy="4317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1"/>
          <p:cNvSpPr txBox="1"/>
          <p:nvPr userDrawn="1"/>
        </p:nvSpPr>
        <p:spPr>
          <a:xfrm>
            <a:off x="2573986" y="836717"/>
            <a:ext cx="3953837" cy="120032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7195" spc="50" dirty="0">
                <a:ln w="11430"/>
                <a:solidFill>
                  <a:srgbClr val="5C3F41"/>
                </a:solidFill>
                <a:effectLst>
                  <a:outerShdw blurRad="76200" dist="50800" dir="5400000" algn="tl" rotWithShape="0">
                    <a:srgbClr val="000000">
                      <a:alpha val="65000"/>
                    </a:srgbClr>
                  </a:outerShdw>
                </a:effectLst>
                <a:latin typeface="华康俪金黑W8(P)" panose="020B0800000000000000" pitchFamily="34" charset="-122"/>
                <a:ea typeface="华康俪金黑W8(P)" panose="020B0800000000000000" pitchFamily="34" charset="-122"/>
                <a:cs typeface="经典繁仿黑" pitchFamily="49" charset="-122"/>
              </a:rPr>
              <a:t>图形图表</a:t>
            </a:r>
          </a:p>
        </p:txBody>
      </p:sp>
      <p:sp>
        <p:nvSpPr>
          <p:cNvPr id="5" name="矩形 4"/>
          <p:cNvSpPr/>
          <p:nvPr userDrawn="1"/>
        </p:nvSpPr>
        <p:spPr>
          <a:xfrm>
            <a:off x="2573989" y="620688"/>
            <a:ext cx="2799243" cy="369332"/>
          </a:xfrm>
          <a:prstGeom prst="rect">
            <a:avLst/>
          </a:prstGeom>
        </p:spPr>
        <p:txBody>
          <a:bodyPr wrap="square">
            <a:spAutoFit/>
          </a:bodyPr>
          <a:lstStyle/>
          <a:p>
            <a:r>
              <a:rPr lang="en-US" altLang="zh-CN" sz="1800" dirty="0">
                <a:solidFill>
                  <a:schemeClr val="bg2">
                    <a:lumMod val="25000"/>
                  </a:schemeClr>
                </a:solidFill>
                <a:latin typeface="微软雅黑" panose="020B0503020204020204" pitchFamily="34" charset="-122"/>
                <a:ea typeface="微软雅黑" panose="020B0503020204020204" pitchFamily="34" charset="-122"/>
                <a:cs typeface="经典繁仿黑" pitchFamily="49" charset="-122"/>
              </a:rPr>
              <a:t>——PPT</a:t>
            </a: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经典繁仿黑" pitchFamily="49" charset="-122"/>
              </a:rPr>
              <a:t>技能分享四</a:t>
            </a:r>
          </a:p>
        </p:txBody>
      </p:sp>
      <p:grpSp>
        <p:nvGrpSpPr>
          <p:cNvPr id="6" name="组合 5"/>
          <p:cNvGrpSpPr/>
          <p:nvPr userDrawn="1"/>
        </p:nvGrpSpPr>
        <p:grpSpPr>
          <a:xfrm>
            <a:off x="554273" y="404669"/>
            <a:ext cx="1975794" cy="1887693"/>
            <a:chOff x="554559" y="404664"/>
            <a:chExt cx="1976823" cy="1887693"/>
          </a:xfrm>
        </p:grpSpPr>
        <p:sp>
          <p:nvSpPr>
            <p:cNvPr id="8" name="椭圆形标注 7"/>
            <p:cNvSpPr/>
            <p:nvPr/>
          </p:nvSpPr>
          <p:spPr>
            <a:xfrm>
              <a:off x="599124" y="404664"/>
              <a:ext cx="1887693" cy="1887693"/>
            </a:xfrm>
            <a:prstGeom prst="wedgeEllipseCallout">
              <a:avLst>
                <a:gd name="adj1" fmla="val 41387"/>
                <a:gd name="adj2" fmla="val 45037"/>
              </a:avLst>
            </a:prstGeom>
            <a:solidFill>
              <a:srgbClr val="5C3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9" name="文本框 99"/>
            <p:cNvSpPr txBox="1"/>
            <p:nvPr/>
          </p:nvSpPr>
          <p:spPr>
            <a:xfrm>
              <a:off x="554559" y="748346"/>
              <a:ext cx="1976823" cy="1200329"/>
            </a:xfrm>
            <a:prstGeom prst="rect">
              <a:avLst/>
            </a:prstGeom>
            <a:noFill/>
          </p:spPr>
          <p:txBody>
            <a:bodyPr wrap="none" rtlCol="0">
              <a:spAutoFit/>
            </a:bodyPr>
            <a:lstStyle/>
            <a:p>
              <a:r>
                <a:rPr lang="en-US" altLang="zh-CN" sz="6995" b="1" dirty="0">
                  <a:solidFill>
                    <a:schemeClr val="bg1"/>
                  </a:solidFill>
                  <a:latin typeface="Microsoft YaHei UI" panose="020B0503020204020204" pitchFamily="34" charset="-122"/>
                  <a:ea typeface="Microsoft YaHei UI" panose="020B0503020204020204" pitchFamily="34" charset="-122"/>
                  <a:cs typeface="Arial Unicode MS" panose="020B0604020202020204" pitchFamily="34" charset="-122"/>
                </a:rPr>
                <a:t>PPT</a:t>
              </a:r>
            </a:p>
          </p:txBody>
        </p:sp>
      </p:grpSp>
      <p:grpSp>
        <p:nvGrpSpPr>
          <p:cNvPr id="10" name="组合 9"/>
          <p:cNvGrpSpPr/>
          <p:nvPr userDrawn="1"/>
        </p:nvGrpSpPr>
        <p:grpSpPr>
          <a:xfrm>
            <a:off x="921436" y="6245854"/>
            <a:ext cx="1935893" cy="495514"/>
            <a:chOff x="403607" y="6173846"/>
            <a:chExt cx="1936145" cy="495514"/>
          </a:xfrm>
        </p:grpSpPr>
        <p:sp>
          <p:nvSpPr>
            <p:cNvPr id="11" name="Text Box 62"/>
            <p:cNvSpPr txBox="1">
              <a:spLocks noChangeArrowheads="1"/>
            </p:cNvSpPr>
            <p:nvPr/>
          </p:nvSpPr>
          <p:spPr bwMode="auto">
            <a:xfrm>
              <a:off x="828349" y="6252326"/>
              <a:ext cx="151140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布衣公子</a:t>
              </a:r>
              <a:r>
                <a:rPr lang="zh-CN" altLang="en-US" sz="1600" dirty="0">
                  <a:solidFill>
                    <a:srgbClr val="FF9500"/>
                  </a:solidFill>
                  <a:latin typeface="微软雅黑" panose="020B0503020204020204" pitchFamily="34" charset="-122"/>
                  <a:ea typeface="微软雅黑" panose="020B0503020204020204" pitchFamily="34" charset="-122"/>
                </a:rPr>
                <a:t>作品</a:t>
              </a:r>
              <a:endParaRPr lang="en-GB" altLang="zh-CN" sz="1600" dirty="0">
                <a:solidFill>
                  <a:srgbClr val="FF9500"/>
                </a:solidFill>
                <a:latin typeface="微软雅黑" panose="020B0503020204020204" pitchFamily="34" charset="-122"/>
                <a:ea typeface="微软雅黑" panose="020B0503020204020204" pitchFamily="34" charset="-122"/>
              </a:endParaRPr>
            </a:p>
          </p:txBody>
        </p:sp>
        <p:pic>
          <p:nvPicPr>
            <p:cNvPr id="12" name="Picture 9" descr="E:\仝德志文件，勿删！\03-参考文档\！PPT图片及版面资源\06-PPT精选插图\05-头像\嘿嘿.png"/>
            <p:cNvPicPr>
              <a:picLocks noChangeAspect="1" noChangeArrowheads="1"/>
            </p:cNvPicPr>
            <p:nvPr/>
          </p:nvPicPr>
          <p:blipFill>
            <a:blip r:embed="rId7" cstate="print"/>
            <a:srcRect/>
            <a:stretch>
              <a:fillRect/>
            </a:stretch>
          </p:blipFill>
          <p:spPr bwMode="auto">
            <a:xfrm>
              <a:off x="403607" y="6173846"/>
              <a:ext cx="495514" cy="49551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 fill="hold"/>
                                        <p:tgtEl>
                                          <p:spTgt spid="6"/>
                                        </p:tgtEl>
                                        <p:attrNameLst>
                                          <p:attrName>ppt_w</p:attrName>
                                        </p:attrNameLst>
                                      </p:cBhvr>
                                      <p:tavLst>
                                        <p:tav tm="0">
                                          <p:val>
                                            <p:fltVal val="0"/>
                                          </p:val>
                                        </p:tav>
                                        <p:tav tm="100000">
                                          <p:val>
                                            <p:strVal val="#ppt_w"/>
                                          </p:val>
                                        </p:tav>
                                      </p:tavLst>
                                    </p:anim>
                                    <p:anim calcmode="lin" valueType="num">
                                      <p:cBhvr>
                                        <p:cTn id="8" dur="100" fill="hold"/>
                                        <p:tgtEl>
                                          <p:spTgt spid="6"/>
                                        </p:tgtEl>
                                        <p:attrNameLst>
                                          <p:attrName>ppt_h</p:attrName>
                                        </p:attrNameLst>
                                      </p:cBhvr>
                                      <p:tavLst>
                                        <p:tav tm="0">
                                          <p:val>
                                            <p:fltVal val="0"/>
                                          </p:val>
                                        </p:tav>
                                        <p:tav tm="100000">
                                          <p:val>
                                            <p:strVal val="#ppt_h"/>
                                          </p:val>
                                        </p:tav>
                                      </p:tavLst>
                                    </p:anim>
                                    <p:animEffect transition="in" filter="fade">
                                      <p:cBhvr>
                                        <p:cTn id="9" dur="100"/>
                                        <p:tgtEl>
                                          <p:spTgt spid="6"/>
                                        </p:tgtEl>
                                      </p:cBhvr>
                                    </p:animEffect>
                                  </p:childTnLst>
                                </p:cTn>
                              </p:par>
                              <p:par>
                                <p:cTn id="10" presetID="6" presetClass="emph" presetSubtype="0" fill="hold" nodeType="withEffect">
                                  <p:stCondLst>
                                    <p:cond delay="600"/>
                                  </p:stCondLst>
                                  <p:childTnLst>
                                    <p:animScale>
                                      <p:cBhvr>
                                        <p:cTn id="11" dur="100" fill="hold"/>
                                        <p:tgtEl>
                                          <p:spTgt spid="6"/>
                                        </p:tgtEl>
                                      </p:cBhvr>
                                      <p:by x="110000" y="110000"/>
                                    </p:animScale>
                                  </p:childTnLst>
                                </p:cTn>
                              </p:par>
                              <p:par>
                                <p:cTn id="12" presetID="6" presetClass="emph" presetSubtype="0" fill="hold" nodeType="withEffect">
                                  <p:stCondLst>
                                    <p:cond delay="700"/>
                                  </p:stCondLst>
                                  <p:childTnLst>
                                    <p:animScale>
                                      <p:cBhvr>
                                        <p:cTn id="13" dur="200" fill="hold"/>
                                        <p:tgtEl>
                                          <p:spTgt spid="6"/>
                                        </p:tgtEl>
                                      </p:cBhvr>
                                      <p:by x="90000" y="90000"/>
                                    </p:animScale>
                                  </p:childTnLst>
                                </p:cTn>
                              </p:par>
                              <p:par>
                                <p:cTn id="14" presetID="6" presetClass="emph" presetSubtype="0" fill="hold" nodeType="withEffect">
                                  <p:stCondLst>
                                    <p:cond delay="900"/>
                                  </p:stCondLst>
                                  <p:childTnLst>
                                    <p:animScale>
                                      <p:cBhvr>
                                        <p:cTn id="15" dur="100" fill="hold"/>
                                        <p:tgtEl>
                                          <p:spTgt spid="6"/>
                                        </p:tgtEl>
                                      </p:cBhvr>
                                      <p:by x="105000" y="105000"/>
                                    </p:animScale>
                                  </p:childTnLst>
                                </p:cTn>
                              </p:par>
                              <p:par>
                                <p:cTn id="16" presetID="6" presetClass="emph" presetSubtype="0" fill="hold" nodeType="withEffect">
                                  <p:stCondLst>
                                    <p:cond delay="1000"/>
                                  </p:stCondLst>
                                  <p:childTnLst>
                                    <p:animScale>
                                      <p:cBhvr>
                                        <p:cTn id="17" dur="200" fill="hold"/>
                                        <p:tgtEl>
                                          <p:spTgt spid="6"/>
                                        </p:tgtEl>
                                      </p:cBhvr>
                                      <p:by x="95000" y="95000"/>
                                    </p:animScale>
                                  </p:childTnLst>
                                </p:cTn>
                              </p:par>
                            </p:childTnLst>
                          </p:cTn>
                        </p:par>
                        <p:par>
                          <p:cTn id="18" fill="hold">
                            <p:stCondLst>
                              <p:cond delay="1000"/>
                            </p:stCondLst>
                            <p:childTnLst>
                              <p:par>
                                <p:cTn id="19" presetID="2" presetClass="entr" presetSubtype="1" decel="10000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949"/>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1599"/>
                            </p:stCondLst>
                            <p:childTnLst>
                              <p:par>
                                <p:cTn id="30" presetID="23" presetClass="entr" presetSubtype="3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strVal val="4*#ppt_w"/>
                                          </p:val>
                                        </p:tav>
                                        <p:tav tm="100000">
                                          <p:val>
                                            <p:strVal val="#ppt_w"/>
                                          </p:val>
                                        </p:tav>
                                      </p:tavLst>
                                    </p:anim>
                                    <p:anim calcmode="lin" valueType="num">
                                      <p:cBhvr>
                                        <p:cTn id="33"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91"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04705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288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文本框 4"/>
          <p:cNvSpPr txBox="1"/>
          <p:nvPr userDrawn="1"/>
        </p:nvSpPr>
        <p:spPr>
          <a:xfrm>
            <a:off x="237220" y="145148"/>
            <a:ext cx="1569076" cy="1015663"/>
          </a:xfrm>
          <a:prstGeom prst="rect">
            <a:avLst/>
          </a:prstGeom>
          <a:noFill/>
        </p:spPr>
        <p:txBody>
          <a:bodyPr wrap="square" rtlCol="0">
            <a:spAutoFit/>
          </a:bodyPr>
          <a:lstStyle/>
          <a:p>
            <a:r>
              <a:rPr lang="en-US" altLang="zh-CN" sz="6000" b="1" dirty="0">
                <a:solidFill>
                  <a:srgbClr val="0E5FB3"/>
                </a:solidFill>
                <a:cs typeface="+mn-ea"/>
                <a:sym typeface="+mn-lt"/>
              </a:rPr>
              <a:t>01</a:t>
            </a:r>
            <a:endParaRPr lang="zh-CN" altLang="en-US" sz="6000" b="1" dirty="0">
              <a:solidFill>
                <a:srgbClr val="0E5FB3"/>
              </a:solidFill>
              <a:cs typeface="+mn-ea"/>
              <a:sym typeface="+mn-lt"/>
            </a:endParaRPr>
          </a:p>
        </p:txBody>
      </p:sp>
      <p:grpSp>
        <p:nvGrpSpPr>
          <p:cNvPr id="6" name="组合 5"/>
          <p:cNvGrpSpPr/>
          <p:nvPr userDrawn="1"/>
        </p:nvGrpSpPr>
        <p:grpSpPr>
          <a:xfrm>
            <a:off x="1263289" y="315263"/>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物流运营状况</a:t>
              </a: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1643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文本框 4"/>
          <p:cNvSpPr txBox="1"/>
          <p:nvPr userDrawn="1"/>
        </p:nvSpPr>
        <p:spPr>
          <a:xfrm>
            <a:off x="237220" y="145148"/>
            <a:ext cx="1569076" cy="1015663"/>
          </a:xfrm>
          <a:prstGeom prst="rect">
            <a:avLst/>
          </a:prstGeom>
          <a:noFill/>
        </p:spPr>
        <p:txBody>
          <a:bodyPr wrap="square" rtlCol="0">
            <a:spAutoFit/>
          </a:bodyPr>
          <a:lstStyle/>
          <a:p>
            <a:r>
              <a:rPr lang="en-US" altLang="zh-CN" sz="6000" b="1" dirty="0">
                <a:solidFill>
                  <a:srgbClr val="0E5FB3"/>
                </a:solidFill>
                <a:cs typeface="+mn-ea"/>
                <a:sym typeface="+mn-lt"/>
              </a:rPr>
              <a:t>02</a:t>
            </a:r>
            <a:endParaRPr lang="zh-CN" altLang="en-US" sz="6000" b="1" dirty="0">
              <a:solidFill>
                <a:srgbClr val="0E5FB3"/>
              </a:solidFill>
              <a:cs typeface="+mn-ea"/>
              <a:sym typeface="+mn-lt"/>
            </a:endParaRPr>
          </a:p>
        </p:txBody>
      </p:sp>
      <p:grpSp>
        <p:nvGrpSpPr>
          <p:cNvPr id="6" name="组合 5"/>
          <p:cNvGrpSpPr/>
          <p:nvPr userDrawn="1"/>
        </p:nvGrpSpPr>
        <p:grpSpPr>
          <a:xfrm>
            <a:off x="1263289" y="315263"/>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内部运作管理</a:t>
              </a: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6165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文本框 4"/>
          <p:cNvSpPr txBox="1"/>
          <p:nvPr userDrawn="1"/>
        </p:nvSpPr>
        <p:spPr>
          <a:xfrm>
            <a:off x="237220" y="145148"/>
            <a:ext cx="1569076" cy="1015663"/>
          </a:xfrm>
          <a:prstGeom prst="rect">
            <a:avLst/>
          </a:prstGeom>
          <a:noFill/>
        </p:spPr>
        <p:txBody>
          <a:bodyPr wrap="square" rtlCol="0">
            <a:spAutoFit/>
          </a:bodyPr>
          <a:lstStyle/>
          <a:p>
            <a:r>
              <a:rPr lang="en-US" altLang="zh-CN" sz="6000" b="1" dirty="0">
                <a:solidFill>
                  <a:srgbClr val="0E5FB3"/>
                </a:solidFill>
                <a:cs typeface="+mn-ea"/>
                <a:sym typeface="+mn-lt"/>
              </a:rPr>
              <a:t>03</a:t>
            </a:r>
            <a:endParaRPr lang="zh-CN" altLang="en-US" sz="6000" b="1" dirty="0">
              <a:solidFill>
                <a:srgbClr val="0E5FB3"/>
              </a:solidFill>
              <a:cs typeface="+mn-ea"/>
              <a:sym typeface="+mn-lt"/>
            </a:endParaRPr>
          </a:p>
        </p:txBody>
      </p:sp>
      <p:grpSp>
        <p:nvGrpSpPr>
          <p:cNvPr id="6" name="组合 5"/>
          <p:cNvGrpSpPr/>
          <p:nvPr userDrawn="1"/>
        </p:nvGrpSpPr>
        <p:grpSpPr>
          <a:xfrm>
            <a:off x="1263289" y="315263"/>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仓管对接问题</a:t>
              </a: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675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5" name="文本框 4"/>
          <p:cNvSpPr txBox="1"/>
          <p:nvPr userDrawn="1"/>
        </p:nvSpPr>
        <p:spPr>
          <a:xfrm>
            <a:off x="237220" y="145148"/>
            <a:ext cx="1569076" cy="1015663"/>
          </a:xfrm>
          <a:prstGeom prst="rect">
            <a:avLst/>
          </a:prstGeom>
          <a:noFill/>
        </p:spPr>
        <p:txBody>
          <a:bodyPr wrap="square" rtlCol="0">
            <a:spAutoFit/>
          </a:bodyPr>
          <a:lstStyle/>
          <a:p>
            <a:r>
              <a:rPr lang="en-US" altLang="zh-CN" sz="6000" b="1" dirty="0">
                <a:solidFill>
                  <a:srgbClr val="0E5FB3"/>
                </a:solidFill>
                <a:cs typeface="+mn-ea"/>
                <a:sym typeface="+mn-lt"/>
              </a:rPr>
              <a:t>04</a:t>
            </a:r>
            <a:endParaRPr lang="zh-CN" altLang="en-US" sz="6000" b="1" dirty="0">
              <a:solidFill>
                <a:srgbClr val="0E5FB3"/>
              </a:solidFill>
              <a:cs typeface="+mn-ea"/>
              <a:sym typeface="+mn-lt"/>
            </a:endParaRPr>
          </a:p>
        </p:txBody>
      </p:sp>
      <p:grpSp>
        <p:nvGrpSpPr>
          <p:cNvPr id="6" name="组合 5"/>
          <p:cNvGrpSpPr/>
          <p:nvPr userDrawn="1"/>
        </p:nvGrpSpPr>
        <p:grpSpPr>
          <a:xfrm>
            <a:off x="1263289" y="315263"/>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未来工作调整</a:t>
              </a: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5105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9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40345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9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46185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110949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6310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pic>
        <p:nvPicPr>
          <p:cNvPr id="8" name="图片 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3662982" y="4479196"/>
            <a:ext cx="4801563" cy="2378809"/>
          </a:xfrm>
          <a:prstGeom prst="rect">
            <a:avLst/>
          </a:prstGeom>
          <a:noFill/>
          <a:ln>
            <a:noFill/>
          </a:ln>
        </p:spPr>
      </p:pic>
      <p:sp>
        <p:nvSpPr>
          <p:cNvPr id="9" name="椭圆 8"/>
          <p:cNvSpPr/>
          <p:nvPr userDrawn="1"/>
        </p:nvSpPr>
        <p:spPr>
          <a:xfrm>
            <a:off x="2173791" y="1844824"/>
            <a:ext cx="1655138"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图形绘制</a:t>
            </a:r>
          </a:p>
        </p:txBody>
      </p:sp>
      <p:sp>
        <p:nvSpPr>
          <p:cNvPr id="10" name="椭圆 9"/>
          <p:cNvSpPr/>
          <p:nvPr userDrawn="1"/>
        </p:nvSpPr>
        <p:spPr>
          <a:xfrm>
            <a:off x="4200960" y="1844824"/>
            <a:ext cx="1655138"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图片处理</a:t>
            </a:r>
          </a:p>
        </p:txBody>
      </p:sp>
      <p:sp>
        <p:nvSpPr>
          <p:cNvPr id="11" name="椭圆 10"/>
          <p:cNvSpPr/>
          <p:nvPr userDrawn="1"/>
        </p:nvSpPr>
        <p:spPr>
          <a:xfrm>
            <a:off x="6228129" y="1844824"/>
            <a:ext cx="1655138"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图表设计</a:t>
            </a:r>
          </a:p>
        </p:txBody>
      </p:sp>
      <p:sp>
        <p:nvSpPr>
          <p:cNvPr id="12" name="椭圆 11"/>
          <p:cNvSpPr/>
          <p:nvPr userDrawn="1"/>
        </p:nvSpPr>
        <p:spPr>
          <a:xfrm>
            <a:off x="8255299" y="1844824"/>
            <a:ext cx="1655138"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典型案例</a:t>
            </a:r>
          </a:p>
        </p:txBody>
      </p:sp>
      <p:grpSp>
        <p:nvGrpSpPr>
          <p:cNvPr id="13" name="组合 12"/>
          <p:cNvGrpSpPr/>
          <p:nvPr userDrawn="1"/>
        </p:nvGrpSpPr>
        <p:grpSpPr>
          <a:xfrm>
            <a:off x="3561075" y="5719055"/>
            <a:ext cx="691790" cy="692150"/>
            <a:chOff x="3927867" y="5719055"/>
            <a:chExt cx="692150" cy="692150"/>
          </a:xfrm>
        </p:grpSpPr>
        <p:sp>
          <p:nvSpPr>
            <p:cNvPr id="14" name="椭圆 13"/>
            <p:cNvSpPr/>
            <p:nvPr/>
          </p:nvSpPr>
          <p:spPr>
            <a:xfrm>
              <a:off x="3927867" y="5719055"/>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latin typeface="Impact" panose="020B0806030902050204" pitchFamily="34" charset="0"/>
              </a:endParaRPr>
            </a:p>
          </p:txBody>
        </p:sp>
        <p:sp>
          <p:nvSpPr>
            <p:cNvPr id="15" name="椭圆 14"/>
            <p:cNvSpPr/>
            <p:nvPr/>
          </p:nvSpPr>
          <p:spPr>
            <a:xfrm>
              <a:off x="4004067"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dirty="0">
                  <a:latin typeface="Impact" panose="020B0806030902050204" pitchFamily="34" charset="0"/>
                </a:rPr>
                <a:t>1</a:t>
              </a:r>
              <a:endParaRPr lang="zh-CN" altLang="en-US" sz="1800" dirty="0">
                <a:latin typeface="Impact" panose="020B0806030902050204" pitchFamily="34" charset="0"/>
              </a:endParaRPr>
            </a:p>
          </p:txBody>
        </p:sp>
      </p:grpSp>
      <p:grpSp>
        <p:nvGrpSpPr>
          <p:cNvPr id="16" name="组合 15"/>
          <p:cNvGrpSpPr/>
          <p:nvPr userDrawn="1"/>
        </p:nvGrpSpPr>
        <p:grpSpPr>
          <a:xfrm>
            <a:off x="4900600" y="4390936"/>
            <a:ext cx="691790" cy="692150"/>
            <a:chOff x="5191288" y="4388838"/>
            <a:chExt cx="692150" cy="692150"/>
          </a:xfrm>
        </p:grpSpPr>
        <p:sp>
          <p:nvSpPr>
            <p:cNvPr id="17" name="椭圆 16"/>
            <p:cNvSpPr/>
            <p:nvPr/>
          </p:nvSpPr>
          <p:spPr>
            <a:xfrm>
              <a:off x="5191288"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latin typeface="Impact" panose="020B0806030902050204" pitchFamily="34" charset="0"/>
              </a:endParaRPr>
            </a:p>
          </p:txBody>
        </p:sp>
        <p:sp>
          <p:nvSpPr>
            <p:cNvPr id="18" name="椭圆 17"/>
            <p:cNvSpPr/>
            <p:nvPr/>
          </p:nvSpPr>
          <p:spPr>
            <a:xfrm>
              <a:off x="5267488"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dirty="0">
                  <a:latin typeface="Impact" panose="020B0806030902050204" pitchFamily="34" charset="0"/>
                </a:rPr>
                <a:t>2</a:t>
              </a:r>
              <a:endParaRPr lang="zh-CN" altLang="en-US" sz="1800" dirty="0">
                <a:latin typeface="Impact" panose="020B0806030902050204" pitchFamily="34" charset="0"/>
              </a:endParaRPr>
            </a:p>
          </p:txBody>
        </p:sp>
      </p:grpSp>
      <p:grpSp>
        <p:nvGrpSpPr>
          <p:cNvPr id="19" name="组合 18"/>
          <p:cNvGrpSpPr/>
          <p:nvPr userDrawn="1"/>
        </p:nvGrpSpPr>
        <p:grpSpPr>
          <a:xfrm>
            <a:off x="6516496" y="4390936"/>
            <a:ext cx="691790" cy="692150"/>
            <a:chOff x="6884827" y="4388838"/>
            <a:chExt cx="692150" cy="692150"/>
          </a:xfrm>
        </p:grpSpPr>
        <p:sp>
          <p:nvSpPr>
            <p:cNvPr id="20" name="椭圆 19"/>
            <p:cNvSpPr/>
            <p:nvPr/>
          </p:nvSpPr>
          <p:spPr>
            <a:xfrm>
              <a:off x="6884827"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latin typeface="Impact" panose="020B0806030902050204" pitchFamily="34" charset="0"/>
              </a:endParaRPr>
            </a:p>
          </p:txBody>
        </p:sp>
        <p:sp>
          <p:nvSpPr>
            <p:cNvPr id="21" name="椭圆 20"/>
            <p:cNvSpPr/>
            <p:nvPr/>
          </p:nvSpPr>
          <p:spPr>
            <a:xfrm>
              <a:off x="6957852"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dirty="0">
                  <a:latin typeface="Impact" panose="020B0806030902050204" pitchFamily="34" charset="0"/>
                </a:rPr>
                <a:t>3</a:t>
              </a:r>
              <a:endParaRPr lang="zh-CN" altLang="en-US" sz="1800" dirty="0">
                <a:latin typeface="Impact" panose="020B0806030902050204" pitchFamily="34" charset="0"/>
              </a:endParaRPr>
            </a:p>
          </p:txBody>
        </p:sp>
      </p:grpSp>
      <p:grpSp>
        <p:nvGrpSpPr>
          <p:cNvPr id="22" name="组合 21"/>
          <p:cNvGrpSpPr/>
          <p:nvPr userDrawn="1"/>
        </p:nvGrpSpPr>
        <p:grpSpPr>
          <a:xfrm>
            <a:off x="7849808" y="5719055"/>
            <a:ext cx="693376" cy="692150"/>
            <a:chOff x="8218831" y="5719055"/>
            <a:chExt cx="693737" cy="692150"/>
          </a:xfrm>
        </p:grpSpPr>
        <p:sp>
          <p:nvSpPr>
            <p:cNvPr id="23" name="椭圆 22"/>
            <p:cNvSpPr/>
            <p:nvPr/>
          </p:nvSpPr>
          <p:spPr>
            <a:xfrm>
              <a:off x="8218831" y="5719055"/>
              <a:ext cx="693737"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latin typeface="Impact" panose="020B0806030902050204" pitchFamily="34" charset="0"/>
              </a:endParaRPr>
            </a:p>
          </p:txBody>
        </p:sp>
        <p:sp>
          <p:nvSpPr>
            <p:cNvPr id="24" name="椭圆 23"/>
            <p:cNvSpPr/>
            <p:nvPr/>
          </p:nvSpPr>
          <p:spPr>
            <a:xfrm>
              <a:off x="8295824"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dirty="0">
                  <a:latin typeface="Impact" panose="020B0806030902050204" pitchFamily="34" charset="0"/>
                </a:rPr>
                <a:t>4</a:t>
              </a:r>
              <a:endParaRPr lang="zh-CN" altLang="en-US" sz="1800" dirty="0">
                <a:latin typeface="Impact" panose="020B0806030902050204" pitchFamily="34" charset="0"/>
              </a:endParaRPr>
            </a:p>
          </p:txBody>
        </p:sp>
      </p:grpSp>
      <p:sp>
        <p:nvSpPr>
          <p:cNvPr id="25" name="任意多边形 24"/>
          <p:cNvSpPr/>
          <p:nvPr userDrawn="1"/>
        </p:nvSpPr>
        <p:spPr>
          <a:xfrm rot="5400000">
            <a:off x="7689113" y="4499767"/>
            <a:ext cx="2375559" cy="523477"/>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sz="1800"/>
          </a:p>
        </p:txBody>
      </p:sp>
      <p:sp>
        <p:nvSpPr>
          <p:cNvPr id="26" name="任意多边形 25"/>
          <p:cNvSpPr/>
          <p:nvPr userDrawn="1"/>
        </p:nvSpPr>
        <p:spPr>
          <a:xfrm rot="5400000">
            <a:off x="4659503" y="3910574"/>
            <a:ext cx="738052" cy="107944"/>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sz="1800"/>
          </a:p>
        </p:txBody>
      </p:sp>
      <p:sp>
        <p:nvSpPr>
          <p:cNvPr id="28" name="任意多边形 27"/>
          <p:cNvSpPr/>
          <p:nvPr userDrawn="1"/>
        </p:nvSpPr>
        <p:spPr>
          <a:xfrm rot="5400000" flipV="1">
            <a:off x="2009819" y="4474981"/>
            <a:ext cx="2384357" cy="564255"/>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30" name="TextBox 15"/>
          <p:cNvSpPr txBox="1"/>
          <p:nvPr userDrawn="1"/>
        </p:nvSpPr>
        <p:spPr>
          <a:xfrm>
            <a:off x="5246495" y="5957765"/>
            <a:ext cx="1655322" cy="338554"/>
          </a:xfrm>
          <a:prstGeom prst="rect">
            <a:avLst/>
          </a:prstGeom>
          <a:noFill/>
        </p:spPr>
        <p:txBody>
          <a:bodyPr wrap="square" rtlCol="0">
            <a:spAutoFit/>
          </a:bodyPr>
          <a:lstStyle/>
          <a:p>
            <a:pPr algn="ctr"/>
            <a:r>
              <a:rPr lang="en-US" altLang="zh-CN" sz="1600" dirty="0">
                <a:solidFill>
                  <a:schemeClr val="tx1">
                    <a:lumMod val="65000"/>
                    <a:lumOff val="35000"/>
                  </a:schemeClr>
                </a:solidFill>
                <a:latin typeface="Agency FB" panose="020B0503020202020204" pitchFamily="34" charset="0"/>
                <a:ea typeface="Adobe 宋体 Std L" pitchFamily="18" charset="-122"/>
              </a:rPr>
              <a:t>Contents Page</a:t>
            </a:r>
            <a:endParaRPr lang="zh-CN" altLang="en-US" sz="1600" dirty="0">
              <a:solidFill>
                <a:schemeClr val="tx1">
                  <a:lumMod val="65000"/>
                  <a:lumOff val="35000"/>
                </a:schemeClr>
              </a:solidFill>
              <a:latin typeface="Agency FB" panose="020B0503020202020204" pitchFamily="34" charset="0"/>
              <a:ea typeface="Adobe 宋体 Std L" pitchFamily="18" charset="-122"/>
            </a:endParaRPr>
          </a:p>
        </p:txBody>
      </p:sp>
      <p:sp>
        <p:nvSpPr>
          <p:cNvPr id="31" name="文本框 13"/>
          <p:cNvSpPr txBox="1"/>
          <p:nvPr userDrawn="1"/>
        </p:nvSpPr>
        <p:spPr>
          <a:xfrm>
            <a:off x="5246495" y="5517237"/>
            <a:ext cx="1655322" cy="461665"/>
          </a:xfrm>
          <a:prstGeom prst="rect">
            <a:avLst/>
          </a:prstGeom>
          <a:noFill/>
        </p:spPr>
        <p:txBody>
          <a:bodyPr wrap="square" rtlCol="0">
            <a:spAutoFit/>
          </a:bodyPr>
          <a:lstStyle/>
          <a:p>
            <a:pPr algn="ctr"/>
            <a:r>
              <a:rPr lang="zh-CN" altLang="en-US" sz="2400" b="1" dirty="0">
                <a:solidFill>
                  <a:schemeClr val="tx1">
                    <a:lumMod val="65000"/>
                    <a:lumOff val="35000"/>
                  </a:schemeClr>
                </a:solidFill>
                <a:ea typeface="微软雅黑" panose="020B0503020204020204" pitchFamily="34" charset="-122"/>
              </a:rPr>
              <a:t>目录页</a:t>
            </a:r>
          </a:p>
        </p:txBody>
      </p:sp>
      <p:sp>
        <p:nvSpPr>
          <p:cNvPr id="33" name="任意多边形 32"/>
          <p:cNvSpPr/>
          <p:nvPr userDrawn="1"/>
        </p:nvSpPr>
        <p:spPr>
          <a:xfrm rot="5400000" flipV="1">
            <a:off x="6686672" y="3910574"/>
            <a:ext cx="738052" cy="107944"/>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sz="1800"/>
          </a:p>
        </p:txBody>
      </p:sp>
      <p:sp>
        <p:nvSpPr>
          <p:cNvPr id="36" name="椭圆 1"/>
          <p:cNvSpPr/>
          <p:nvPr userDrawn="1"/>
        </p:nvSpPr>
        <p:spPr>
          <a:xfrm>
            <a:off x="5700162" y="6453336"/>
            <a:ext cx="791676"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37" name="TextBox 15"/>
          <p:cNvSpPr txBox="1"/>
          <p:nvPr userDrawn="1"/>
        </p:nvSpPr>
        <p:spPr>
          <a:xfrm>
            <a:off x="5770955" y="6519446"/>
            <a:ext cx="650091"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8" name="组合 7"/>
          <p:cNvGrpSpPr/>
          <p:nvPr userDrawn="1"/>
        </p:nvGrpSpPr>
        <p:grpSpPr>
          <a:xfrm flipV="1">
            <a:off x="3" y="14165"/>
            <a:ext cx="12192001" cy="479322"/>
            <a:chOff x="-1" y="5901234"/>
            <a:chExt cx="12192001" cy="956766"/>
          </a:xfrm>
        </p:grpSpPr>
        <p:grpSp>
          <p:nvGrpSpPr>
            <p:cNvPr id="9" name="组合 8"/>
            <p:cNvGrpSpPr/>
            <p:nvPr/>
          </p:nvGrpSpPr>
          <p:grpSpPr>
            <a:xfrm>
              <a:off x="-1" y="5901234"/>
              <a:ext cx="6168571" cy="956766"/>
              <a:chOff x="0" y="5901234"/>
              <a:chExt cx="5660570" cy="956766"/>
            </a:xfrm>
          </p:grpSpPr>
          <p:sp>
            <p:nvSpPr>
              <p:cNvPr id="13" name="任意多边形: 形状 12"/>
              <p:cNvSpPr/>
              <p:nvPr/>
            </p:nvSpPr>
            <p:spPr>
              <a:xfrm flipH="1">
                <a:off x="0" y="5901234"/>
                <a:ext cx="5660570" cy="377721"/>
              </a:xfrm>
              <a:custGeom>
                <a:avLst/>
                <a:gdLst>
                  <a:gd name="connsiteX0" fmla="*/ 5906975 w 12191999"/>
                  <a:gd name="connsiteY0" fmla="*/ 864278 h 864278"/>
                  <a:gd name="connsiteX1" fmla="*/ 0 w 12191999"/>
                  <a:gd name="connsiteY1" fmla="*/ 864278 h 864278"/>
                  <a:gd name="connsiteX2" fmla="*/ 0 w 12191999"/>
                  <a:gd name="connsiteY2" fmla="*/ 518658 h 864278"/>
                  <a:gd name="connsiteX3" fmla="*/ 5906975 w 12191999"/>
                  <a:gd name="connsiteY3" fmla="*/ 518658 h 864278"/>
                  <a:gd name="connsiteX4" fmla="*/ 8949395 w 12191999"/>
                  <a:gd name="connsiteY4" fmla="*/ 516375 h 864278"/>
                  <a:gd name="connsiteX5" fmla="*/ 9593227 w 12191999"/>
                  <a:gd name="connsiteY5" fmla="*/ 2 h 864278"/>
                  <a:gd name="connsiteX6" fmla="*/ 12191999 w 12191999"/>
                  <a:gd name="connsiteY6" fmla="*/ 2 h 864278"/>
                  <a:gd name="connsiteX7" fmla="*/ 12191999 w 12191999"/>
                  <a:gd name="connsiteY7" fmla="*/ 345622 h 864278"/>
                  <a:gd name="connsiteX8" fmla="*/ 9593227 w 12191999"/>
                  <a:gd name="connsiteY8" fmla="*/ 345622 h 864278"/>
                  <a:gd name="connsiteX9" fmla="*/ 8949395 w 12191999"/>
                  <a:gd name="connsiteY9" fmla="*/ 861995 h 8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864278">
                    <a:moveTo>
                      <a:pt x="5906975" y="864278"/>
                    </a:moveTo>
                    <a:lnTo>
                      <a:pt x="0" y="864278"/>
                    </a:lnTo>
                    <a:lnTo>
                      <a:pt x="0" y="518658"/>
                    </a:lnTo>
                    <a:lnTo>
                      <a:pt x="5906975" y="518658"/>
                    </a:lnTo>
                    <a:lnTo>
                      <a:pt x="8949395" y="516375"/>
                    </a:lnTo>
                    <a:cubicBezTo>
                      <a:pt x="9254900" y="530144"/>
                      <a:pt x="9257425" y="-1375"/>
                      <a:pt x="9593227" y="2"/>
                    </a:cubicBezTo>
                    <a:lnTo>
                      <a:pt x="12191999" y="2"/>
                    </a:lnTo>
                    <a:lnTo>
                      <a:pt x="12191999" y="345622"/>
                    </a:lnTo>
                    <a:lnTo>
                      <a:pt x="9593227" y="345622"/>
                    </a:lnTo>
                    <a:cubicBezTo>
                      <a:pt x="9257425" y="344245"/>
                      <a:pt x="9254900" y="875764"/>
                      <a:pt x="8949395" y="861995"/>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endParaRPr>
              </a:p>
            </p:txBody>
          </p:sp>
          <p:sp>
            <p:nvSpPr>
              <p:cNvPr id="14" name="任意多边形: 形状 13"/>
              <p:cNvSpPr/>
              <p:nvPr/>
            </p:nvSpPr>
            <p:spPr>
              <a:xfrm flipH="1">
                <a:off x="0" y="6161314"/>
                <a:ext cx="5660570" cy="696686"/>
              </a:xfrm>
              <a:custGeom>
                <a:avLst/>
                <a:gdLst>
                  <a:gd name="connsiteX0" fmla="*/ 9650866 w 12265252"/>
                  <a:gd name="connsiteY0" fmla="*/ 2 h 1342570"/>
                  <a:gd name="connsiteX1" fmla="*/ 12265252 w 12265252"/>
                  <a:gd name="connsiteY1" fmla="*/ 2 h 1342570"/>
                  <a:gd name="connsiteX2" fmla="*/ 12265252 w 12265252"/>
                  <a:gd name="connsiteY2" fmla="*/ 1342570 h 1342570"/>
                  <a:gd name="connsiteX3" fmla="*/ 5979885 w 12265252"/>
                  <a:gd name="connsiteY3" fmla="*/ 1342570 h 1342570"/>
                  <a:gd name="connsiteX4" fmla="*/ 5942466 w 12265252"/>
                  <a:gd name="connsiteY4" fmla="*/ 1342570 h 1342570"/>
                  <a:gd name="connsiteX5" fmla="*/ 0 w 12265252"/>
                  <a:gd name="connsiteY5" fmla="*/ 1342570 h 1342570"/>
                  <a:gd name="connsiteX6" fmla="*/ 0 w 12265252"/>
                  <a:gd name="connsiteY6" fmla="*/ 518658 h 1342570"/>
                  <a:gd name="connsiteX7" fmla="*/ 5942466 w 12265252"/>
                  <a:gd name="connsiteY7" fmla="*/ 518658 h 1342570"/>
                  <a:gd name="connsiteX8" fmla="*/ 5942466 w 12265252"/>
                  <a:gd name="connsiteY8" fmla="*/ 516375 h 1342570"/>
                  <a:gd name="connsiteX9" fmla="*/ 9003166 w 12265252"/>
                  <a:gd name="connsiteY9" fmla="*/ 516375 h 1342570"/>
                  <a:gd name="connsiteX10" fmla="*/ 9650866 w 12265252"/>
                  <a:gd name="connsiteY10" fmla="*/ 2 h 1342570"/>
                  <a:gd name="connsiteX0-1" fmla="*/ 9650866 w 12265252"/>
                  <a:gd name="connsiteY0-2" fmla="*/ 2 h 1342570"/>
                  <a:gd name="connsiteX1-3" fmla="*/ 12265252 w 12265252"/>
                  <a:gd name="connsiteY1-4" fmla="*/ 2 h 1342570"/>
                  <a:gd name="connsiteX2-5" fmla="*/ 12265252 w 12265252"/>
                  <a:gd name="connsiteY2-6" fmla="*/ 1342570 h 1342570"/>
                  <a:gd name="connsiteX3-7" fmla="*/ 5979885 w 12265252"/>
                  <a:gd name="connsiteY3-8" fmla="*/ 1342570 h 1342570"/>
                  <a:gd name="connsiteX4-9" fmla="*/ 5942466 w 12265252"/>
                  <a:gd name="connsiteY4-10" fmla="*/ 1342570 h 1342570"/>
                  <a:gd name="connsiteX5-11" fmla="*/ 0 w 12265252"/>
                  <a:gd name="connsiteY5-12" fmla="*/ 1342570 h 1342570"/>
                  <a:gd name="connsiteX6-13" fmla="*/ 0 w 12265252"/>
                  <a:gd name="connsiteY6-14" fmla="*/ 518658 h 1342570"/>
                  <a:gd name="connsiteX7-15" fmla="*/ 5942466 w 12265252"/>
                  <a:gd name="connsiteY7-16" fmla="*/ 518658 h 1342570"/>
                  <a:gd name="connsiteX8-17" fmla="*/ 9003166 w 12265252"/>
                  <a:gd name="connsiteY8-18" fmla="*/ 516375 h 1342570"/>
                  <a:gd name="connsiteX9-19" fmla="*/ 9650866 w 12265252"/>
                  <a:gd name="connsiteY9-20" fmla="*/ 2 h 13425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265252" h="1342570">
                    <a:moveTo>
                      <a:pt x="9650866" y="2"/>
                    </a:moveTo>
                    <a:lnTo>
                      <a:pt x="12265252" y="2"/>
                    </a:lnTo>
                    <a:lnTo>
                      <a:pt x="12265252" y="1342570"/>
                    </a:lnTo>
                    <a:lnTo>
                      <a:pt x="5979885" y="1342570"/>
                    </a:lnTo>
                    <a:lnTo>
                      <a:pt x="5942466" y="1342570"/>
                    </a:lnTo>
                    <a:lnTo>
                      <a:pt x="0" y="1342570"/>
                    </a:lnTo>
                    <a:lnTo>
                      <a:pt x="0" y="518658"/>
                    </a:lnTo>
                    <a:lnTo>
                      <a:pt x="5942466" y="518658"/>
                    </a:lnTo>
                    <a:lnTo>
                      <a:pt x="9003166" y="516375"/>
                    </a:lnTo>
                    <a:cubicBezTo>
                      <a:pt x="9310506" y="530144"/>
                      <a:pt x="9313046" y="-1375"/>
                      <a:pt x="9650866" y="2"/>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endParaRPr>
              </a:p>
            </p:txBody>
          </p:sp>
        </p:grpSp>
        <p:grpSp>
          <p:nvGrpSpPr>
            <p:cNvPr id="10" name="组合 9"/>
            <p:cNvGrpSpPr/>
            <p:nvPr/>
          </p:nvGrpSpPr>
          <p:grpSpPr>
            <a:xfrm flipH="1">
              <a:off x="5907314" y="5901234"/>
              <a:ext cx="6284686" cy="956766"/>
              <a:chOff x="3367314" y="5874020"/>
              <a:chExt cx="5660570" cy="956766"/>
            </a:xfrm>
          </p:grpSpPr>
          <p:sp>
            <p:nvSpPr>
              <p:cNvPr id="11" name="任意多边形: 形状 10"/>
              <p:cNvSpPr/>
              <p:nvPr/>
            </p:nvSpPr>
            <p:spPr>
              <a:xfrm flipH="1">
                <a:off x="3367314" y="5874020"/>
                <a:ext cx="5660570" cy="377721"/>
              </a:xfrm>
              <a:custGeom>
                <a:avLst/>
                <a:gdLst>
                  <a:gd name="connsiteX0" fmla="*/ 5906975 w 12191999"/>
                  <a:gd name="connsiteY0" fmla="*/ 864278 h 864278"/>
                  <a:gd name="connsiteX1" fmla="*/ 0 w 12191999"/>
                  <a:gd name="connsiteY1" fmla="*/ 864278 h 864278"/>
                  <a:gd name="connsiteX2" fmla="*/ 0 w 12191999"/>
                  <a:gd name="connsiteY2" fmla="*/ 518658 h 864278"/>
                  <a:gd name="connsiteX3" fmla="*/ 5906975 w 12191999"/>
                  <a:gd name="connsiteY3" fmla="*/ 518658 h 864278"/>
                  <a:gd name="connsiteX4" fmla="*/ 8949395 w 12191999"/>
                  <a:gd name="connsiteY4" fmla="*/ 516375 h 864278"/>
                  <a:gd name="connsiteX5" fmla="*/ 9593227 w 12191999"/>
                  <a:gd name="connsiteY5" fmla="*/ 2 h 864278"/>
                  <a:gd name="connsiteX6" fmla="*/ 12191999 w 12191999"/>
                  <a:gd name="connsiteY6" fmla="*/ 2 h 864278"/>
                  <a:gd name="connsiteX7" fmla="*/ 12191999 w 12191999"/>
                  <a:gd name="connsiteY7" fmla="*/ 345622 h 864278"/>
                  <a:gd name="connsiteX8" fmla="*/ 9593227 w 12191999"/>
                  <a:gd name="connsiteY8" fmla="*/ 345622 h 864278"/>
                  <a:gd name="connsiteX9" fmla="*/ 8949395 w 12191999"/>
                  <a:gd name="connsiteY9" fmla="*/ 861995 h 8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864278">
                    <a:moveTo>
                      <a:pt x="5906975" y="864278"/>
                    </a:moveTo>
                    <a:lnTo>
                      <a:pt x="0" y="864278"/>
                    </a:lnTo>
                    <a:lnTo>
                      <a:pt x="0" y="518658"/>
                    </a:lnTo>
                    <a:lnTo>
                      <a:pt x="5906975" y="518658"/>
                    </a:lnTo>
                    <a:lnTo>
                      <a:pt x="8949395" y="516375"/>
                    </a:lnTo>
                    <a:cubicBezTo>
                      <a:pt x="9254900" y="530144"/>
                      <a:pt x="9257425" y="-1375"/>
                      <a:pt x="9593227" y="2"/>
                    </a:cubicBezTo>
                    <a:lnTo>
                      <a:pt x="12191999" y="2"/>
                    </a:lnTo>
                    <a:lnTo>
                      <a:pt x="12191999" y="345622"/>
                    </a:lnTo>
                    <a:lnTo>
                      <a:pt x="9593227" y="345622"/>
                    </a:lnTo>
                    <a:cubicBezTo>
                      <a:pt x="9257425" y="344245"/>
                      <a:pt x="9254900" y="875764"/>
                      <a:pt x="8949395" y="861995"/>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endParaRPr>
              </a:p>
            </p:txBody>
          </p:sp>
          <p:sp>
            <p:nvSpPr>
              <p:cNvPr id="12" name="任意多边形: 形状 11"/>
              <p:cNvSpPr/>
              <p:nvPr/>
            </p:nvSpPr>
            <p:spPr>
              <a:xfrm flipH="1">
                <a:off x="3367314" y="6134100"/>
                <a:ext cx="5660570" cy="696686"/>
              </a:xfrm>
              <a:custGeom>
                <a:avLst/>
                <a:gdLst>
                  <a:gd name="connsiteX0" fmla="*/ 9650866 w 12265252"/>
                  <a:gd name="connsiteY0" fmla="*/ 2 h 1342570"/>
                  <a:gd name="connsiteX1" fmla="*/ 12265252 w 12265252"/>
                  <a:gd name="connsiteY1" fmla="*/ 2 h 1342570"/>
                  <a:gd name="connsiteX2" fmla="*/ 12265252 w 12265252"/>
                  <a:gd name="connsiteY2" fmla="*/ 1342570 h 1342570"/>
                  <a:gd name="connsiteX3" fmla="*/ 5979885 w 12265252"/>
                  <a:gd name="connsiteY3" fmla="*/ 1342570 h 1342570"/>
                  <a:gd name="connsiteX4" fmla="*/ 5942466 w 12265252"/>
                  <a:gd name="connsiteY4" fmla="*/ 1342570 h 1342570"/>
                  <a:gd name="connsiteX5" fmla="*/ 0 w 12265252"/>
                  <a:gd name="connsiteY5" fmla="*/ 1342570 h 1342570"/>
                  <a:gd name="connsiteX6" fmla="*/ 0 w 12265252"/>
                  <a:gd name="connsiteY6" fmla="*/ 518658 h 1342570"/>
                  <a:gd name="connsiteX7" fmla="*/ 5942466 w 12265252"/>
                  <a:gd name="connsiteY7" fmla="*/ 518658 h 1342570"/>
                  <a:gd name="connsiteX8" fmla="*/ 5942466 w 12265252"/>
                  <a:gd name="connsiteY8" fmla="*/ 516375 h 1342570"/>
                  <a:gd name="connsiteX9" fmla="*/ 9003166 w 12265252"/>
                  <a:gd name="connsiteY9" fmla="*/ 516375 h 1342570"/>
                  <a:gd name="connsiteX10" fmla="*/ 9650866 w 12265252"/>
                  <a:gd name="connsiteY10" fmla="*/ 2 h 1342570"/>
                  <a:gd name="connsiteX0-1" fmla="*/ 9650866 w 12265252"/>
                  <a:gd name="connsiteY0-2" fmla="*/ 2 h 1342570"/>
                  <a:gd name="connsiteX1-3" fmla="*/ 12265252 w 12265252"/>
                  <a:gd name="connsiteY1-4" fmla="*/ 2 h 1342570"/>
                  <a:gd name="connsiteX2-5" fmla="*/ 12265252 w 12265252"/>
                  <a:gd name="connsiteY2-6" fmla="*/ 1342570 h 1342570"/>
                  <a:gd name="connsiteX3-7" fmla="*/ 5979885 w 12265252"/>
                  <a:gd name="connsiteY3-8" fmla="*/ 1342570 h 1342570"/>
                  <a:gd name="connsiteX4-9" fmla="*/ 5942466 w 12265252"/>
                  <a:gd name="connsiteY4-10" fmla="*/ 1342570 h 1342570"/>
                  <a:gd name="connsiteX5-11" fmla="*/ 0 w 12265252"/>
                  <a:gd name="connsiteY5-12" fmla="*/ 1342570 h 1342570"/>
                  <a:gd name="connsiteX6-13" fmla="*/ 0 w 12265252"/>
                  <a:gd name="connsiteY6-14" fmla="*/ 518658 h 1342570"/>
                  <a:gd name="connsiteX7-15" fmla="*/ 5942466 w 12265252"/>
                  <a:gd name="connsiteY7-16" fmla="*/ 518658 h 1342570"/>
                  <a:gd name="connsiteX8-17" fmla="*/ 9003166 w 12265252"/>
                  <a:gd name="connsiteY8-18" fmla="*/ 516375 h 1342570"/>
                  <a:gd name="connsiteX9-19" fmla="*/ 9650866 w 12265252"/>
                  <a:gd name="connsiteY9-20" fmla="*/ 2 h 13425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265252" h="1342570">
                    <a:moveTo>
                      <a:pt x="9650866" y="2"/>
                    </a:moveTo>
                    <a:lnTo>
                      <a:pt x="12265252" y="2"/>
                    </a:lnTo>
                    <a:lnTo>
                      <a:pt x="12265252" y="1342570"/>
                    </a:lnTo>
                    <a:lnTo>
                      <a:pt x="5979885" y="1342570"/>
                    </a:lnTo>
                    <a:lnTo>
                      <a:pt x="5942466" y="1342570"/>
                    </a:lnTo>
                    <a:lnTo>
                      <a:pt x="0" y="1342570"/>
                    </a:lnTo>
                    <a:lnTo>
                      <a:pt x="0" y="518658"/>
                    </a:lnTo>
                    <a:lnTo>
                      <a:pt x="5942466" y="518658"/>
                    </a:lnTo>
                    <a:lnTo>
                      <a:pt x="9003166" y="516375"/>
                    </a:lnTo>
                    <a:cubicBezTo>
                      <a:pt x="9310506" y="530144"/>
                      <a:pt x="9313046" y="-1375"/>
                      <a:pt x="9650866" y="2"/>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endParaRPr>
              </a:p>
            </p:txBody>
          </p:sp>
        </p:grpSp>
      </p:grpSp>
    </p:spTree>
    <p:extLst>
      <p:ext uri="{BB962C8B-B14F-4D97-AF65-F5344CB8AC3E}">
        <p14:creationId xmlns:p14="http://schemas.microsoft.com/office/powerpoint/2010/main" val="2905754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5"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5"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3039086"/>
      </p:ext>
    </p:extLst>
  </p:cSld>
  <p:clrMapOvr>
    <a:masterClrMapping/>
  </p:clrMapOvr>
  <p:transition spd="slow" advTm="3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730420345"/>
      </p:ext>
    </p:extLst>
  </p:cSld>
  <p:clrMapOvr>
    <a:masterClrMapping/>
  </p:clrMapOvr>
  <p:transition spd="slow" advTm="300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4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44741933"/>
      </p:ext>
    </p:extLst>
  </p:cSld>
  <p:clrMapOvr>
    <a:masterClrMapping/>
  </p:clrMapOvr>
  <p:transition spd="slow" advTm="300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5"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48555058"/>
      </p:ext>
    </p:extLst>
  </p:cSld>
  <p:clrMapOvr>
    <a:masterClrMapping/>
  </p:clrMapOvr>
  <p:transition spd="slow" advTm="300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93"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93"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18661864"/>
      </p:ext>
    </p:extLst>
  </p:cSld>
  <p:clrMapOvr>
    <a:masterClrMapping/>
  </p:clrMapOvr>
  <p:transition spd="slow" advTm="300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70521531"/>
      </p:ext>
    </p:extLst>
  </p:cSld>
  <p:clrMapOvr>
    <a:masterClrMapping/>
  </p:clrMapOvr>
  <p:transition spd="slow" advTm="300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78606033"/>
      </p:ext>
    </p:extLst>
  </p:cSld>
  <p:clrMapOvr>
    <a:masterClrMapping/>
  </p:clrMapOvr>
  <p:transition spd="slow" advTm="300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97893523"/>
      </p:ext>
    </p:extLst>
  </p:cSld>
  <p:clrMapOvr>
    <a:masterClrMapping/>
  </p:clrMapOvr>
  <p:transition spd="slow" advTm="300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3"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9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08122607"/>
      </p:ext>
    </p:extLst>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3" name="矩形 12"/>
          <p:cNvSpPr/>
          <p:nvPr userDrawn="1"/>
        </p:nvSpPr>
        <p:spPr>
          <a:xfrm>
            <a:off x="0" y="0"/>
            <a:ext cx="1219200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pic>
        <p:nvPicPr>
          <p:cNvPr id="14" name="图片 1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3662982" y="4479196"/>
            <a:ext cx="4801563" cy="2378809"/>
          </a:xfrm>
          <a:prstGeom prst="rect">
            <a:avLst/>
          </a:prstGeom>
          <a:noFill/>
          <a:ln>
            <a:noFill/>
          </a:ln>
        </p:spPr>
      </p:pic>
      <p:sp>
        <p:nvSpPr>
          <p:cNvPr id="36" name="TextBox 15"/>
          <p:cNvSpPr txBox="1"/>
          <p:nvPr userDrawn="1"/>
        </p:nvSpPr>
        <p:spPr>
          <a:xfrm>
            <a:off x="5246495" y="5957765"/>
            <a:ext cx="1655322" cy="338554"/>
          </a:xfrm>
          <a:prstGeom prst="rect">
            <a:avLst/>
          </a:prstGeom>
          <a:noFill/>
        </p:spPr>
        <p:txBody>
          <a:bodyPr wrap="square" rtlCol="0">
            <a:spAutoFit/>
          </a:bodyPr>
          <a:lstStyle/>
          <a:p>
            <a:pPr algn="ctr"/>
            <a:r>
              <a:rPr lang="en-US" altLang="zh-CN" sz="1600" dirty="0">
                <a:solidFill>
                  <a:schemeClr val="tx1">
                    <a:lumMod val="65000"/>
                    <a:lumOff val="35000"/>
                  </a:schemeClr>
                </a:solidFill>
                <a:latin typeface="Agency FB" panose="020B0503020202020204" pitchFamily="34" charset="0"/>
                <a:ea typeface="Adobe 宋体 Std L" pitchFamily="18" charset="-122"/>
              </a:rPr>
              <a:t>Transition Page</a:t>
            </a:r>
          </a:p>
        </p:txBody>
      </p:sp>
      <p:sp>
        <p:nvSpPr>
          <p:cNvPr id="37" name="文本框 13"/>
          <p:cNvSpPr txBox="1"/>
          <p:nvPr userDrawn="1"/>
        </p:nvSpPr>
        <p:spPr>
          <a:xfrm>
            <a:off x="5246495" y="5517237"/>
            <a:ext cx="1655322" cy="461665"/>
          </a:xfrm>
          <a:prstGeom prst="rect">
            <a:avLst/>
          </a:prstGeom>
          <a:noFill/>
        </p:spPr>
        <p:txBody>
          <a:bodyPr wrap="square" rtlCol="0">
            <a:spAutoFit/>
          </a:bodyPr>
          <a:lstStyle/>
          <a:p>
            <a:pPr algn="ctr"/>
            <a:r>
              <a:rPr lang="zh-CN" altLang="en-US" sz="2400" b="1" dirty="0">
                <a:solidFill>
                  <a:schemeClr val="tx1">
                    <a:lumMod val="65000"/>
                    <a:lumOff val="35000"/>
                  </a:schemeClr>
                </a:solidFill>
                <a:ea typeface="微软雅黑" panose="020B0503020204020204" pitchFamily="34" charset="-122"/>
              </a:rPr>
              <a:t>过渡页</a:t>
            </a:r>
          </a:p>
        </p:txBody>
      </p:sp>
      <p:sp>
        <p:nvSpPr>
          <p:cNvPr id="39" name="椭圆 1"/>
          <p:cNvSpPr/>
          <p:nvPr userDrawn="1"/>
        </p:nvSpPr>
        <p:spPr>
          <a:xfrm>
            <a:off x="5700162" y="6453336"/>
            <a:ext cx="791676"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40" name="TextBox 15"/>
          <p:cNvSpPr txBox="1"/>
          <p:nvPr userDrawn="1"/>
        </p:nvSpPr>
        <p:spPr>
          <a:xfrm>
            <a:off x="5770955" y="6519446"/>
            <a:ext cx="650091"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3"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9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08255279"/>
      </p:ext>
    </p:extLst>
  </p:cSld>
  <p:clrMapOvr>
    <a:masterClrMapping/>
  </p:clrMapOvr>
  <p:transition spd="slow" advTm="300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49204597"/>
      </p:ext>
    </p:extLst>
  </p:cSld>
  <p:clrMapOvr>
    <a:masterClrMapping/>
  </p:clrMapOvr>
  <p:transition spd="slow" advTm="300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69159441"/>
      </p:ext>
    </p:extLst>
  </p:cSld>
  <p:clrMapOvr>
    <a:masterClrMapping/>
  </p:clrMapOvr>
  <p:transition spd="slow" advTm="300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19" y="284831"/>
            <a:ext cx="2597150"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pitchFamily="34" charset="-122"/>
                <a:ea typeface="微软雅黑" panose="020B0503020204020204" pitchFamily="34" charset="-122"/>
              </a:rPr>
              <a:t>输入标题一</a:t>
            </a:r>
          </a:p>
        </p:txBody>
      </p:sp>
      <p:sp>
        <p:nvSpPr>
          <p:cNvPr id="5" name="矩形 4"/>
          <p:cNvSpPr/>
          <p:nvPr userDrawn="1"/>
        </p:nvSpPr>
        <p:spPr>
          <a:xfrm>
            <a:off x="5" y="340390"/>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23480677"/>
      </p:ext>
    </p:extLst>
  </p:cSld>
  <p:clrMapOvr>
    <a:masterClrMapping/>
  </p:clrMapOvr>
  <p:transition spd="slow" advTm="300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19" y="284831"/>
            <a:ext cx="2597150"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pitchFamily="34" charset="-122"/>
                <a:ea typeface="微软雅黑" panose="020B0503020204020204" pitchFamily="34" charset="-122"/>
              </a:rPr>
              <a:t>输入标题二</a:t>
            </a:r>
          </a:p>
        </p:txBody>
      </p:sp>
      <p:sp>
        <p:nvSpPr>
          <p:cNvPr id="5" name="矩形 4"/>
          <p:cNvSpPr/>
          <p:nvPr userDrawn="1"/>
        </p:nvSpPr>
        <p:spPr>
          <a:xfrm>
            <a:off x="5" y="340390"/>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231180085"/>
      </p:ext>
    </p:extLst>
  </p:cSld>
  <p:clrMapOvr>
    <a:masterClrMapping/>
  </p:clrMapOvr>
  <p:transition spd="slow" advTm="300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19" y="284831"/>
            <a:ext cx="2597150"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pitchFamily="34" charset="-122"/>
                <a:ea typeface="微软雅黑" panose="020B0503020204020204" pitchFamily="34" charset="-122"/>
              </a:rPr>
              <a:t>输入标题三</a:t>
            </a:r>
          </a:p>
        </p:txBody>
      </p:sp>
      <p:sp>
        <p:nvSpPr>
          <p:cNvPr id="5" name="矩形 4"/>
          <p:cNvSpPr/>
          <p:nvPr userDrawn="1"/>
        </p:nvSpPr>
        <p:spPr>
          <a:xfrm>
            <a:off x="5" y="340390"/>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86477697"/>
      </p:ext>
    </p:extLst>
  </p:cSld>
  <p:clrMapOvr>
    <a:masterClrMapping/>
  </p:clrMapOvr>
  <p:transition spd="slow" advTm="300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19" y="284831"/>
            <a:ext cx="2597150"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pitchFamily="34" charset="-122"/>
                <a:ea typeface="微软雅黑" panose="020B0503020204020204" pitchFamily="34" charset="-122"/>
              </a:rPr>
              <a:t>输入标题四</a:t>
            </a:r>
          </a:p>
        </p:txBody>
      </p:sp>
      <p:sp>
        <p:nvSpPr>
          <p:cNvPr id="5" name="矩形 4"/>
          <p:cNvSpPr/>
          <p:nvPr userDrawn="1"/>
        </p:nvSpPr>
        <p:spPr>
          <a:xfrm>
            <a:off x="5" y="340390"/>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836331529"/>
      </p:ext>
    </p:extLst>
  </p:cSld>
  <p:clrMapOvr>
    <a:masterClrMapping/>
  </p:clrMapOvr>
  <p:transition spd="slow" advTm="300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441037"/>
      </p:ext>
    </p:extLst>
  </p:cSld>
  <p:clrMapOvr>
    <a:masterClrMapping/>
  </p:clrMapOvr>
  <p:transition spd="slow" advTm="300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580111194"/>
      </p:ext>
    </p:extLst>
  </p:cSld>
  <p:clrMapOvr>
    <a:masterClrMapping/>
  </p:clrMapOvr>
  <p:transition spd="slow" advTm="3000">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811855"/>
      </p:ext>
    </p:extLst>
  </p:cSld>
  <p:clrMapOvr>
    <a:masterClrMapping/>
  </p:clrMapOvr>
  <p:transition spd="slow"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第一章">
    <p:spTree>
      <p:nvGrpSpPr>
        <p:cNvPr id="1" name=""/>
        <p:cNvGrpSpPr/>
        <p:nvPr/>
      </p:nvGrpSpPr>
      <p:grpSpPr>
        <a:xfrm>
          <a:off x="0" y="0"/>
          <a:ext cx="0" cy="0"/>
          <a:chOff x="0" y="0"/>
          <a:chExt cx="0" cy="0"/>
        </a:xfrm>
      </p:grpSpPr>
      <p:sp>
        <p:nvSpPr>
          <p:cNvPr id="4" name="矩形 3"/>
          <p:cNvSpPr/>
          <p:nvPr userDrawn="1"/>
        </p:nvSpPr>
        <p:spPr>
          <a:xfrm>
            <a:off x="4656592" y="145"/>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lvl="0" algn="ctr"/>
            <a:r>
              <a:rPr lang="zh-CN" altLang="en-US" sz="1800" dirty="0">
                <a:latin typeface="微软雅黑" panose="020B0503020204020204" pitchFamily="34" charset="-122"/>
                <a:ea typeface="微软雅黑" panose="020B0503020204020204" pitchFamily="34" charset="-122"/>
              </a:rPr>
              <a:t>前情回顾</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第一章">
    <p:spTree>
      <p:nvGrpSpPr>
        <p:cNvPr id="1" name=""/>
        <p:cNvGrpSpPr/>
        <p:nvPr/>
      </p:nvGrpSpPr>
      <p:grpSpPr>
        <a:xfrm>
          <a:off x="0" y="0"/>
          <a:ext cx="0" cy="0"/>
          <a:chOff x="0" y="0"/>
          <a:chExt cx="0" cy="0"/>
        </a:xfrm>
      </p:grpSpPr>
      <p:sp>
        <p:nvSpPr>
          <p:cNvPr id="4" name="矩形 3"/>
          <p:cNvSpPr/>
          <p:nvPr userDrawn="1"/>
        </p:nvSpPr>
        <p:spPr>
          <a:xfrm>
            <a:off x="5896708" y="146"/>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lvl="0" algn="ctr"/>
            <a:r>
              <a:rPr lang="zh-CN" altLang="en-US" sz="1800" dirty="0">
                <a:latin typeface="微软雅黑" panose="020B0503020204020204" pitchFamily="34" charset="-122"/>
                <a:ea typeface="微软雅黑" panose="020B0503020204020204" pitchFamily="34" charset="-122"/>
              </a:rPr>
              <a:t>任务导入</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bg>
      <p:bgPr>
        <a:solidFill>
          <a:srgbClr val="FFF9EF"/>
        </a:solidFill>
        <a:effectLst/>
      </p:bgPr>
    </p:bg>
    <p:spTree>
      <p:nvGrpSpPr>
        <p:cNvPr id="1" name=""/>
        <p:cNvGrpSpPr/>
        <p:nvPr/>
      </p:nvGrpSpPr>
      <p:grpSpPr>
        <a:xfrm>
          <a:off x="0" y="0"/>
          <a:ext cx="0" cy="0"/>
          <a:chOff x="0" y="0"/>
          <a:chExt cx="0" cy="0"/>
        </a:xfrm>
      </p:grpSpPr>
      <p:sp>
        <p:nvSpPr>
          <p:cNvPr id="4" name="矩形 3"/>
          <p:cNvSpPr/>
          <p:nvPr userDrawn="1"/>
        </p:nvSpPr>
        <p:spPr>
          <a:xfrm>
            <a:off x="5880088" y="145"/>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800" b="0" dirty="0">
                <a:latin typeface="微软雅黑" panose="020B0503020204020204" pitchFamily="34" charset="-122"/>
                <a:ea typeface="微软雅黑" panose="020B0503020204020204" pitchFamily="34" charset="-122"/>
              </a:rPr>
              <a:t>任务导入</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bg>
      <p:bgRef idx="1001">
        <a:schemeClr val="bg1"/>
      </p:bgRef>
    </p:bg>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C438C639-E57A-18A8-E7AF-93399FE96DD6}"/>
              </a:ext>
            </a:extLst>
          </p:cNvPr>
          <p:cNvGrpSpPr/>
          <p:nvPr userDrawn="1"/>
        </p:nvGrpSpPr>
        <p:grpSpPr>
          <a:xfrm>
            <a:off x="8622168" y="6183259"/>
            <a:ext cx="3535463" cy="931022"/>
            <a:chOff x="8622168" y="6183259"/>
            <a:chExt cx="3535463" cy="931022"/>
          </a:xfrm>
        </p:grpSpPr>
        <p:pic>
          <p:nvPicPr>
            <p:cNvPr id="4" name="图片 3">
              <a:extLst>
                <a:ext uri="{FF2B5EF4-FFF2-40B4-BE49-F238E27FC236}">
                  <a16:creationId xmlns="" xmlns:a16="http://schemas.microsoft.com/office/drawing/2014/main" id="{DF1D3C31-7096-943E-FFFC-B500AC19D261}"/>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0929920" y="6384969"/>
              <a:ext cx="1227711" cy="497891"/>
            </a:xfrm>
            <a:prstGeom prst="rect">
              <a:avLst/>
            </a:prstGeom>
          </p:spPr>
        </p:pic>
        <p:pic>
          <p:nvPicPr>
            <p:cNvPr id="5" name="图片 4">
              <a:extLst>
                <a:ext uri="{FF2B5EF4-FFF2-40B4-BE49-F238E27FC236}">
                  <a16:creationId xmlns="" xmlns:a16="http://schemas.microsoft.com/office/drawing/2014/main" id="{AA02AD90-4057-AADB-96A4-5D285810048B}"/>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6" name="文本框 5">
              <a:extLst>
                <a:ext uri="{FF2B5EF4-FFF2-40B4-BE49-F238E27FC236}">
                  <a16:creationId xmlns="" xmlns:a16="http://schemas.microsoft.com/office/drawing/2014/main" id="{6724ABEB-39A4-4889-94BE-33A4C8BCB86B}"/>
                </a:ext>
              </a:extLst>
            </p:cNvPr>
            <p:cNvSpPr txBox="1"/>
            <p:nvPr/>
          </p:nvSpPr>
          <p:spPr>
            <a:xfrm>
              <a:off x="8622168" y="64985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zh-CN" altLang="en-US" sz="1200" b="0" i="0" u="none" strike="noStrike" cap="none" spc="0" normalizeH="0" baseline="0" dirty="0">
                  <a:ln>
                    <a:noFill/>
                  </a:ln>
                  <a:solidFill>
                    <a:schemeClr val="bg1"/>
                  </a:solidFill>
                  <a:effectLst/>
                  <a:uFillTx/>
                  <a:latin typeface="黑体" panose="02010609060101010101" pitchFamily="49" charset="-122"/>
                  <a:ea typeface="黑体" panose="02010609060101010101" pitchFamily="49" charset="-122"/>
                  <a:cs typeface="+mn-cs"/>
                  <a:sym typeface="Calibri"/>
                </a:rPr>
                <a:t>合作企业与技术支持：</a:t>
              </a:r>
            </a:p>
          </p:txBody>
        </p:sp>
      </p:grpSp>
      <p:pic>
        <p:nvPicPr>
          <p:cNvPr id="7" name="图片 6">
            <a:extLst>
              <a:ext uri="{FF2B5EF4-FFF2-40B4-BE49-F238E27FC236}">
                <a16:creationId xmlns="" xmlns:a16="http://schemas.microsoft.com/office/drawing/2014/main" id="{2CAEAD8E-F6F2-2DB9-B6D3-FB2B45C32B14}"/>
              </a:ext>
            </a:extLst>
          </p:cNvPr>
          <p:cNvPicPr>
            <a:picLocks noChangeAspect="1"/>
          </p:cNvPicPr>
          <p:nvPr userDrawn="1"/>
        </p:nvPicPr>
        <p:blipFill>
          <a:blip r:embed="rId6" cstate="print"/>
          <a:stretch>
            <a:fillRect/>
          </a:stretch>
        </p:blipFill>
        <p:spPr>
          <a:xfrm>
            <a:off x="18894" y="6399519"/>
            <a:ext cx="1482543" cy="387676"/>
          </a:xfrm>
          <a:prstGeom prst="rect">
            <a:avLst/>
          </a:prstGeom>
        </p:spPr>
      </p:pic>
      <p:sp>
        <p:nvSpPr>
          <p:cNvPr id="8" name="Freeform 34">
            <a:extLst>
              <a:ext uri="{FF2B5EF4-FFF2-40B4-BE49-F238E27FC236}">
                <a16:creationId xmlns="" xmlns:a16="http://schemas.microsoft.com/office/drawing/2014/main" id="{74C8417D-89E4-1E2E-6C86-D6E13355512B}"/>
              </a:ext>
            </a:extLst>
          </p:cNvPr>
          <p:cNvSpPr>
            <a:spLocks noChangeAspect="1" noEditPoints="1"/>
          </p:cNvSpPr>
          <p:nvPr userDrawn="1"/>
        </p:nvSpPr>
        <p:spPr bwMode="auto">
          <a:xfrm>
            <a:off x="144068" y="-8937"/>
            <a:ext cx="323831" cy="44082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txBody>
          <a:bodyPr/>
          <a:lstStyle/>
          <a:p>
            <a:endParaRPr lang="zh-CN" altLang="en-US" sz="2400">
              <a:solidFill>
                <a:prstClr val="black"/>
              </a:solidFill>
              <a:latin typeface="Calibri" panose="020F0502020204030204"/>
              <a:ea typeface="宋体" panose="02010600030101010101" pitchFamily="2" charset="-122"/>
            </a:endParaRPr>
          </a:p>
        </p:txBody>
      </p:sp>
      <p:sp>
        <p:nvSpPr>
          <p:cNvPr id="9" name="文本框 2"/>
          <p:cNvSpPr txBox="1"/>
          <p:nvPr userDrawn="1"/>
        </p:nvSpPr>
        <p:spPr>
          <a:xfrm>
            <a:off x="4924434" y="6424296"/>
            <a:ext cx="1940457"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45719" rIns="457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r>
              <a:rPr lang="zh-CN" altLang="en-US" sz="1600" b="0" kern="0" dirty="0">
                <a:solidFill>
                  <a:srgbClr val="535353">
                    <a:lumMod val="60000"/>
                    <a:lumOff val="40000"/>
                  </a:srgbClr>
                </a:solidFill>
                <a:latin typeface="微软雅黑" panose="020B0503020204020204" pitchFamily="34" charset="-122"/>
                <a:ea typeface="微软雅黑" panose="020B0503020204020204" pitchFamily="34" charset="-122"/>
              </a:rPr>
              <a:t>版权所有</a:t>
            </a:r>
            <a:r>
              <a:rPr lang="en-US" altLang="zh-CN" sz="1600" b="0" kern="0" dirty="0">
                <a:solidFill>
                  <a:srgbClr val="535353">
                    <a:lumMod val="60000"/>
                    <a:lumOff val="40000"/>
                  </a:srgbClr>
                </a:solidFill>
                <a:latin typeface="微软雅黑" panose="020B0503020204020204" pitchFamily="34" charset="-122"/>
                <a:ea typeface="微软雅黑" panose="020B0503020204020204" pitchFamily="34" charset="-122"/>
              </a:rPr>
              <a:t>·</a:t>
            </a:r>
            <a:r>
              <a:rPr lang="zh-CN" altLang="en-US" sz="1600" b="0" kern="0" dirty="0">
                <a:solidFill>
                  <a:srgbClr val="535353">
                    <a:lumMod val="60000"/>
                    <a:lumOff val="40000"/>
                  </a:srgbClr>
                </a:solidFill>
                <a:latin typeface="微软雅黑" panose="020B0503020204020204" pitchFamily="34" charset="-122"/>
                <a:ea typeface="微软雅黑" panose="020B0503020204020204" pitchFamily="34" charset="-122"/>
              </a:rPr>
              <a:t>合作共赢</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D007A571-197E-CEF3-91BB-8C61995DC086}"/>
              </a:ext>
            </a:extLst>
          </p:cNvPr>
          <p:cNvGrpSpPr/>
          <p:nvPr userDrawn="1"/>
        </p:nvGrpSpPr>
        <p:grpSpPr>
          <a:xfrm>
            <a:off x="8622168" y="6183259"/>
            <a:ext cx="3535463" cy="931022"/>
            <a:chOff x="8622168" y="6183259"/>
            <a:chExt cx="3535463" cy="931022"/>
          </a:xfrm>
        </p:grpSpPr>
        <p:pic>
          <p:nvPicPr>
            <p:cNvPr id="3" name="图片 2">
              <a:extLst>
                <a:ext uri="{FF2B5EF4-FFF2-40B4-BE49-F238E27FC236}">
                  <a16:creationId xmlns="" xmlns:a16="http://schemas.microsoft.com/office/drawing/2014/main" id="{6EA0EFE4-C76A-25A7-70E0-6DFFDD8A684F}"/>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0929920" y="6384969"/>
              <a:ext cx="1227711" cy="497891"/>
            </a:xfrm>
            <a:prstGeom prst="rect">
              <a:avLst/>
            </a:prstGeom>
          </p:spPr>
        </p:pic>
        <p:pic>
          <p:nvPicPr>
            <p:cNvPr id="4" name="图片 3">
              <a:extLst>
                <a:ext uri="{FF2B5EF4-FFF2-40B4-BE49-F238E27FC236}">
                  <a16:creationId xmlns="" xmlns:a16="http://schemas.microsoft.com/office/drawing/2014/main" id="{E4D1206C-8BF9-5DB3-59A3-B6312183AE0E}"/>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5" name="文本框 4">
              <a:extLst>
                <a:ext uri="{FF2B5EF4-FFF2-40B4-BE49-F238E27FC236}">
                  <a16:creationId xmlns="" xmlns:a16="http://schemas.microsoft.com/office/drawing/2014/main" id="{F5FD17C0-D05A-B72D-56A4-40028C7438F4}"/>
                </a:ext>
              </a:extLst>
            </p:cNvPr>
            <p:cNvSpPr txBox="1"/>
            <p:nvPr/>
          </p:nvSpPr>
          <p:spPr>
            <a:xfrm>
              <a:off x="8622168" y="64985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zh-CN" altLang="en-US" sz="1200" b="0" i="0" u="none" strike="noStrike" cap="none" spc="0" normalizeH="0" baseline="0" dirty="0">
                  <a:ln>
                    <a:noFill/>
                  </a:ln>
                  <a:solidFill>
                    <a:schemeClr val="bg1"/>
                  </a:solidFill>
                  <a:effectLst/>
                  <a:uFillTx/>
                  <a:latin typeface="黑体" panose="02010609060101010101" pitchFamily="49" charset="-122"/>
                  <a:ea typeface="黑体" panose="02010609060101010101" pitchFamily="49" charset="-122"/>
                  <a:cs typeface="+mn-cs"/>
                  <a:sym typeface="Calibri"/>
                </a:rPr>
                <a:t>合作企业与技术支持：</a:t>
              </a: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4.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5.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91"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91"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1" y="6356751"/>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pPr fontAlgn="base">
              <a:spcBef>
                <a:spcPct val="0"/>
              </a:spcBef>
              <a:spcAft>
                <a:spcPct val="0"/>
              </a:spcAft>
            </a:pPr>
            <a:fld id="{43A93E93-166D-47F5-9EF1-ACEABE24AEEA}" type="datetimeFigureOut">
              <a:rPr lang="zh-CN" altLang="en-US" smtClean="0">
                <a:solidFill>
                  <a:prstClr val="black">
                    <a:tint val="75000"/>
                  </a:prstClr>
                </a:solidFill>
              </a:rPr>
              <a:pPr fontAlgn="base">
                <a:spcBef>
                  <a:spcPct val="0"/>
                </a:spcBef>
                <a:spcAft>
                  <a:spcPct val="0"/>
                </a:spcAft>
              </a:pPr>
              <a:t>2025/2/16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5" y="6356751"/>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pPr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8" y="6356751"/>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pPr fontAlgn="base">
              <a:spcBef>
                <a:spcPct val="0"/>
              </a:spcBef>
              <a:spcAft>
                <a:spcPct val="0"/>
              </a:spcAft>
            </a:pPr>
            <a:fld id="{118D5ACA-62CA-46DB-AD6B-12EDD6D51A23}" type="slidenum">
              <a:rPr lang="zh-CN" altLang="en-US" smtClean="0">
                <a:solidFill>
                  <a:prstClr val="black">
                    <a:tint val="75000"/>
                  </a:prstClr>
                </a:solidFill>
              </a:rPr>
              <a:pPr fontAlgn="base">
                <a:spcBef>
                  <a:spcPct val="0"/>
                </a:spcBef>
                <a:spcAft>
                  <a:spcPct val="0"/>
                </a:spcAft>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9F7EA"/>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2" cstate="print"/>
          <a:stretch>
            <a:fillRect/>
          </a:stretch>
        </p:blipFill>
        <p:spPr>
          <a:xfrm>
            <a:off x="0" y="18288"/>
            <a:ext cx="12198350" cy="6821424"/>
          </a:xfrm>
          <a:prstGeom prst="rect">
            <a:avLst/>
          </a:prstGeom>
        </p:spPr>
      </p:pic>
      <p:pic>
        <p:nvPicPr>
          <p:cNvPr id="8" name="图片 7"/>
          <p:cNvPicPr>
            <a:picLocks noChangeAspect="1"/>
          </p:cNvPicPr>
          <p:nvPr userDrawn="1"/>
        </p:nvPicPr>
        <p:blipFill rotWithShape="1">
          <a:blip r:embed="rId13" cstate="print"/>
          <a:srcRect/>
          <a:stretch>
            <a:fillRect/>
          </a:stretch>
        </p:blipFill>
        <p:spPr>
          <a:xfrm>
            <a:off x="0" y="18288"/>
            <a:ext cx="12198350" cy="6839712"/>
          </a:xfrm>
          <a:prstGeom prst="rect">
            <a:avLst/>
          </a:prstGeom>
        </p:spPr>
      </p:pic>
      <p:sp>
        <p:nvSpPr>
          <p:cNvPr id="9" name="矩形 8"/>
          <p:cNvSpPr/>
          <p:nvPr userDrawn="1"/>
        </p:nvSpPr>
        <p:spPr>
          <a:xfrm>
            <a:off x="0" y="-25257"/>
            <a:ext cx="12198350" cy="6883257"/>
          </a:xfrm>
          <a:prstGeom prst="rect">
            <a:avLst/>
          </a:prstGeom>
          <a:solidFill>
            <a:srgbClr val="0E387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553" y="427385"/>
            <a:ext cx="12199905" cy="76814"/>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1" name="矩形 10"/>
          <p:cNvSpPr/>
          <p:nvPr userDrawn="1"/>
        </p:nvSpPr>
        <p:spPr>
          <a:xfrm>
            <a:off x="0" y="-33569"/>
            <a:ext cx="598828" cy="529455"/>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印品黑体" panose="00000500000000000000" pitchFamily="2" charset="-122"/>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descr="图片 1"/>
          <p:cNvPicPr>
            <a:picLocks noChangeAspect="1"/>
          </p:cNvPicPr>
          <p:nvPr/>
        </p:nvPicPr>
        <p:blipFill>
          <a:blip r:embed="rId5" cstate="print"/>
          <a:stretch>
            <a:fillRect/>
          </a:stretch>
        </p:blipFill>
        <p:spPr>
          <a:xfrm>
            <a:off x="0" y="0"/>
            <a:ext cx="12192000" cy="6858000"/>
          </a:xfrm>
          <a:prstGeom prst="rect">
            <a:avLst/>
          </a:prstGeom>
          <a:ln w="12700">
            <a:miter lim="400000"/>
          </a:ln>
        </p:spPr>
      </p:pic>
      <p:pic>
        <p:nvPicPr>
          <p:cNvPr id="3" name="图片 3" descr="图片 3"/>
          <p:cNvPicPr>
            <a:picLocks noChangeAspect="1"/>
          </p:cNvPicPr>
          <p:nvPr/>
        </p:nvPicPr>
        <p:blipFill>
          <a:blip r:embed="rId5" cstate="print"/>
          <a:stretch>
            <a:fillRect/>
          </a:stretch>
        </p:blipFill>
        <p:spPr>
          <a:xfrm>
            <a:off x="0" y="0"/>
            <a:ext cx="12192000" cy="6858000"/>
          </a:xfrm>
          <a:prstGeom prst="rect">
            <a:avLst/>
          </a:prstGeom>
          <a:ln w="12700">
            <a:miter lim="400000"/>
          </a:ln>
        </p:spPr>
      </p:pic>
      <p:sp>
        <p:nvSpPr>
          <p:cNvPr id="4" name="标题文本"/>
          <p:cNvSpPr txBox="1">
            <a:spLocks noGrp="1"/>
          </p:cNvSpPr>
          <p:nvPr>
            <p:ph type="title"/>
          </p:nvPr>
        </p:nvSpPr>
        <p:spPr>
          <a:xfrm>
            <a:off x="609602" y="92078"/>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标题文本</a:t>
            </a:r>
          </a:p>
        </p:txBody>
      </p:sp>
      <p:sp>
        <p:nvSpPr>
          <p:cNvPr id="5" name="正文级别 1…"/>
          <p:cNvSpPr txBox="1">
            <a:spLocks noGrp="1"/>
          </p:cNvSpPr>
          <p:nvPr>
            <p:ph type="body" idx="1"/>
          </p:nvPr>
        </p:nvSpPr>
        <p:spPr>
          <a:xfrm>
            <a:off x="609602"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正文级别 1</a:t>
            </a:r>
          </a:p>
          <a:p>
            <a:pPr lvl="1"/>
            <a:r>
              <a:t>正文级别 2</a:t>
            </a:r>
          </a:p>
          <a:p>
            <a:pPr lvl="2"/>
            <a:r>
              <a:t>正文级别 3</a:t>
            </a:r>
          </a:p>
          <a:p>
            <a:pPr lvl="3"/>
            <a:r>
              <a:t>正文级别 4</a:t>
            </a:r>
          </a:p>
          <a:p>
            <a:pPr lvl="4"/>
            <a:r>
              <a:t>正文级别 5</a:t>
            </a:r>
          </a:p>
        </p:txBody>
      </p:sp>
      <p:sp>
        <p:nvSpPr>
          <p:cNvPr id="6" name="幻灯片编号"/>
          <p:cNvSpPr txBox="1">
            <a:spLocks noGrp="1"/>
          </p:cNvSpPr>
          <p:nvPr>
            <p:ph type="sldNum" sz="quarter" idx="2"/>
          </p:nvPr>
        </p:nvSpPr>
        <p:spPr>
          <a:xfrm>
            <a:off x="8462672" y="6217855"/>
            <a:ext cx="274930" cy="276999"/>
          </a:xfrm>
          <a:prstGeom prst="rect">
            <a:avLst/>
          </a:prstGeom>
          <a:ln w="12700">
            <a:miter lim="400000"/>
          </a:ln>
        </p:spPr>
        <p:txBody>
          <a:bodyPr wrap="none" lIns="45719" rIns="45719" anchor="ctr">
            <a:spAutoFit/>
          </a:bodyPr>
          <a:lstStyle>
            <a:lvl1pPr algn="r">
              <a:defRPr sz="1200"/>
            </a:lvl1pPr>
          </a:lstStyle>
          <a:p>
            <a:fld id="{86CB4B4D-7CA3-9044-876B-883B54F8677D}" type="slidenum">
              <a:rPr/>
              <a:pPr/>
              <a:t>‹#›</a:t>
            </a:fld>
            <a:endParaRPr/>
          </a:p>
        </p:txBody>
      </p:sp>
    </p:spTree>
    <p:extLst>
      <p:ext uri="{BB962C8B-B14F-4D97-AF65-F5344CB8AC3E}">
        <p14:creationId xmlns:p14="http://schemas.microsoft.com/office/powerpoint/2010/main" val="5309216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3"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3"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3"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8584297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5"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5"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5"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5035647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9.png"/><Relationship Id="rId7" Type="http://schemas.openxmlformats.org/officeDocument/2006/relationships/image" Target="../media/image12.png"/><Relationship Id="rId2" Type="http://schemas.openxmlformats.org/officeDocument/2006/relationships/image" Target="../media/image28.jpeg"/><Relationship Id="rId1" Type="http://schemas.openxmlformats.org/officeDocument/2006/relationships/slideLayout" Target="../slideLayouts/slideLayout2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4.wdp"/></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e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49.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任意多边形: 形状 19"/>
          <p:cNvSpPr>
            <a:spLocks noChangeAspect="1"/>
          </p:cNvSpPr>
          <p:nvPr/>
        </p:nvSpPr>
        <p:spPr>
          <a:xfrm>
            <a:off x="22" y="3305596"/>
            <a:ext cx="551618" cy="1792800"/>
          </a:xfrm>
          <a:custGeom>
            <a:avLst/>
            <a:gdLst>
              <a:gd name="connsiteX0" fmla="*/ 0 w 551446"/>
              <a:gd name="connsiteY0" fmla="*/ 0 h 1792213"/>
              <a:gd name="connsiteX1" fmla="*/ 551446 w 551446"/>
              <a:gd name="connsiteY1" fmla="*/ 0 h 1792213"/>
              <a:gd name="connsiteX2" fmla="*/ 0 w 551446"/>
              <a:gd name="connsiteY2" fmla="*/ 1792213 h 1792213"/>
            </a:gdLst>
            <a:ahLst/>
            <a:cxnLst>
              <a:cxn ang="0">
                <a:pos x="connsiteX0" y="connsiteY0"/>
              </a:cxn>
              <a:cxn ang="0">
                <a:pos x="connsiteX1" y="connsiteY1"/>
              </a:cxn>
              <a:cxn ang="0">
                <a:pos x="connsiteX2" y="connsiteY2"/>
              </a:cxn>
            </a:cxnLst>
            <a:rect l="l" t="t" r="r" b="b"/>
            <a:pathLst>
              <a:path w="551446" h="1792213">
                <a:moveTo>
                  <a:pt x="0" y="0"/>
                </a:moveTo>
                <a:lnTo>
                  <a:pt x="551446" y="0"/>
                </a:lnTo>
                <a:lnTo>
                  <a:pt x="0" y="1792213"/>
                </a:lnTo>
                <a:close/>
              </a:path>
            </a:pathLst>
          </a:custGeom>
          <a:solidFill>
            <a:schemeClr val="accent6">
              <a:lumMod val="75000"/>
            </a:schemeClr>
          </a:solidFill>
          <a:ln w="12700" cap="flat" cmpd="sng" algn="ctr">
            <a:noFill/>
            <a:prstDash val="solid"/>
            <a:miter lim="800000"/>
          </a:ln>
          <a:effectLst/>
        </p:spPr>
        <p:txBody>
          <a:bodyPr rtlCol="0" anchor="ctr"/>
          <a:lstStyle/>
          <a:p>
            <a:pPr algn="ctr">
              <a:defRPr/>
            </a:pPr>
            <a:endParaRPr lang="zh-CN" altLang="en-US" kern="0">
              <a:solidFill>
                <a:prstClr val="white"/>
              </a:solidFill>
              <a:cs typeface="+mn-ea"/>
              <a:sym typeface="+mn-lt"/>
            </a:endParaRPr>
          </a:p>
        </p:txBody>
      </p:sp>
      <p:sp>
        <p:nvSpPr>
          <p:cNvPr id="16" name="任意多边形: 形状 15"/>
          <p:cNvSpPr/>
          <p:nvPr/>
        </p:nvSpPr>
        <p:spPr>
          <a:xfrm>
            <a:off x="6" y="750202"/>
            <a:ext cx="3540869" cy="2825568"/>
          </a:xfrm>
          <a:custGeom>
            <a:avLst/>
            <a:gdLst>
              <a:gd name="connsiteX0" fmla="*/ 0 w 3540869"/>
              <a:gd name="connsiteY0" fmla="*/ 0 h 2825568"/>
              <a:gd name="connsiteX1" fmla="*/ 3540869 w 3540869"/>
              <a:gd name="connsiteY1" fmla="*/ 0 h 2825568"/>
              <a:gd name="connsiteX2" fmla="*/ 2671470 w 3540869"/>
              <a:gd name="connsiteY2" fmla="*/ 2825568 h 2825568"/>
              <a:gd name="connsiteX3" fmla="*/ 0 w 3540869"/>
              <a:gd name="connsiteY3" fmla="*/ 2825568 h 2825568"/>
            </a:gdLst>
            <a:ahLst/>
            <a:cxnLst>
              <a:cxn ang="0">
                <a:pos x="connsiteX0" y="connsiteY0"/>
              </a:cxn>
              <a:cxn ang="0">
                <a:pos x="connsiteX1" y="connsiteY1"/>
              </a:cxn>
              <a:cxn ang="0">
                <a:pos x="connsiteX2" y="connsiteY2"/>
              </a:cxn>
              <a:cxn ang="0">
                <a:pos x="connsiteX3" y="connsiteY3"/>
              </a:cxn>
            </a:cxnLst>
            <a:rect l="l" t="t" r="r" b="b"/>
            <a:pathLst>
              <a:path w="3540869" h="2825568">
                <a:moveTo>
                  <a:pt x="0" y="0"/>
                </a:moveTo>
                <a:lnTo>
                  <a:pt x="3540869" y="0"/>
                </a:lnTo>
                <a:lnTo>
                  <a:pt x="2671470" y="2825568"/>
                </a:lnTo>
                <a:lnTo>
                  <a:pt x="0" y="2825568"/>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grpSp>
        <p:nvGrpSpPr>
          <p:cNvPr id="37" name="组合 36">
            <a:extLst>
              <a:ext uri="{FF2B5EF4-FFF2-40B4-BE49-F238E27FC236}">
                <a16:creationId xmlns:a16="http://schemas.microsoft.com/office/drawing/2014/main" xmlns="" id="{C0A68FBF-5A59-A5F2-FBA4-F87C7A1F857B}"/>
              </a:ext>
            </a:extLst>
          </p:cNvPr>
          <p:cNvGrpSpPr/>
          <p:nvPr/>
        </p:nvGrpSpPr>
        <p:grpSpPr>
          <a:xfrm>
            <a:off x="522000" y="1835268"/>
            <a:ext cx="9801427" cy="3859158"/>
            <a:chOff x="522000" y="1835268"/>
            <a:chExt cx="9801427" cy="3859158"/>
          </a:xfrm>
        </p:grpSpPr>
        <p:pic>
          <p:nvPicPr>
            <p:cNvPr id="4" name="图片 3">
              <a:extLst>
                <a:ext uri="{FF2B5EF4-FFF2-40B4-BE49-F238E27FC236}">
                  <a16:creationId xmlns:a16="http://schemas.microsoft.com/office/drawing/2014/main" xmlns="" id="{57C778E6-4002-1451-43A6-7D87BC284AD7}"/>
                </a:ext>
              </a:extLst>
            </p:cNvPr>
            <p:cNvPicPr>
              <a:picLocks noChangeAspect="1"/>
            </p:cNvPicPr>
            <p:nvPr/>
          </p:nvPicPr>
          <p:blipFill>
            <a:blip r:embed="rId2" cstate="print">
              <a:extLst>
                <a:ext uri="{28A0092B-C50C-407E-A947-70E740481C1C}">
                  <a14:useLocalDpi xmlns:a14="http://schemas.microsoft.com/office/drawing/2010/main" val="0"/>
                </a:ext>
              </a:extLst>
            </a:blip>
            <a:srcRect t="23345" b="23345"/>
            <a:stretch/>
          </p:blipFill>
          <p:spPr>
            <a:xfrm>
              <a:off x="522000" y="1835268"/>
              <a:ext cx="9801427" cy="3851606"/>
            </a:xfrm>
            <a:prstGeom prst="parallelogram">
              <a:avLst>
                <a:gd name="adj" fmla="val 30540"/>
              </a:avLst>
            </a:prstGeom>
          </p:spPr>
        </p:pic>
        <p:sp>
          <p:nvSpPr>
            <p:cNvPr id="7" name="平行四边形 6">
              <a:extLst>
                <a:ext uri="{FF2B5EF4-FFF2-40B4-BE49-F238E27FC236}">
                  <a16:creationId xmlns:a16="http://schemas.microsoft.com/office/drawing/2014/main" xmlns="" id="{30E4EE97-E728-3CD5-F87F-BB120A8A93A8}"/>
                </a:ext>
              </a:extLst>
            </p:cNvPr>
            <p:cNvSpPr/>
            <p:nvPr/>
          </p:nvSpPr>
          <p:spPr>
            <a:xfrm>
              <a:off x="522000" y="1842426"/>
              <a:ext cx="9801427" cy="3852000"/>
            </a:xfrm>
            <a:prstGeom prst="parallelogram">
              <a:avLst>
                <a:gd name="adj" fmla="val 3058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22" name="任意多边形: 形状 21"/>
          <p:cNvSpPr/>
          <p:nvPr/>
        </p:nvSpPr>
        <p:spPr>
          <a:xfrm>
            <a:off x="2820383" y="159548"/>
            <a:ext cx="1713741" cy="1058368"/>
          </a:xfrm>
          <a:custGeom>
            <a:avLst/>
            <a:gdLst>
              <a:gd name="connsiteX0" fmla="*/ 325649 w 1713741"/>
              <a:gd name="connsiteY0" fmla="*/ 0 h 1058368"/>
              <a:gd name="connsiteX1" fmla="*/ 1713741 w 1713741"/>
              <a:gd name="connsiteY1" fmla="*/ 0 h 1058368"/>
              <a:gd name="connsiteX2" fmla="*/ 1388092 w 1713741"/>
              <a:gd name="connsiteY2" fmla="*/ 1058368 h 1058368"/>
              <a:gd name="connsiteX3" fmla="*/ 0 w 1713741"/>
              <a:gd name="connsiteY3" fmla="*/ 1058368 h 1058368"/>
            </a:gdLst>
            <a:ahLst/>
            <a:cxnLst>
              <a:cxn ang="0">
                <a:pos x="connsiteX0" y="connsiteY0"/>
              </a:cxn>
              <a:cxn ang="0">
                <a:pos x="connsiteX1" y="connsiteY1"/>
              </a:cxn>
              <a:cxn ang="0">
                <a:pos x="connsiteX2" y="connsiteY2"/>
              </a:cxn>
              <a:cxn ang="0">
                <a:pos x="connsiteX3" y="connsiteY3"/>
              </a:cxn>
            </a:cxnLst>
            <a:rect l="l" t="t" r="r" b="b"/>
            <a:pathLst>
              <a:path w="1713741" h="1058368">
                <a:moveTo>
                  <a:pt x="325649" y="0"/>
                </a:moveTo>
                <a:lnTo>
                  <a:pt x="1713741" y="0"/>
                </a:lnTo>
                <a:lnTo>
                  <a:pt x="1388092" y="1058368"/>
                </a:lnTo>
                <a:lnTo>
                  <a:pt x="0" y="1058368"/>
                </a:lnTo>
                <a:close/>
              </a:path>
            </a:pathLst>
          </a:custGeom>
          <a:solidFill>
            <a:schemeClr val="accent6">
              <a:lumMod val="75000"/>
            </a:schemeClr>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24" name="任意多边形: 形状 23"/>
          <p:cNvSpPr/>
          <p:nvPr/>
        </p:nvSpPr>
        <p:spPr>
          <a:xfrm>
            <a:off x="1669913" y="5669280"/>
            <a:ext cx="2618856" cy="1188720"/>
          </a:xfrm>
          <a:custGeom>
            <a:avLst/>
            <a:gdLst>
              <a:gd name="connsiteX0" fmla="*/ 365757 w 2618856"/>
              <a:gd name="connsiteY0" fmla="*/ 0 h 1188720"/>
              <a:gd name="connsiteX1" fmla="*/ 2618856 w 2618856"/>
              <a:gd name="connsiteY1" fmla="*/ 0 h 1188720"/>
              <a:gd name="connsiteX2" fmla="*/ 2253099 w 2618856"/>
              <a:gd name="connsiteY2" fmla="*/ 1188720 h 1188720"/>
              <a:gd name="connsiteX3" fmla="*/ 0 w 2618856"/>
              <a:gd name="connsiteY3" fmla="*/ 1188720 h 1188720"/>
            </a:gdLst>
            <a:ahLst/>
            <a:cxnLst>
              <a:cxn ang="0">
                <a:pos x="connsiteX0" y="connsiteY0"/>
              </a:cxn>
              <a:cxn ang="0">
                <a:pos x="connsiteX1" y="connsiteY1"/>
              </a:cxn>
              <a:cxn ang="0">
                <a:pos x="connsiteX2" y="connsiteY2"/>
              </a:cxn>
              <a:cxn ang="0">
                <a:pos x="connsiteX3" y="connsiteY3"/>
              </a:cxn>
            </a:cxnLst>
            <a:rect l="l" t="t" r="r" b="b"/>
            <a:pathLst>
              <a:path w="2618856" h="1188720">
                <a:moveTo>
                  <a:pt x="365757" y="0"/>
                </a:moveTo>
                <a:lnTo>
                  <a:pt x="2618856" y="0"/>
                </a:lnTo>
                <a:lnTo>
                  <a:pt x="2253099" y="1188720"/>
                </a:lnTo>
                <a:lnTo>
                  <a:pt x="0" y="1188720"/>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26" name="任意多边形: 形状 25"/>
          <p:cNvSpPr/>
          <p:nvPr/>
        </p:nvSpPr>
        <p:spPr>
          <a:xfrm>
            <a:off x="3478242" y="6064374"/>
            <a:ext cx="105588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71BB17"/>
          </a:solidFill>
          <a:ln w="12700" cap="flat" cmpd="sng" algn="ctr">
            <a:noFill/>
            <a:prstDash val="solid"/>
            <a:miter lim="800000"/>
          </a:ln>
          <a:effectLst/>
        </p:spPr>
        <p:txBody>
          <a:bodyPr rtlCol="0" anchor="ctr"/>
          <a:lstStyle/>
          <a:p>
            <a:pPr algn="ctr">
              <a:defRPr/>
            </a:pPr>
            <a:endParaRPr lang="zh-CN" altLang="en-US" kern="0">
              <a:solidFill>
                <a:prstClr val="white"/>
              </a:solidFill>
              <a:cs typeface="+mn-ea"/>
              <a:sym typeface="+mn-lt"/>
            </a:endParaRPr>
          </a:p>
        </p:txBody>
      </p:sp>
      <p:sp>
        <p:nvSpPr>
          <p:cNvPr id="39" name="任意多边形: 形状 38"/>
          <p:cNvSpPr/>
          <p:nvPr/>
        </p:nvSpPr>
        <p:spPr>
          <a:xfrm>
            <a:off x="11310458" y="-261982"/>
            <a:ext cx="1365109" cy="843060"/>
          </a:xfrm>
          <a:custGeom>
            <a:avLst/>
            <a:gdLst>
              <a:gd name="connsiteX0" fmla="*/ 259401 w 1365109"/>
              <a:gd name="connsiteY0" fmla="*/ 0 h 843060"/>
              <a:gd name="connsiteX1" fmla="*/ 1365109 w 1365109"/>
              <a:gd name="connsiteY1" fmla="*/ 0 h 843060"/>
              <a:gd name="connsiteX2" fmla="*/ 1105708 w 1365109"/>
              <a:gd name="connsiteY2" fmla="*/ 843060 h 843060"/>
              <a:gd name="connsiteX3" fmla="*/ 0 w 1365109"/>
              <a:gd name="connsiteY3" fmla="*/ 843060 h 843060"/>
            </a:gdLst>
            <a:ahLst/>
            <a:cxnLst>
              <a:cxn ang="0">
                <a:pos x="connsiteX0" y="connsiteY0"/>
              </a:cxn>
              <a:cxn ang="0">
                <a:pos x="connsiteX1" y="connsiteY1"/>
              </a:cxn>
              <a:cxn ang="0">
                <a:pos x="connsiteX2" y="connsiteY2"/>
              </a:cxn>
              <a:cxn ang="0">
                <a:pos x="connsiteX3" y="connsiteY3"/>
              </a:cxn>
            </a:cxnLst>
            <a:rect l="l" t="t" r="r" b="b"/>
            <a:pathLst>
              <a:path w="1365109" h="843060">
                <a:moveTo>
                  <a:pt x="259401" y="0"/>
                </a:moveTo>
                <a:lnTo>
                  <a:pt x="1365109" y="0"/>
                </a:lnTo>
                <a:lnTo>
                  <a:pt x="1105708" y="843060"/>
                </a:lnTo>
                <a:lnTo>
                  <a:pt x="0" y="843060"/>
                </a:lnTo>
                <a:close/>
              </a:path>
            </a:pathLst>
          </a:custGeom>
          <a:solidFill>
            <a:srgbClr val="71BB17"/>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41" name="任意多边形: 形状 40"/>
          <p:cNvSpPr/>
          <p:nvPr/>
        </p:nvSpPr>
        <p:spPr>
          <a:xfrm>
            <a:off x="10782519" y="293279"/>
            <a:ext cx="105588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2C3749"/>
          </a:solidFill>
          <a:ln w="12700" cap="flat" cmpd="sng" algn="ctr">
            <a:noFill/>
            <a:prstDash val="solid"/>
            <a:miter lim="800000"/>
          </a:ln>
          <a:effectLst/>
        </p:spPr>
        <p:txBody>
          <a:bodyPr rtlCol="0" anchor="ctr"/>
          <a:lstStyle/>
          <a:p>
            <a:pPr algn="ctr">
              <a:defRPr/>
            </a:pPr>
            <a:endParaRPr lang="zh-CN" altLang="en-US" kern="0">
              <a:solidFill>
                <a:prstClr val="white"/>
              </a:solidFill>
              <a:cs typeface="+mn-ea"/>
              <a:sym typeface="+mn-lt"/>
            </a:endParaRPr>
          </a:p>
        </p:txBody>
      </p:sp>
      <p:sp>
        <p:nvSpPr>
          <p:cNvPr id="2" name="文本框 1"/>
          <p:cNvSpPr txBox="1"/>
          <p:nvPr/>
        </p:nvSpPr>
        <p:spPr>
          <a:xfrm>
            <a:off x="7771250" y="801600"/>
            <a:ext cx="2670924" cy="1015663"/>
          </a:xfrm>
          <a:prstGeom prst="rect">
            <a:avLst/>
          </a:prstGeom>
          <a:noFill/>
        </p:spPr>
        <p:txBody>
          <a:bodyPr wrap="none" rtlCol="0">
            <a:spAutoFit/>
            <a:scene3d>
              <a:camera prst="orthographicFront"/>
              <a:lightRig rig="threePt" dir="t"/>
            </a:scene3d>
            <a:sp3d contourW="12700"/>
          </a:bodyPr>
          <a:lstStyle/>
          <a:p>
            <a:pPr>
              <a:defRPr/>
            </a:pPr>
            <a:r>
              <a:rPr kumimoji="1" lang="zh-CN" altLang="en-US" sz="600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cs typeface="+mn-ea"/>
                <a:sym typeface="+mn-lt"/>
              </a:rPr>
              <a:t>项目八</a:t>
            </a:r>
            <a:endParaRPr kumimoji="1" lang="en-US" altLang="zh-CN" sz="600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cs typeface="+mn-ea"/>
              <a:sym typeface="+mn-lt"/>
            </a:endParaRPr>
          </a:p>
        </p:txBody>
      </p:sp>
      <p:grpSp>
        <p:nvGrpSpPr>
          <p:cNvPr id="38" name="组合 37">
            <a:extLst>
              <a:ext uri="{FF2B5EF4-FFF2-40B4-BE49-F238E27FC236}">
                <a16:creationId xmlns:a16="http://schemas.microsoft.com/office/drawing/2014/main" xmlns="" id="{79596AE7-260B-CE3B-BC7C-A68ED2DCB380}"/>
              </a:ext>
            </a:extLst>
          </p:cNvPr>
          <p:cNvGrpSpPr/>
          <p:nvPr/>
        </p:nvGrpSpPr>
        <p:grpSpPr>
          <a:xfrm>
            <a:off x="4534129" y="2085826"/>
            <a:ext cx="8063195" cy="3210737"/>
            <a:chOff x="4534124" y="2085826"/>
            <a:chExt cx="8063195" cy="3210737"/>
          </a:xfrm>
        </p:grpSpPr>
        <p:grpSp>
          <p:nvGrpSpPr>
            <p:cNvPr id="36" name="组合 35">
              <a:extLst>
                <a:ext uri="{FF2B5EF4-FFF2-40B4-BE49-F238E27FC236}">
                  <a16:creationId xmlns:a16="http://schemas.microsoft.com/office/drawing/2014/main" xmlns="" id="{20DBDA80-1CA9-462F-1539-1E3605846E79}"/>
                </a:ext>
              </a:extLst>
            </p:cNvPr>
            <p:cNvGrpSpPr/>
            <p:nvPr/>
          </p:nvGrpSpPr>
          <p:grpSpPr>
            <a:xfrm>
              <a:off x="4534124" y="2085826"/>
              <a:ext cx="8063195" cy="3210737"/>
              <a:chOff x="4534124" y="2085826"/>
              <a:chExt cx="8063195" cy="3210737"/>
            </a:xfrm>
          </p:grpSpPr>
          <p:sp>
            <p:nvSpPr>
              <p:cNvPr id="25" name="平行四边形 24">
                <a:extLst>
                  <a:ext uri="{FF2B5EF4-FFF2-40B4-BE49-F238E27FC236}">
                    <a16:creationId xmlns:a16="http://schemas.microsoft.com/office/drawing/2014/main" xmlns="" id="{F99F99E5-991B-6479-C942-F701FA6B137A}"/>
                  </a:ext>
                </a:extLst>
              </p:cNvPr>
              <p:cNvSpPr/>
              <p:nvPr/>
            </p:nvSpPr>
            <p:spPr>
              <a:xfrm>
                <a:off x="4598567" y="2401469"/>
                <a:ext cx="7998752" cy="2592000"/>
              </a:xfrm>
              <a:prstGeom prst="parallelogram">
                <a:avLst>
                  <a:gd name="adj" fmla="val 32924"/>
                </a:avLst>
              </a:prstGeom>
              <a:solidFill>
                <a:srgbClr val="1C4F82">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28" name="任意多边形: 形状 27"/>
              <p:cNvSpPr/>
              <p:nvPr/>
            </p:nvSpPr>
            <p:spPr>
              <a:xfrm>
                <a:off x="4534124" y="2132512"/>
                <a:ext cx="7458889" cy="3131299"/>
              </a:xfrm>
              <a:custGeom>
                <a:avLst/>
                <a:gdLst>
                  <a:gd name="connsiteX0" fmla="*/ 963469 w 6683760"/>
                  <a:gd name="connsiteY0" fmla="*/ 0 h 3131299"/>
                  <a:gd name="connsiteX1" fmla="*/ 6683760 w 6683760"/>
                  <a:gd name="connsiteY1" fmla="*/ 0 h 3131299"/>
                  <a:gd name="connsiteX2" fmla="*/ 6683760 w 6683760"/>
                  <a:gd name="connsiteY2" fmla="*/ 3131299 h 3131299"/>
                  <a:gd name="connsiteX3" fmla="*/ 0 w 6683760"/>
                  <a:gd name="connsiteY3" fmla="*/ 3131299 h 3131299"/>
                  <a:gd name="connsiteX4" fmla="*/ 72579 w 6683760"/>
                  <a:gd name="connsiteY4" fmla="*/ 2895419 h 3131299"/>
                  <a:gd name="connsiteX5" fmla="*/ 6447879 w 6683760"/>
                  <a:gd name="connsiteY5" fmla="*/ 2895419 h 3131299"/>
                  <a:gd name="connsiteX6" fmla="*/ 6447879 w 6683760"/>
                  <a:gd name="connsiteY6" fmla="*/ 235881 h 3131299"/>
                  <a:gd name="connsiteX7" fmla="*/ 890892 w 6683760"/>
                  <a:gd name="connsiteY7" fmla="*/ 235881 h 313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3760" h="3131299">
                    <a:moveTo>
                      <a:pt x="963469" y="0"/>
                    </a:moveTo>
                    <a:lnTo>
                      <a:pt x="6683760" y="0"/>
                    </a:lnTo>
                    <a:lnTo>
                      <a:pt x="6683760" y="3131299"/>
                    </a:lnTo>
                    <a:lnTo>
                      <a:pt x="0" y="3131299"/>
                    </a:lnTo>
                    <a:lnTo>
                      <a:pt x="72579" y="2895419"/>
                    </a:lnTo>
                    <a:lnTo>
                      <a:pt x="6447879" y="2895419"/>
                    </a:lnTo>
                    <a:lnTo>
                      <a:pt x="6447879" y="235881"/>
                    </a:lnTo>
                    <a:lnTo>
                      <a:pt x="890892" y="235881"/>
                    </a:lnTo>
                    <a:close/>
                  </a:path>
                </a:pathLst>
              </a:custGeom>
              <a:solidFill>
                <a:schemeClr val="accent2"/>
              </a:solidFill>
              <a:ln w="73689" cap="flat">
                <a:solidFill>
                  <a:schemeClr val="accent1"/>
                </a:solid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35" name="矩形 34">
                <a:extLst>
                  <a:ext uri="{FF2B5EF4-FFF2-40B4-BE49-F238E27FC236}">
                    <a16:creationId xmlns:a16="http://schemas.microsoft.com/office/drawing/2014/main" xmlns="" id="{E74DF837-46D1-D146-2762-F9AE4BD71F7E}"/>
                  </a:ext>
                </a:extLst>
              </p:cNvPr>
              <p:cNvSpPr/>
              <p:nvPr/>
            </p:nvSpPr>
            <p:spPr>
              <a:xfrm>
                <a:off x="12030563" y="2085826"/>
                <a:ext cx="393948" cy="32107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30" name="图片 29">
              <a:extLst>
                <a:ext uri="{FF2B5EF4-FFF2-40B4-BE49-F238E27FC236}">
                  <a16:creationId xmlns:a16="http://schemas.microsoft.com/office/drawing/2014/main" xmlns="" id="{9FBA450D-7FA5-49E8-DAD5-E7D3CD83CFDF}"/>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0527649" y="4997845"/>
              <a:ext cx="1142352" cy="298718"/>
            </a:xfrm>
            <a:prstGeom prst="rect">
              <a:avLst/>
            </a:prstGeom>
          </p:spPr>
        </p:pic>
      </p:grpSp>
      <p:grpSp>
        <p:nvGrpSpPr>
          <p:cNvPr id="40" name="组合 39">
            <a:extLst>
              <a:ext uri="{FF2B5EF4-FFF2-40B4-BE49-F238E27FC236}">
                <a16:creationId xmlns:a16="http://schemas.microsoft.com/office/drawing/2014/main" xmlns="" id="{7411D871-5B21-7F8D-D61C-B312A661CABE}"/>
              </a:ext>
            </a:extLst>
          </p:cNvPr>
          <p:cNvGrpSpPr/>
          <p:nvPr/>
        </p:nvGrpSpPr>
        <p:grpSpPr>
          <a:xfrm>
            <a:off x="8622168" y="6183259"/>
            <a:ext cx="3535463" cy="931022"/>
            <a:chOff x="8622168" y="6183259"/>
            <a:chExt cx="3535463" cy="931022"/>
          </a:xfrm>
        </p:grpSpPr>
        <p:pic>
          <p:nvPicPr>
            <p:cNvPr id="31" name="图片 30">
              <a:extLst>
                <a:ext uri="{FF2B5EF4-FFF2-40B4-BE49-F238E27FC236}">
                  <a16:creationId xmlns:a16="http://schemas.microsoft.com/office/drawing/2014/main" xmlns="" id="{7076C3E9-6597-8195-1833-D24C6D649FA1}"/>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0929920" y="6384969"/>
              <a:ext cx="1227711" cy="497891"/>
            </a:xfrm>
            <a:prstGeom prst="rect">
              <a:avLst/>
            </a:prstGeom>
          </p:spPr>
        </p:pic>
        <p:pic>
          <p:nvPicPr>
            <p:cNvPr id="32" name="图片 31">
              <a:extLst>
                <a:ext uri="{FF2B5EF4-FFF2-40B4-BE49-F238E27FC236}">
                  <a16:creationId xmlns:a16="http://schemas.microsoft.com/office/drawing/2014/main" xmlns="" id="{97902BCE-85B2-EFEE-F0FF-C169253A668C}"/>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33" name="文本框 32">
              <a:extLst>
                <a:ext uri="{FF2B5EF4-FFF2-40B4-BE49-F238E27FC236}">
                  <a16:creationId xmlns:a16="http://schemas.microsoft.com/office/drawing/2014/main" xmlns="" id="{262940B4-6F5D-9F5D-CB13-F145BE9E26FB}"/>
                </a:ext>
              </a:extLst>
            </p:cNvPr>
            <p:cNvSpPr txBox="1"/>
            <p:nvPr/>
          </p:nvSpPr>
          <p:spPr>
            <a:xfrm>
              <a:off x="8622168" y="64985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1200" dirty="0">
                  <a:solidFill>
                    <a:srgbClr val="0E5FB3"/>
                  </a:solidFill>
                  <a:latin typeface="黑体" panose="02010609060101010101" pitchFamily="49" charset="-122"/>
                  <a:ea typeface="黑体" panose="02010609060101010101" pitchFamily="49" charset="-122"/>
                  <a:sym typeface="Calibri"/>
                </a:rPr>
                <a:t>合作企业与技术支持：</a:t>
              </a:r>
            </a:p>
          </p:txBody>
        </p:sp>
      </p:grpSp>
      <p:sp>
        <p:nvSpPr>
          <p:cNvPr id="15" name="文本框 25"/>
          <p:cNvSpPr txBox="1"/>
          <p:nvPr/>
        </p:nvSpPr>
        <p:spPr>
          <a:xfrm>
            <a:off x="4288774" y="3154394"/>
            <a:ext cx="8432721"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1" lang="zh-CN" altLang="zh-CN" sz="5400" b="1" i="1" spc="300" dirty="0">
                <a:solidFill>
                  <a:srgbClr val="FFFFFF"/>
                </a:solidFill>
                <a:cs typeface="+mn-ea"/>
              </a:rPr>
              <a:t>仓储安全管理</a:t>
            </a:r>
            <a:endParaRPr kumimoji="1" lang="zh-CN" altLang="en-US" sz="5400" b="1" i="1" spc="300" dirty="0">
              <a:solidFill>
                <a:srgbClr val="FFFFFF"/>
              </a:solidFill>
              <a:cs typeface="+mn-ea"/>
              <a:sym typeface="+mn-lt"/>
            </a:endParaRPr>
          </a:p>
        </p:txBody>
      </p:sp>
    </p:spTree>
    <p:extLst>
      <p:ext uri="{BB962C8B-B14F-4D97-AF65-F5344CB8AC3E}">
        <p14:creationId xmlns:p14="http://schemas.microsoft.com/office/powerpoint/2010/main" val="4163398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par>
                                <p:cTn id="8" presetID="22" presetClass="entr" presetSubtype="2" fill="hold" nodeType="withEffect">
                                  <p:stCondLst>
                                    <p:cond delay="25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1000"/>
                                        <p:tgtEl>
                                          <p:spTgt spid="38"/>
                                        </p:tgtEl>
                                      </p:cBhvr>
                                    </p:animEffect>
                                  </p:childTnLst>
                                </p:cTn>
                              </p:par>
                            </p:childTnLst>
                          </p:cTn>
                        </p:par>
                        <p:par>
                          <p:cTn id="11" fill="hold">
                            <p:stCondLst>
                              <p:cond delay="1250"/>
                            </p:stCondLst>
                            <p:childTnLst>
                              <p:par>
                                <p:cTn id="12" presetID="53" presetClass="entr" presetSubtype="1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16" grpId="0" bldLvl="0" animBg="1"/>
      <p:bldP spid="22" grpId="0" bldLvl="0" animBg="1"/>
      <p:bldP spid="24" grpId="0" bldLvl="0" animBg="1"/>
      <p:bldP spid="26" grpId="0" bldLvl="0" animBg="1"/>
      <p:bldP spid="39" grpId="0" bldLvl="0" animBg="1"/>
      <p:bldP spid="41" grpId="0" bldLvl="0" animBg="1"/>
      <p:bldP spid="2"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8"/>
          <p:cNvSpPr txBox="1"/>
          <p:nvPr/>
        </p:nvSpPr>
        <p:spPr>
          <a:xfrm>
            <a:off x="571676" y="7910"/>
            <a:ext cx="3271905" cy="400110"/>
          </a:xfrm>
          <a:prstGeom prst="rect">
            <a:avLst/>
          </a:prstGeom>
          <a:noFill/>
        </p:spPr>
        <p:txBody>
          <a:bodyPr wrap="square" rtlCol="0" anchor="ctr">
            <a:spAutoFit/>
          </a:bodyPr>
          <a:lstStyle/>
          <a:p>
            <a:pPr lvl="0">
              <a:defRPr/>
            </a:pPr>
            <a:r>
              <a:rPr lang="zh-CN" altLang="en-US" sz="2000" dirty="0">
                <a:solidFill>
                  <a:schemeClr val="bg1"/>
                </a:solidFill>
                <a:latin typeface="Microsoft YaHei" panose="020B0503020204020204" pitchFamily="34" charset="-122"/>
                <a:ea typeface="Microsoft YaHei" panose="020B0503020204020204" pitchFamily="34" charset="-122"/>
                <a:cs typeface="+mn-ea"/>
              </a:rPr>
              <a:t>仓库安全生产管理</a:t>
            </a:r>
          </a:p>
        </p:txBody>
      </p:sp>
      <p:sp>
        <p:nvSpPr>
          <p:cNvPr id="8" name="矩形 7">
            <a:extLst>
              <a:ext uri="{FF2B5EF4-FFF2-40B4-BE49-F238E27FC236}">
                <a16:creationId xmlns="" xmlns:a16="http://schemas.microsoft.com/office/drawing/2014/main" id="{512BC9AA-EBA3-BC96-D189-60370933908A}"/>
              </a:ext>
            </a:extLst>
          </p:cNvPr>
          <p:cNvSpPr/>
          <p:nvPr/>
        </p:nvSpPr>
        <p:spPr>
          <a:xfrm>
            <a:off x="5517395" y="-5842"/>
            <a:ext cx="6298584" cy="446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prstClr val="white"/>
              </a:solidFill>
              <a:latin typeface="Calibri" panose="020F0502020204030204"/>
              <a:ea typeface="宋体" panose="02010600030101010101" pitchFamily="2" charset="-122"/>
            </a:endParaRPr>
          </a:p>
        </p:txBody>
      </p:sp>
      <p:sp>
        <p:nvSpPr>
          <p:cNvPr id="12" name="矩形 11">
            <a:extLst>
              <a:ext uri="{FF2B5EF4-FFF2-40B4-BE49-F238E27FC236}">
                <a16:creationId xmlns="" xmlns:a16="http://schemas.microsoft.com/office/drawing/2014/main" id="{FA3BD48E-1133-FEC7-3643-F00E289341D9}"/>
              </a:ext>
            </a:extLst>
          </p:cNvPr>
          <p:cNvSpPr/>
          <p:nvPr/>
        </p:nvSpPr>
        <p:spPr>
          <a:xfrm>
            <a:off x="6190457" y="-27256"/>
            <a:ext cx="2015392"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prstClr val="white"/>
                </a:solidFill>
                <a:latin typeface="微软雅黑" panose="020B0503020204020204" pitchFamily="34" charset="-122"/>
                <a:ea typeface="微软雅黑" panose="020B0503020204020204" pitchFamily="34" charset="-122"/>
              </a:rPr>
              <a:t>安全生产管理措施</a:t>
            </a:r>
          </a:p>
        </p:txBody>
      </p:sp>
      <p:sp>
        <p:nvSpPr>
          <p:cNvPr id="6" name="矩形 5">
            <a:extLst>
              <a:ext uri="{FF2B5EF4-FFF2-40B4-BE49-F238E27FC236}">
                <a16:creationId xmlns="" xmlns:a16="http://schemas.microsoft.com/office/drawing/2014/main" id="{B1FD119B-3378-9F18-407F-9EEAC35BD1C8}"/>
              </a:ext>
            </a:extLst>
          </p:cNvPr>
          <p:cNvSpPr/>
          <p:nvPr/>
        </p:nvSpPr>
        <p:spPr>
          <a:xfrm>
            <a:off x="8466667" y="-28984"/>
            <a:ext cx="2158728" cy="468000"/>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kern="100" dirty="0">
                <a:effectLst/>
                <a:latin typeface="Microsoft YaHei" panose="020B0503020204020204" pitchFamily="34" charset="-122"/>
                <a:ea typeface="Microsoft YaHei" panose="020B0503020204020204" pitchFamily="34" charset="-122"/>
                <a:cs typeface="Times New Roman" panose="02020603050405020304" pitchFamily="18" charset="0"/>
              </a:rPr>
              <a:t>仓储安全</a:t>
            </a:r>
            <a:r>
              <a:rPr lang="zh-CN" altLang="zh-CN" sz="1800" b="1" kern="100" dirty="0">
                <a:effectLst/>
                <a:latin typeface="Microsoft YaHei" panose="020B0503020204020204" pitchFamily="34" charset="-122"/>
                <a:ea typeface="Microsoft YaHei" panose="020B0503020204020204" pitchFamily="34" charset="-122"/>
                <a:cs typeface="Times New Roman" panose="02020603050405020304" pitchFamily="18" charset="0"/>
              </a:rPr>
              <a:t>新</a:t>
            </a:r>
            <a:r>
              <a:rPr lang="zh-CN" altLang="zh-CN" b="1" kern="100" dirty="0">
                <a:effectLst/>
                <a:latin typeface="Microsoft YaHei" panose="020B0503020204020204" pitchFamily="34" charset="-122"/>
                <a:ea typeface="Microsoft YaHei" panose="020B0503020204020204" pitchFamily="34" charset="-122"/>
                <a:cs typeface="Times New Roman" panose="02020603050405020304" pitchFamily="18" charset="0"/>
              </a:rPr>
              <a:t>技术</a:t>
            </a:r>
            <a:endParaRPr lang="zh-CN" altLang="zh-CN"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cxnSp>
        <p:nvCxnSpPr>
          <p:cNvPr id="32" name="直接连接符 6">
            <a:extLst>
              <a:ext uri="{FF2B5EF4-FFF2-40B4-BE49-F238E27FC236}">
                <a16:creationId xmlns="" xmlns:a16="http://schemas.microsoft.com/office/drawing/2014/main" id="{DF68115A-6225-F72E-9229-BCB5073E3B4A}"/>
              </a:ext>
            </a:extLst>
          </p:cNvPr>
          <p:cNvCxnSpPr/>
          <p:nvPr/>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3" name="灯片编号占位符 7">
            <a:extLst>
              <a:ext uri="{FF2B5EF4-FFF2-40B4-BE49-F238E27FC236}">
                <a16:creationId xmlns="" xmlns:a16="http://schemas.microsoft.com/office/drawing/2014/main" id="{F2A327CA-2FB8-FA93-FD2F-D17A763C9AD4}"/>
              </a:ext>
            </a:extLst>
          </p:cNvPr>
          <p:cNvSpPr txBox="1">
            <a:spLocks/>
          </p:cNvSpPr>
          <p:nvPr/>
        </p:nvSpPr>
        <p:spPr>
          <a:xfrm>
            <a:off x="11419840" y="6276344"/>
            <a:ext cx="518160" cy="48704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E5C07-9C33-4F8C-BCBD-86A988EB5556}" type="slidenum">
              <a:rPr lang="zh-CN" altLang="en-US" smtClean="0"/>
              <a:pPr/>
              <a:t>10</a:t>
            </a:fld>
            <a:endParaRPr lang="zh-CN" altLang="en-US"/>
          </a:p>
        </p:txBody>
      </p:sp>
      <p:sp>
        <p:nvSpPr>
          <p:cNvPr id="4" name="文本框 3">
            <a:extLst>
              <a:ext uri="{FF2B5EF4-FFF2-40B4-BE49-F238E27FC236}">
                <a16:creationId xmlns="" xmlns:a16="http://schemas.microsoft.com/office/drawing/2014/main" id="{53D6B2E3-B29D-0A5C-931F-1D433DFE613F}"/>
              </a:ext>
            </a:extLst>
          </p:cNvPr>
          <p:cNvSpPr txBox="1"/>
          <p:nvPr/>
        </p:nvSpPr>
        <p:spPr>
          <a:xfrm>
            <a:off x="1350820" y="2567219"/>
            <a:ext cx="4313711" cy="2169825"/>
          </a:xfrm>
          <a:prstGeom prst="rect">
            <a:avLst/>
          </a:prstGeom>
          <a:noFill/>
        </p:spPr>
        <p:txBody>
          <a:bodyPr wrap="square">
            <a:spAutoFit/>
          </a:bodyPr>
          <a:lstStyle/>
          <a:p>
            <a:pPr algn="just">
              <a:lnSpc>
                <a:spcPct val="150000"/>
              </a:lnSpc>
            </a:pPr>
            <a:r>
              <a:rPr lang="zh-CN" altLang="zh-CN" sz="1800" kern="100" dirty="0">
                <a:solidFill>
                  <a:schemeClr val="bg1"/>
                </a:solidFill>
                <a:effectLst/>
                <a:latin typeface="DengXian" panose="02010600030101010101" pitchFamily="2" charset="-122"/>
                <a:ea typeface="DengXian" panose="02010600030101010101" pitchFamily="2" charset="-122"/>
                <a:cs typeface="Times New Roman" panose="02020603050405020304" pitchFamily="18" charset="0"/>
              </a:rPr>
              <a:t>火灾初期一般都会产生烟雾、高温和火光，火灾探测器就是利用一些敏感元件和电子线路，将上述物理现象转变为电信号，然后送给报警器的一类特殊的传感器</a:t>
            </a:r>
            <a:r>
              <a:rPr lang="zh-CN" altLang="en-US" sz="1800" kern="100" dirty="0">
                <a:solidFill>
                  <a:schemeClr val="bg1"/>
                </a:solidFill>
                <a:effectLst/>
                <a:latin typeface="DengXian" panose="02010600030101010101" pitchFamily="2" charset="-122"/>
                <a:ea typeface="DengXian" panose="02010600030101010101" pitchFamily="2" charset="-122"/>
                <a:cs typeface="Times New Roman" panose="02020603050405020304" pitchFamily="18" charset="0"/>
              </a:rPr>
              <a:t>。</a:t>
            </a:r>
            <a:r>
              <a:rPr lang="zh-CN" altLang="zh-CN" sz="1800" kern="100" dirty="0">
                <a:solidFill>
                  <a:schemeClr val="bg1"/>
                </a:solidFill>
                <a:effectLst/>
                <a:latin typeface="DengXian" panose="02010600030101010101" pitchFamily="2" charset="-122"/>
                <a:ea typeface="DengXian" panose="02010600030101010101" pitchFamily="2" charset="-122"/>
                <a:cs typeface="Times New Roman" panose="02020603050405020304" pitchFamily="18" charset="0"/>
              </a:rPr>
              <a:t>主要有感烟，感温和光辐射传感器三种类型。</a:t>
            </a:r>
          </a:p>
        </p:txBody>
      </p:sp>
      <p:sp>
        <p:nvSpPr>
          <p:cNvPr id="7" name="文本框 6">
            <a:extLst>
              <a:ext uri="{FF2B5EF4-FFF2-40B4-BE49-F238E27FC236}">
                <a16:creationId xmlns="" xmlns:a16="http://schemas.microsoft.com/office/drawing/2014/main" id="{C92E76C8-31C1-4816-12F5-4E9498C97E89}"/>
              </a:ext>
            </a:extLst>
          </p:cNvPr>
          <p:cNvSpPr txBox="1"/>
          <p:nvPr/>
        </p:nvSpPr>
        <p:spPr>
          <a:xfrm>
            <a:off x="1350818" y="1952896"/>
            <a:ext cx="6097978" cy="461665"/>
          </a:xfrm>
          <a:prstGeom prst="rect">
            <a:avLst/>
          </a:prstGeom>
          <a:noFill/>
        </p:spPr>
        <p:txBody>
          <a:bodyPr wrap="square">
            <a:spAutoFit/>
          </a:bodyPr>
          <a:lstStyle/>
          <a:p>
            <a:pPr marL="342900" indent="-342900" algn="just">
              <a:buFont typeface="Wingdings" pitchFamily="2" charset="2"/>
              <a:buChar char="p"/>
            </a:pPr>
            <a:r>
              <a:rPr lang="zh-CN" altLang="zh-CN" sz="24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rPr>
              <a:t>火灾探测器</a:t>
            </a:r>
          </a:p>
        </p:txBody>
      </p:sp>
      <p:pic>
        <p:nvPicPr>
          <p:cNvPr id="9" name="图片 8">
            <a:extLst>
              <a:ext uri="{FF2B5EF4-FFF2-40B4-BE49-F238E27FC236}">
                <a16:creationId xmlns="" xmlns:a16="http://schemas.microsoft.com/office/drawing/2014/main" id="{47625430-FF7B-A8E9-1C9E-B3071DA7F604}"/>
              </a:ext>
            </a:extLst>
          </p:cNvPr>
          <p:cNvPicPr>
            <a:picLocks noChangeAspect="1"/>
          </p:cNvPicPr>
          <p:nvPr/>
        </p:nvPicPr>
        <p:blipFill>
          <a:blip r:embed="rId3"/>
          <a:stretch>
            <a:fillRect/>
          </a:stretch>
        </p:blipFill>
        <p:spPr>
          <a:xfrm>
            <a:off x="7571381" y="1939190"/>
            <a:ext cx="3460350" cy="2835255"/>
          </a:xfrm>
          <a:prstGeom prst="rect">
            <a:avLst/>
          </a:prstGeom>
        </p:spPr>
      </p:pic>
    </p:spTree>
    <p:extLst>
      <p:ext uri="{BB962C8B-B14F-4D97-AF65-F5344CB8AC3E}">
        <p14:creationId xmlns:p14="http://schemas.microsoft.com/office/powerpoint/2010/main" val="47453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8"/>
          <p:cNvSpPr txBox="1"/>
          <p:nvPr/>
        </p:nvSpPr>
        <p:spPr>
          <a:xfrm>
            <a:off x="571676" y="7910"/>
            <a:ext cx="3271905" cy="400110"/>
          </a:xfrm>
          <a:prstGeom prst="rect">
            <a:avLst/>
          </a:prstGeom>
          <a:noFill/>
        </p:spPr>
        <p:txBody>
          <a:bodyPr wrap="square" rtlCol="0" anchor="ctr">
            <a:spAutoFit/>
          </a:bodyPr>
          <a:lstStyle/>
          <a:p>
            <a:pPr lvl="0">
              <a:defRPr/>
            </a:pPr>
            <a:r>
              <a:rPr lang="zh-CN" altLang="en-US" sz="2000" dirty="0">
                <a:solidFill>
                  <a:schemeClr val="bg1"/>
                </a:solidFill>
                <a:latin typeface="Microsoft YaHei" panose="020B0503020204020204" pitchFamily="34" charset="-122"/>
                <a:ea typeface="Microsoft YaHei" panose="020B0503020204020204" pitchFamily="34" charset="-122"/>
                <a:cs typeface="+mn-ea"/>
              </a:rPr>
              <a:t>仓库安全生产管理</a:t>
            </a:r>
          </a:p>
        </p:txBody>
      </p:sp>
      <p:sp>
        <p:nvSpPr>
          <p:cNvPr id="8" name="矩形 7">
            <a:extLst>
              <a:ext uri="{FF2B5EF4-FFF2-40B4-BE49-F238E27FC236}">
                <a16:creationId xmlns="" xmlns:a16="http://schemas.microsoft.com/office/drawing/2014/main" id="{512BC9AA-EBA3-BC96-D189-60370933908A}"/>
              </a:ext>
            </a:extLst>
          </p:cNvPr>
          <p:cNvSpPr/>
          <p:nvPr/>
        </p:nvSpPr>
        <p:spPr>
          <a:xfrm>
            <a:off x="5517395" y="-5842"/>
            <a:ext cx="6298584" cy="446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prstClr val="white"/>
              </a:solidFill>
              <a:latin typeface="Calibri" panose="020F0502020204030204"/>
              <a:ea typeface="宋体" panose="02010600030101010101" pitchFamily="2" charset="-122"/>
            </a:endParaRPr>
          </a:p>
        </p:txBody>
      </p:sp>
      <p:sp>
        <p:nvSpPr>
          <p:cNvPr id="12" name="矩形 11">
            <a:extLst>
              <a:ext uri="{FF2B5EF4-FFF2-40B4-BE49-F238E27FC236}">
                <a16:creationId xmlns="" xmlns:a16="http://schemas.microsoft.com/office/drawing/2014/main" id="{FA3BD48E-1133-FEC7-3643-F00E289341D9}"/>
              </a:ext>
            </a:extLst>
          </p:cNvPr>
          <p:cNvSpPr/>
          <p:nvPr/>
        </p:nvSpPr>
        <p:spPr>
          <a:xfrm>
            <a:off x="6190457" y="-27256"/>
            <a:ext cx="2015392"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prstClr val="white"/>
                </a:solidFill>
                <a:latin typeface="微软雅黑" panose="020B0503020204020204" pitchFamily="34" charset="-122"/>
                <a:ea typeface="微软雅黑" panose="020B0503020204020204" pitchFamily="34" charset="-122"/>
              </a:rPr>
              <a:t>安全生产管理措施</a:t>
            </a:r>
          </a:p>
        </p:txBody>
      </p:sp>
      <p:sp>
        <p:nvSpPr>
          <p:cNvPr id="6" name="矩形 5">
            <a:extLst>
              <a:ext uri="{FF2B5EF4-FFF2-40B4-BE49-F238E27FC236}">
                <a16:creationId xmlns="" xmlns:a16="http://schemas.microsoft.com/office/drawing/2014/main" id="{B1FD119B-3378-9F18-407F-9EEAC35BD1C8}"/>
              </a:ext>
            </a:extLst>
          </p:cNvPr>
          <p:cNvSpPr/>
          <p:nvPr/>
        </p:nvSpPr>
        <p:spPr>
          <a:xfrm>
            <a:off x="8466667" y="-28984"/>
            <a:ext cx="2158728" cy="468000"/>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kern="100" dirty="0">
                <a:effectLst/>
                <a:latin typeface="Microsoft YaHei" panose="020B0503020204020204" pitchFamily="34" charset="-122"/>
                <a:ea typeface="Microsoft YaHei" panose="020B0503020204020204" pitchFamily="34" charset="-122"/>
                <a:cs typeface="Times New Roman" panose="02020603050405020304" pitchFamily="18" charset="0"/>
              </a:rPr>
              <a:t>仓储安全</a:t>
            </a:r>
            <a:r>
              <a:rPr lang="zh-CN" altLang="zh-CN" sz="1800" b="1" kern="100" dirty="0">
                <a:effectLst/>
                <a:latin typeface="Microsoft YaHei" panose="020B0503020204020204" pitchFamily="34" charset="-122"/>
                <a:ea typeface="Microsoft YaHei" panose="020B0503020204020204" pitchFamily="34" charset="-122"/>
                <a:cs typeface="Times New Roman" panose="02020603050405020304" pitchFamily="18" charset="0"/>
              </a:rPr>
              <a:t>新</a:t>
            </a:r>
            <a:r>
              <a:rPr lang="zh-CN" altLang="zh-CN" b="1" kern="100" dirty="0">
                <a:effectLst/>
                <a:latin typeface="Microsoft YaHei" panose="020B0503020204020204" pitchFamily="34" charset="-122"/>
                <a:ea typeface="Microsoft YaHei" panose="020B0503020204020204" pitchFamily="34" charset="-122"/>
                <a:cs typeface="Times New Roman" panose="02020603050405020304" pitchFamily="18" charset="0"/>
              </a:rPr>
              <a:t>技术</a:t>
            </a:r>
            <a:endParaRPr lang="zh-CN" altLang="zh-CN"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cxnSp>
        <p:nvCxnSpPr>
          <p:cNvPr id="32" name="直接连接符 6">
            <a:extLst>
              <a:ext uri="{FF2B5EF4-FFF2-40B4-BE49-F238E27FC236}">
                <a16:creationId xmlns="" xmlns:a16="http://schemas.microsoft.com/office/drawing/2014/main" id="{DF68115A-6225-F72E-9229-BCB5073E3B4A}"/>
              </a:ext>
            </a:extLst>
          </p:cNvPr>
          <p:cNvCxnSpPr/>
          <p:nvPr/>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3" name="灯片编号占位符 7">
            <a:extLst>
              <a:ext uri="{FF2B5EF4-FFF2-40B4-BE49-F238E27FC236}">
                <a16:creationId xmlns="" xmlns:a16="http://schemas.microsoft.com/office/drawing/2014/main" id="{F2A327CA-2FB8-FA93-FD2F-D17A763C9AD4}"/>
              </a:ext>
            </a:extLst>
          </p:cNvPr>
          <p:cNvSpPr txBox="1">
            <a:spLocks/>
          </p:cNvSpPr>
          <p:nvPr/>
        </p:nvSpPr>
        <p:spPr>
          <a:xfrm>
            <a:off x="11419840" y="6276344"/>
            <a:ext cx="518160" cy="48704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E5C07-9C33-4F8C-BCBD-86A988EB5556}" type="slidenum">
              <a:rPr lang="zh-CN" altLang="en-US" smtClean="0"/>
              <a:pPr/>
              <a:t>11</a:t>
            </a:fld>
            <a:endParaRPr lang="zh-CN" altLang="en-US"/>
          </a:p>
        </p:txBody>
      </p:sp>
      <p:sp>
        <p:nvSpPr>
          <p:cNvPr id="4" name="文本框 3">
            <a:extLst>
              <a:ext uri="{FF2B5EF4-FFF2-40B4-BE49-F238E27FC236}">
                <a16:creationId xmlns="" xmlns:a16="http://schemas.microsoft.com/office/drawing/2014/main" id="{53D6B2E3-B29D-0A5C-931F-1D433DFE613F}"/>
              </a:ext>
            </a:extLst>
          </p:cNvPr>
          <p:cNvSpPr txBox="1"/>
          <p:nvPr/>
        </p:nvSpPr>
        <p:spPr>
          <a:xfrm>
            <a:off x="1350820" y="2567216"/>
            <a:ext cx="4313711" cy="1938992"/>
          </a:xfrm>
          <a:prstGeom prst="rect">
            <a:avLst/>
          </a:prstGeom>
          <a:noFill/>
        </p:spPr>
        <p:txBody>
          <a:bodyPr wrap="square">
            <a:spAutoFit/>
          </a:bodyPr>
          <a:lstStyle/>
          <a:p>
            <a:pPr algn="just">
              <a:lnSpc>
                <a:spcPct val="150000"/>
              </a:lnSpc>
            </a:pPr>
            <a:r>
              <a:rPr lang="zh-CN" altLang="zh-CN" sz="2000" dirty="0">
                <a:solidFill>
                  <a:schemeClr val="bg1"/>
                </a:solidFill>
                <a:effectLst/>
                <a:ea typeface="DengXian" panose="02010600030101010101" pitchFamily="2" charset="-122"/>
                <a:cs typeface="Times New Roman" panose="02020603050405020304" pitchFamily="18" charset="0"/>
              </a:rPr>
              <a:t>作用是接收探测器感知的火灾信号，用灯光或数码显示火灾发生的部位，记录火灾发生的时间，并发出声、光等报警信号。</a:t>
            </a:r>
            <a:r>
              <a:rPr lang="zh-CN" altLang="zh-CN" sz="2000" dirty="0">
                <a:solidFill>
                  <a:schemeClr val="bg1"/>
                </a:solidFill>
                <a:effectLst/>
              </a:rPr>
              <a:t> </a:t>
            </a:r>
            <a:endParaRPr lang="zh-CN" altLang="zh-CN" sz="2000" kern="100" dirty="0">
              <a:solidFill>
                <a:schemeClr val="bg1"/>
              </a:solidFill>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7" name="文本框 6">
            <a:extLst>
              <a:ext uri="{FF2B5EF4-FFF2-40B4-BE49-F238E27FC236}">
                <a16:creationId xmlns="" xmlns:a16="http://schemas.microsoft.com/office/drawing/2014/main" id="{C92E76C8-31C1-4816-12F5-4E9498C97E89}"/>
              </a:ext>
            </a:extLst>
          </p:cNvPr>
          <p:cNvSpPr txBox="1"/>
          <p:nvPr/>
        </p:nvSpPr>
        <p:spPr>
          <a:xfrm>
            <a:off x="1350818" y="1952896"/>
            <a:ext cx="6097978" cy="461665"/>
          </a:xfrm>
          <a:prstGeom prst="rect">
            <a:avLst/>
          </a:prstGeom>
          <a:noFill/>
        </p:spPr>
        <p:txBody>
          <a:bodyPr wrap="square">
            <a:spAutoFit/>
          </a:bodyPr>
          <a:lstStyle/>
          <a:p>
            <a:pPr marL="342900" indent="-342900" algn="just">
              <a:buFont typeface="Wingdings" pitchFamily="2" charset="2"/>
              <a:buChar char="p"/>
            </a:pPr>
            <a:r>
              <a:rPr lang="zh-CN" altLang="zh-CN" sz="24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rPr>
              <a:t>火灾</a:t>
            </a:r>
            <a:r>
              <a:rPr lang="zh-CN" altLang="en-US" sz="24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rPr>
              <a:t>报警</a:t>
            </a:r>
            <a:r>
              <a:rPr lang="zh-CN" altLang="zh-CN" sz="24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rPr>
              <a:t>器</a:t>
            </a:r>
          </a:p>
        </p:txBody>
      </p:sp>
      <p:graphicFrame>
        <p:nvGraphicFramePr>
          <p:cNvPr id="2" name="图示 1">
            <a:extLst>
              <a:ext uri="{FF2B5EF4-FFF2-40B4-BE49-F238E27FC236}">
                <a16:creationId xmlns="" xmlns:a16="http://schemas.microsoft.com/office/drawing/2014/main" id="{1CC11ECD-1293-DFBE-DB05-F66DB126C593}"/>
              </a:ext>
            </a:extLst>
          </p:cNvPr>
          <p:cNvGraphicFramePr/>
          <p:nvPr>
            <p:extLst>
              <p:ext uri="{D42A27DB-BD31-4B8C-83A1-F6EECF244321}">
                <p14:modId xmlns:p14="http://schemas.microsoft.com/office/powerpoint/2010/main" val="2534967580"/>
              </p:ext>
            </p:extLst>
          </p:nvPr>
        </p:nvGraphicFramePr>
        <p:xfrm>
          <a:off x="6994566" y="1741526"/>
          <a:ext cx="4069014" cy="3374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863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8"/>
          <p:cNvSpPr txBox="1"/>
          <p:nvPr/>
        </p:nvSpPr>
        <p:spPr>
          <a:xfrm>
            <a:off x="571676" y="7910"/>
            <a:ext cx="3271905" cy="400110"/>
          </a:xfrm>
          <a:prstGeom prst="rect">
            <a:avLst/>
          </a:prstGeom>
          <a:noFill/>
        </p:spPr>
        <p:txBody>
          <a:bodyPr wrap="square" rtlCol="0" anchor="ctr">
            <a:spAutoFit/>
          </a:bodyPr>
          <a:lstStyle/>
          <a:p>
            <a:pPr lvl="0">
              <a:defRPr/>
            </a:pPr>
            <a:r>
              <a:rPr lang="zh-CN" altLang="en-US" sz="2000" dirty="0">
                <a:solidFill>
                  <a:schemeClr val="bg1"/>
                </a:solidFill>
                <a:latin typeface="Microsoft YaHei" panose="020B0503020204020204" pitchFamily="34" charset="-122"/>
                <a:ea typeface="Microsoft YaHei" panose="020B0503020204020204" pitchFamily="34" charset="-122"/>
                <a:cs typeface="+mn-ea"/>
              </a:rPr>
              <a:t>仓库安全生产管理</a:t>
            </a:r>
          </a:p>
        </p:txBody>
      </p:sp>
      <p:sp>
        <p:nvSpPr>
          <p:cNvPr id="8" name="矩形 7">
            <a:extLst>
              <a:ext uri="{FF2B5EF4-FFF2-40B4-BE49-F238E27FC236}">
                <a16:creationId xmlns="" xmlns:a16="http://schemas.microsoft.com/office/drawing/2014/main" id="{512BC9AA-EBA3-BC96-D189-60370933908A}"/>
              </a:ext>
            </a:extLst>
          </p:cNvPr>
          <p:cNvSpPr/>
          <p:nvPr/>
        </p:nvSpPr>
        <p:spPr>
          <a:xfrm>
            <a:off x="5517395" y="-5842"/>
            <a:ext cx="6298584" cy="446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prstClr val="white"/>
              </a:solidFill>
              <a:latin typeface="Calibri" panose="020F0502020204030204"/>
              <a:ea typeface="宋体" panose="02010600030101010101" pitchFamily="2" charset="-122"/>
            </a:endParaRPr>
          </a:p>
        </p:txBody>
      </p:sp>
      <p:sp>
        <p:nvSpPr>
          <p:cNvPr id="12" name="矩形 11">
            <a:extLst>
              <a:ext uri="{FF2B5EF4-FFF2-40B4-BE49-F238E27FC236}">
                <a16:creationId xmlns="" xmlns:a16="http://schemas.microsoft.com/office/drawing/2014/main" id="{FA3BD48E-1133-FEC7-3643-F00E289341D9}"/>
              </a:ext>
            </a:extLst>
          </p:cNvPr>
          <p:cNvSpPr/>
          <p:nvPr/>
        </p:nvSpPr>
        <p:spPr>
          <a:xfrm>
            <a:off x="6190457" y="-27256"/>
            <a:ext cx="2015392"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prstClr val="white"/>
                </a:solidFill>
                <a:latin typeface="微软雅黑" panose="020B0503020204020204" pitchFamily="34" charset="-122"/>
                <a:ea typeface="微软雅黑" panose="020B0503020204020204" pitchFamily="34" charset="-122"/>
              </a:rPr>
              <a:t>安全生产管理措施</a:t>
            </a:r>
          </a:p>
        </p:txBody>
      </p:sp>
      <p:sp>
        <p:nvSpPr>
          <p:cNvPr id="6" name="矩形 5">
            <a:extLst>
              <a:ext uri="{FF2B5EF4-FFF2-40B4-BE49-F238E27FC236}">
                <a16:creationId xmlns="" xmlns:a16="http://schemas.microsoft.com/office/drawing/2014/main" id="{B1FD119B-3378-9F18-407F-9EEAC35BD1C8}"/>
              </a:ext>
            </a:extLst>
          </p:cNvPr>
          <p:cNvSpPr/>
          <p:nvPr/>
        </p:nvSpPr>
        <p:spPr>
          <a:xfrm>
            <a:off x="8466667" y="-28984"/>
            <a:ext cx="2158728" cy="468000"/>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kern="100" dirty="0">
                <a:effectLst/>
                <a:latin typeface="Microsoft YaHei" panose="020B0503020204020204" pitchFamily="34" charset="-122"/>
                <a:ea typeface="Microsoft YaHei" panose="020B0503020204020204" pitchFamily="34" charset="-122"/>
                <a:cs typeface="Times New Roman" panose="02020603050405020304" pitchFamily="18" charset="0"/>
              </a:rPr>
              <a:t>仓储安全</a:t>
            </a:r>
            <a:r>
              <a:rPr lang="zh-CN" altLang="zh-CN" sz="1800" b="1" kern="100" dirty="0">
                <a:effectLst/>
                <a:latin typeface="Microsoft YaHei" panose="020B0503020204020204" pitchFamily="34" charset="-122"/>
                <a:ea typeface="Microsoft YaHei" panose="020B0503020204020204" pitchFamily="34" charset="-122"/>
                <a:cs typeface="Times New Roman" panose="02020603050405020304" pitchFamily="18" charset="0"/>
              </a:rPr>
              <a:t>新</a:t>
            </a:r>
            <a:r>
              <a:rPr lang="zh-CN" altLang="zh-CN" b="1" kern="100" dirty="0">
                <a:effectLst/>
                <a:latin typeface="Microsoft YaHei" panose="020B0503020204020204" pitchFamily="34" charset="-122"/>
                <a:ea typeface="Microsoft YaHei" panose="020B0503020204020204" pitchFamily="34" charset="-122"/>
                <a:cs typeface="Times New Roman" panose="02020603050405020304" pitchFamily="18" charset="0"/>
              </a:rPr>
              <a:t>技术</a:t>
            </a:r>
            <a:endParaRPr lang="zh-CN" altLang="zh-CN"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cxnSp>
        <p:nvCxnSpPr>
          <p:cNvPr id="32" name="直接连接符 6">
            <a:extLst>
              <a:ext uri="{FF2B5EF4-FFF2-40B4-BE49-F238E27FC236}">
                <a16:creationId xmlns="" xmlns:a16="http://schemas.microsoft.com/office/drawing/2014/main" id="{DF68115A-6225-F72E-9229-BCB5073E3B4A}"/>
              </a:ext>
            </a:extLst>
          </p:cNvPr>
          <p:cNvCxnSpPr/>
          <p:nvPr/>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3" name="灯片编号占位符 7">
            <a:extLst>
              <a:ext uri="{FF2B5EF4-FFF2-40B4-BE49-F238E27FC236}">
                <a16:creationId xmlns="" xmlns:a16="http://schemas.microsoft.com/office/drawing/2014/main" id="{F2A327CA-2FB8-FA93-FD2F-D17A763C9AD4}"/>
              </a:ext>
            </a:extLst>
          </p:cNvPr>
          <p:cNvSpPr txBox="1">
            <a:spLocks/>
          </p:cNvSpPr>
          <p:nvPr/>
        </p:nvSpPr>
        <p:spPr>
          <a:xfrm>
            <a:off x="11419840" y="6276344"/>
            <a:ext cx="518160" cy="48704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E5C07-9C33-4F8C-BCBD-86A988EB5556}" type="slidenum">
              <a:rPr lang="zh-CN" altLang="en-US" smtClean="0"/>
              <a:pPr/>
              <a:t>12</a:t>
            </a:fld>
            <a:endParaRPr lang="zh-CN" altLang="en-US"/>
          </a:p>
        </p:txBody>
      </p:sp>
      <p:sp>
        <p:nvSpPr>
          <p:cNvPr id="7" name="文本框 6">
            <a:extLst>
              <a:ext uri="{FF2B5EF4-FFF2-40B4-BE49-F238E27FC236}">
                <a16:creationId xmlns="" xmlns:a16="http://schemas.microsoft.com/office/drawing/2014/main" id="{C92E76C8-31C1-4816-12F5-4E9498C97E89}"/>
              </a:ext>
            </a:extLst>
          </p:cNvPr>
          <p:cNvSpPr txBox="1"/>
          <p:nvPr/>
        </p:nvSpPr>
        <p:spPr>
          <a:xfrm>
            <a:off x="1267691" y="1224063"/>
            <a:ext cx="6097978" cy="461665"/>
          </a:xfrm>
          <a:prstGeom prst="rect">
            <a:avLst/>
          </a:prstGeom>
          <a:noFill/>
        </p:spPr>
        <p:txBody>
          <a:bodyPr wrap="square">
            <a:spAutoFit/>
          </a:bodyPr>
          <a:lstStyle/>
          <a:p>
            <a:pPr marL="342900" indent="-342900" algn="just">
              <a:buFont typeface="Wingdings" pitchFamily="2" charset="2"/>
              <a:buChar char="Ø"/>
            </a:pPr>
            <a:r>
              <a:rPr lang="zh-CN" altLang="en-US" sz="24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rPr>
              <a:t>防盗报警技术</a:t>
            </a:r>
            <a:endParaRPr lang="zh-CN" altLang="zh-CN" sz="24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3" name="文本框 2">
            <a:extLst>
              <a:ext uri="{FF2B5EF4-FFF2-40B4-BE49-F238E27FC236}">
                <a16:creationId xmlns="" xmlns:a16="http://schemas.microsoft.com/office/drawing/2014/main" id="{0A9A8403-491F-2D55-0485-0123D87B7220}"/>
              </a:ext>
            </a:extLst>
          </p:cNvPr>
          <p:cNvSpPr txBox="1"/>
          <p:nvPr/>
        </p:nvSpPr>
        <p:spPr>
          <a:xfrm>
            <a:off x="1267693" y="2294821"/>
            <a:ext cx="4316679" cy="2862322"/>
          </a:xfrm>
          <a:prstGeom prst="rect">
            <a:avLst/>
          </a:prstGeom>
          <a:noFill/>
        </p:spPr>
        <p:txBody>
          <a:bodyPr wrap="square">
            <a:spAutoFit/>
          </a:bodyPr>
          <a:lstStyle/>
          <a:p>
            <a:pPr>
              <a:lnSpc>
                <a:spcPct val="150000"/>
              </a:lnSpc>
            </a:pPr>
            <a:r>
              <a:rPr lang="zh-CN" altLang="zh-CN" sz="2000" dirty="0">
                <a:solidFill>
                  <a:schemeClr val="bg1"/>
                </a:solidFill>
                <a:effectLst/>
                <a:ea typeface="DengXian" panose="02010600030101010101" pitchFamily="2" charset="-122"/>
                <a:cs typeface="Times New Roman" panose="02020603050405020304" pitchFamily="18" charset="0"/>
              </a:rPr>
              <a:t>防盗报警系统主要由防盗报警传感器和防盗报警控制器构成。防盗报警传感器设在受保护现场，用来对被监视目标进行探测；报警控制器设在值班室，接收传感器送来的盗情信息，进行报警</a:t>
            </a:r>
            <a:r>
              <a:rPr lang="zh-CN" altLang="en-US" sz="2000" dirty="0">
                <a:solidFill>
                  <a:schemeClr val="bg1"/>
                </a:solidFill>
                <a:effectLst/>
                <a:ea typeface="DengXian" panose="02010600030101010101" pitchFamily="2" charset="-122"/>
                <a:cs typeface="Times New Roman" panose="02020603050405020304" pitchFamily="18" charset="0"/>
              </a:rPr>
              <a:t>。</a:t>
            </a:r>
            <a:r>
              <a:rPr lang="zh-CN" altLang="zh-CN" sz="2000" dirty="0">
                <a:solidFill>
                  <a:schemeClr val="bg1"/>
                </a:solidFill>
                <a:effectLst/>
              </a:rPr>
              <a:t> </a:t>
            </a:r>
            <a:endParaRPr lang="zh-CN" altLang="en-US" sz="2000" dirty="0">
              <a:solidFill>
                <a:schemeClr val="bg1"/>
              </a:solidFill>
            </a:endParaRPr>
          </a:p>
        </p:txBody>
      </p:sp>
      <p:pic>
        <p:nvPicPr>
          <p:cNvPr id="11" name="图片 10">
            <a:extLst>
              <a:ext uri="{FF2B5EF4-FFF2-40B4-BE49-F238E27FC236}">
                <a16:creationId xmlns="" xmlns:a16="http://schemas.microsoft.com/office/drawing/2014/main" id="{7E4BF736-2B30-CF86-6877-1BACDEAE587A}"/>
              </a:ext>
            </a:extLst>
          </p:cNvPr>
          <p:cNvPicPr>
            <a:picLocks noChangeAspect="1"/>
          </p:cNvPicPr>
          <p:nvPr/>
        </p:nvPicPr>
        <p:blipFill rotWithShape="1">
          <a:blip r:embed="rId3">
            <a:extLst>
              <a:ext uri="{28A0092B-C50C-407E-A947-70E740481C1C}">
                <a14:useLocalDpi xmlns:a14="http://schemas.microsoft.com/office/drawing/2010/main" val="0"/>
              </a:ext>
            </a:extLst>
          </a:blip>
          <a:srcRect t="9033"/>
          <a:stretch/>
        </p:blipFill>
        <p:spPr>
          <a:xfrm>
            <a:off x="6275636" y="1811868"/>
            <a:ext cx="5403284" cy="3434403"/>
          </a:xfrm>
          <a:prstGeom prst="rect">
            <a:avLst/>
          </a:prstGeom>
        </p:spPr>
      </p:pic>
    </p:spTree>
    <p:extLst>
      <p:ext uri="{BB962C8B-B14F-4D97-AF65-F5344CB8AC3E}">
        <p14:creationId xmlns:p14="http://schemas.microsoft.com/office/powerpoint/2010/main" val="91280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F808F4AA-19DC-83A8-D4FF-05EF69572E70}"/>
              </a:ext>
            </a:extLst>
          </p:cNvPr>
          <p:cNvSpPr/>
          <p:nvPr/>
        </p:nvSpPr>
        <p:spPr>
          <a:xfrm>
            <a:off x="572705" y="-23378"/>
            <a:ext cx="2717343" cy="461665"/>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内容小结</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 xmlns:a16="http://schemas.microsoft.com/office/drawing/2014/main" id="{E5B991DB-6150-065D-904C-65F0D7802A7B}"/>
              </a:ext>
            </a:extLst>
          </p:cNvPr>
          <p:cNvGrpSpPr/>
          <p:nvPr/>
        </p:nvGrpSpPr>
        <p:grpSpPr>
          <a:xfrm>
            <a:off x="2543909" y="1517088"/>
            <a:ext cx="4755794" cy="640420"/>
            <a:chOff x="2379643" y="2020513"/>
            <a:chExt cx="6629766" cy="824548"/>
          </a:xfrm>
        </p:grpSpPr>
        <p:grpSp>
          <p:nvGrpSpPr>
            <p:cNvPr id="4" name="组合 3">
              <a:extLst>
                <a:ext uri="{FF2B5EF4-FFF2-40B4-BE49-F238E27FC236}">
                  <a16:creationId xmlns="" xmlns:a16="http://schemas.microsoft.com/office/drawing/2014/main" id="{2573020D-2947-6542-533A-B07A0F903561}"/>
                </a:ext>
              </a:extLst>
            </p:cNvPr>
            <p:cNvGrpSpPr/>
            <p:nvPr/>
          </p:nvGrpSpPr>
          <p:grpSpPr>
            <a:xfrm>
              <a:off x="2379643" y="2020513"/>
              <a:ext cx="856681" cy="824548"/>
              <a:chOff x="2379643" y="2020513"/>
              <a:chExt cx="856681" cy="824548"/>
            </a:xfrm>
          </p:grpSpPr>
          <p:sp>
            <p:nvSpPr>
              <p:cNvPr id="6" name="椭圆 5">
                <a:extLst>
                  <a:ext uri="{FF2B5EF4-FFF2-40B4-BE49-F238E27FC236}">
                    <a16:creationId xmlns="" xmlns:a16="http://schemas.microsoft.com/office/drawing/2014/main" id="{9AC8CDD3-CFE2-41DB-2B12-813573EFC1AF}"/>
                  </a:ext>
                </a:extLst>
              </p:cNvPr>
              <p:cNvSpPr/>
              <p:nvPr/>
            </p:nvSpPr>
            <p:spPr>
              <a:xfrm>
                <a:off x="2379643" y="2020513"/>
                <a:ext cx="856681" cy="824548"/>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ea typeface="微软雅黑"/>
                </a:endParaRPr>
              </a:p>
            </p:txBody>
          </p:sp>
          <p:sp>
            <p:nvSpPr>
              <p:cNvPr id="7" name="文本框 6">
                <a:extLst>
                  <a:ext uri="{FF2B5EF4-FFF2-40B4-BE49-F238E27FC236}">
                    <a16:creationId xmlns="" xmlns:a16="http://schemas.microsoft.com/office/drawing/2014/main" id="{C7D20479-9FF7-74A4-ED84-E325718FF6F5}"/>
                  </a:ext>
                </a:extLst>
              </p:cNvPr>
              <p:cNvSpPr txBox="1"/>
              <p:nvPr/>
            </p:nvSpPr>
            <p:spPr>
              <a:xfrm>
                <a:off x="2488147" y="2140400"/>
                <a:ext cx="709506" cy="594400"/>
              </a:xfrm>
              <a:prstGeom prst="rect">
                <a:avLst/>
              </a:prstGeom>
              <a:noFill/>
            </p:spPr>
            <p:txBody>
              <a:bodyPr wrap="square" rtlCol="0">
                <a:spAutoFit/>
              </a:bodyPr>
              <a:lstStyle/>
              <a:p>
                <a:r>
                  <a:rPr lang="en-US" altLang="zh-CN" sz="2400" dirty="0">
                    <a:solidFill>
                      <a:srgbClr val="2980B9"/>
                    </a:solidFill>
                    <a:latin typeface="Impact" panose="020B0806030902050204" pitchFamily="34" charset="0"/>
                  </a:rPr>
                  <a:t>01</a:t>
                </a:r>
                <a:endParaRPr lang="zh-CN" altLang="en-US" sz="2400" dirty="0">
                  <a:solidFill>
                    <a:srgbClr val="2980B9"/>
                  </a:solidFill>
                  <a:latin typeface="Impact" panose="020B0806030902050204" pitchFamily="34" charset="0"/>
                </a:endParaRPr>
              </a:p>
            </p:txBody>
          </p:sp>
        </p:grpSp>
        <p:sp>
          <p:nvSpPr>
            <p:cNvPr id="5" name="矩形 4">
              <a:extLst>
                <a:ext uri="{FF2B5EF4-FFF2-40B4-BE49-F238E27FC236}">
                  <a16:creationId xmlns="" xmlns:a16="http://schemas.microsoft.com/office/drawing/2014/main" id="{D5ADCCEE-D716-8175-FA3E-C32309D8C6B4}"/>
                </a:ext>
              </a:extLst>
            </p:cNvPr>
            <p:cNvSpPr/>
            <p:nvPr/>
          </p:nvSpPr>
          <p:spPr>
            <a:xfrm>
              <a:off x="3530564" y="2065841"/>
              <a:ext cx="5478845" cy="752904"/>
            </a:xfrm>
            <a:prstGeom prst="rect">
              <a:avLst/>
            </a:prstGeom>
          </p:spPr>
          <p:txBody>
            <a:bodyPr wrap="square">
              <a:spAutoFit/>
            </a:bodyPr>
            <a:lstStyle/>
            <a:p>
              <a:r>
                <a:rPr lang="zh-CN" altLang="en-US" sz="3200" b="1" dirty="0">
                  <a:solidFill>
                    <a:prstClr val="white"/>
                  </a:solidFill>
                  <a:latin typeface="微软雅黑" panose="020B0503020204020204" pitchFamily="34" charset="-122"/>
                  <a:ea typeface="微软雅黑" panose="020B0503020204020204" pitchFamily="34" charset="-122"/>
                </a:rPr>
                <a:t>安全生产管理措施</a:t>
              </a:r>
            </a:p>
          </p:txBody>
        </p:sp>
      </p:grpSp>
      <p:grpSp>
        <p:nvGrpSpPr>
          <p:cNvPr id="13" name="组合 12">
            <a:extLst>
              <a:ext uri="{FF2B5EF4-FFF2-40B4-BE49-F238E27FC236}">
                <a16:creationId xmlns="" xmlns:a16="http://schemas.microsoft.com/office/drawing/2014/main" id="{AEB1CFCD-98F6-53A2-132E-BE2D51A7AB94}"/>
              </a:ext>
            </a:extLst>
          </p:cNvPr>
          <p:cNvGrpSpPr/>
          <p:nvPr/>
        </p:nvGrpSpPr>
        <p:grpSpPr>
          <a:xfrm>
            <a:off x="2543909" y="3475888"/>
            <a:ext cx="4908712" cy="640420"/>
            <a:chOff x="2379642" y="2020513"/>
            <a:chExt cx="5954326" cy="824548"/>
          </a:xfrm>
        </p:grpSpPr>
        <p:grpSp>
          <p:nvGrpSpPr>
            <p:cNvPr id="14" name="组合 13">
              <a:extLst>
                <a:ext uri="{FF2B5EF4-FFF2-40B4-BE49-F238E27FC236}">
                  <a16:creationId xmlns="" xmlns:a16="http://schemas.microsoft.com/office/drawing/2014/main" id="{BB94D5BF-98C4-74A7-E9DA-2E6D0FA139D8}"/>
                </a:ext>
              </a:extLst>
            </p:cNvPr>
            <p:cNvGrpSpPr/>
            <p:nvPr/>
          </p:nvGrpSpPr>
          <p:grpSpPr>
            <a:xfrm>
              <a:off x="2379642" y="2020513"/>
              <a:ext cx="745434" cy="824548"/>
              <a:chOff x="2379642" y="2020513"/>
              <a:chExt cx="745434" cy="824548"/>
            </a:xfrm>
          </p:grpSpPr>
          <p:sp>
            <p:nvSpPr>
              <p:cNvPr id="16" name="椭圆 15">
                <a:extLst>
                  <a:ext uri="{FF2B5EF4-FFF2-40B4-BE49-F238E27FC236}">
                    <a16:creationId xmlns="" xmlns:a16="http://schemas.microsoft.com/office/drawing/2014/main" id="{C1ADCB64-2CB8-A3FC-F749-A88BB6FFF408}"/>
                  </a:ext>
                </a:extLst>
              </p:cNvPr>
              <p:cNvSpPr/>
              <p:nvPr/>
            </p:nvSpPr>
            <p:spPr>
              <a:xfrm>
                <a:off x="2379642" y="2020513"/>
                <a:ext cx="745434" cy="824548"/>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ea typeface="微软雅黑"/>
                </a:endParaRPr>
              </a:p>
            </p:txBody>
          </p:sp>
          <p:sp>
            <p:nvSpPr>
              <p:cNvPr id="17" name="文本框 16">
                <a:extLst>
                  <a:ext uri="{FF2B5EF4-FFF2-40B4-BE49-F238E27FC236}">
                    <a16:creationId xmlns="" xmlns:a16="http://schemas.microsoft.com/office/drawing/2014/main" id="{446F29E6-8DF9-0190-E98E-091F6939FCFD}"/>
                  </a:ext>
                </a:extLst>
              </p:cNvPr>
              <p:cNvSpPr txBox="1"/>
              <p:nvPr/>
            </p:nvSpPr>
            <p:spPr>
              <a:xfrm>
                <a:off x="2476603" y="2128857"/>
                <a:ext cx="610633" cy="594399"/>
              </a:xfrm>
              <a:prstGeom prst="rect">
                <a:avLst/>
              </a:prstGeom>
              <a:noFill/>
            </p:spPr>
            <p:txBody>
              <a:bodyPr wrap="none" rtlCol="0">
                <a:spAutoFit/>
              </a:bodyPr>
              <a:lstStyle/>
              <a:p>
                <a:r>
                  <a:rPr lang="en-US" altLang="zh-CN" sz="2400" dirty="0">
                    <a:solidFill>
                      <a:srgbClr val="2980B9"/>
                    </a:solidFill>
                    <a:latin typeface="Impact" panose="020B0806030902050204" pitchFamily="34" charset="0"/>
                  </a:rPr>
                  <a:t>02</a:t>
                </a:r>
                <a:endParaRPr lang="zh-CN" altLang="en-US" sz="2400" dirty="0">
                  <a:solidFill>
                    <a:srgbClr val="2980B9"/>
                  </a:solidFill>
                  <a:latin typeface="Impact" panose="020B0806030902050204" pitchFamily="34" charset="0"/>
                </a:endParaRPr>
              </a:p>
            </p:txBody>
          </p:sp>
        </p:grpSp>
        <p:sp>
          <p:nvSpPr>
            <p:cNvPr id="15" name="矩形 14">
              <a:extLst>
                <a:ext uri="{FF2B5EF4-FFF2-40B4-BE49-F238E27FC236}">
                  <a16:creationId xmlns="" xmlns:a16="http://schemas.microsoft.com/office/drawing/2014/main" id="{6C56C36A-63B2-A250-1037-00EFBDD16231}"/>
                </a:ext>
              </a:extLst>
            </p:cNvPr>
            <p:cNvSpPr/>
            <p:nvPr/>
          </p:nvSpPr>
          <p:spPr>
            <a:xfrm>
              <a:off x="3301151" y="2020513"/>
              <a:ext cx="5032817" cy="752904"/>
            </a:xfrm>
            <a:prstGeom prst="rect">
              <a:avLst/>
            </a:prstGeom>
          </p:spPr>
          <p:txBody>
            <a:bodyPr wrap="square">
              <a:spAutoFit/>
            </a:bodyPr>
            <a:lstStyle/>
            <a:p>
              <a:r>
                <a:rPr lang="zh-CN" altLang="en-US" sz="3200" b="1" dirty="0">
                  <a:solidFill>
                    <a:prstClr val="white"/>
                  </a:solidFill>
                  <a:latin typeface="微软雅黑" panose="020B0503020204020204" pitchFamily="34" charset="-122"/>
                  <a:ea typeface="微软雅黑" panose="020B0503020204020204" pitchFamily="34" charset="-122"/>
                </a:rPr>
                <a:t>仓储安全新技术</a:t>
              </a:r>
            </a:p>
          </p:txBody>
        </p:sp>
      </p:grpSp>
      <p:sp>
        <p:nvSpPr>
          <p:cNvPr id="23" name="文本框 22">
            <a:extLst>
              <a:ext uri="{FF2B5EF4-FFF2-40B4-BE49-F238E27FC236}">
                <a16:creationId xmlns="" xmlns:a16="http://schemas.microsoft.com/office/drawing/2014/main" id="{1CDB40E5-45F7-1F3D-D8A9-F87E793EBB4F}"/>
              </a:ext>
            </a:extLst>
          </p:cNvPr>
          <p:cNvSpPr txBox="1"/>
          <p:nvPr/>
        </p:nvSpPr>
        <p:spPr>
          <a:xfrm>
            <a:off x="7299701" y="1440870"/>
            <a:ext cx="4319596" cy="1754326"/>
          </a:xfrm>
          <a:prstGeom prst="rect">
            <a:avLst/>
          </a:prstGeom>
          <a:noFill/>
        </p:spPr>
        <p:txBody>
          <a:bodyPr wrap="square" rtlCol="0">
            <a:spAutoFit/>
          </a:bodyPr>
          <a:lstStyle/>
          <a:p>
            <a:pPr marL="342900" indent="-342900" algn="just">
              <a:lnSpc>
                <a:spcPct val="200000"/>
              </a:lnSpc>
              <a:buFont typeface="Wingdings" pitchFamily="2" charset="2"/>
              <a:buChar char="Ø"/>
            </a:pPr>
            <a:r>
              <a:rPr lang="zh-CN" altLang="zh-CN" sz="18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rPr>
              <a:t>建立健全安全组织机构</a:t>
            </a:r>
            <a:endParaRPr lang="en-US" altLang="zh-CN" sz="18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marL="342900" indent="-342900">
              <a:lnSpc>
                <a:spcPct val="200000"/>
              </a:lnSpc>
              <a:buFont typeface="Wingdings" pitchFamily="2" charset="2"/>
              <a:buChar char="Ø"/>
            </a:pPr>
            <a:r>
              <a:rPr lang="zh-CN" altLang="en-US" sz="1800" b="1" dirty="0">
                <a:solidFill>
                  <a:schemeClr val="accent3">
                    <a:lumMod val="60000"/>
                    <a:lumOff val="40000"/>
                  </a:schemeClr>
                </a:solidFill>
                <a:latin typeface="微软雅黑" panose="020B0503020204020204" pitchFamily="34" charset="-122"/>
                <a:ea typeface="微软雅黑" panose="020B0503020204020204" pitchFamily="34" charset="-122"/>
                <a:sym typeface="+mn-ea"/>
              </a:rPr>
              <a:t>严格执行安全检查制度</a:t>
            </a:r>
            <a:endParaRPr lang="zh-CN" altLang="en-US" sz="1800" b="1" dirty="0">
              <a:solidFill>
                <a:schemeClr val="accent3">
                  <a:lumMod val="60000"/>
                  <a:lumOff val="40000"/>
                </a:schemeClr>
              </a:solidFill>
            </a:endParaRPr>
          </a:p>
          <a:p>
            <a:pPr marL="342900" indent="-342900" algn="l">
              <a:lnSpc>
                <a:spcPct val="200000"/>
              </a:lnSpc>
              <a:buFont typeface="Wingdings" pitchFamily="2" charset="2"/>
              <a:buChar char="Ø"/>
            </a:pPr>
            <a:r>
              <a:rPr lang="zh-CN" altLang="en-US" sz="1800" b="1" dirty="0">
                <a:solidFill>
                  <a:schemeClr val="accent3">
                    <a:lumMod val="60000"/>
                    <a:lumOff val="40000"/>
                  </a:schemeClr>
                </a:solidFill>
                <a:latin typeface="微软雅黑" panose="020B0503020204020204" pitchFamily="34" charset="-122"/>
                <a:ea typeface="微软雅黑" panose="020B0503020204020204" pitchFamily="34" charset="-122"/>
                <a:sym typeface="+mn-ea"/>
              </a:rPr>
              <a:t>加强库区治安管理</a:t>
            </a:r>
          </a:p>
        </p:txBody>
      </p:sp>
      <p:sp>
        <p:nvSpPr>
          <p:cNvPr id="24" name="文本框 23">
            <a:extLst>
              <a:ext uri="{FF2B5EF4-FFF2-40B4-BE49-F238E27FC236}">
                <a16:creationId xmlns="" xmlns:a16="http://schemas.microsoft.com/office/drawing/2014/main" id="{44F81EFD-5A58-9737-BA26-C4CD15E9EA0D}"/>
              </a:ext>
            </a:extLst>
          </p:cNvPr>
          <p:cNvSpPr txBox="1"/>
          <p:nvPr/>
        </p:nvSpPr>
        <p:spPr>
          <a:xfrm>
            <a:off x="7299701" y="3393051"/>
            <a:ext cx="4319596" cy="1200329"/>
          </a:xfrm>
          <a:prstGeom prst="rect">
            <a:avLst/>
          </a:prstGeom>
          <a:noFill/>
        </p:spPr>
        <p:txBody>
          <a:bodyPr wrap="square" rtlCol="0">
            <a:spAutoFit/>
          </a:bodyPr>
          <a:lstStyle/>
          <a:p>
            <a:pPr marL="342900" indent="-342900" algn="just">
              <a:lnSpc>
                <a:spcPct val="200000"/>
              </a:lnSpc>
              <a:buFont typeface="Wingdings" pitchFamily="2" charset="2"/>
              <a:buChar char="Ø"/>
            </a:pPr>
            <a:r>
              <a:rPr lang="zh-CN" altLang="zh-CN" sz="18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rPr>
              <a:t>火灾</a:t>
            </a:r>
            <a:r>
              <a:rPr lang="zh-CN" altLang="en-US" sz="18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rPr>
              <a:t>自动报警技术</a:t>
            </a:r>
            <a:endParaRPr lang="zh-CN" altLang="zh-CN" sz="18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marL="342900" indent="-342900" algn="just">
              <a:lnSpc>
                <a:spcPct val="200000"/>
              </a:lnSpc>
              <a:buFont typeface="Wingdings" pitchFamily="2" charset="2"/>
              <a:buChar char="Ø"/>
            </a:pPr>
            <a:r>
              <a:rPr lang="zh-CN" altLang="en-US" sz="18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rPr>
              <a:t>防盗报警技术</a:t>
            </a:r>
            <a:endParaRPr lang="zh-CN" altLang="zh-CN" sz="18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754645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4"/>
          <p:cNvSpPr txBox="1"/>
          <p:nvPr/>
        </p:nvSpPr>
        <p:spPr>
          <a:xfrm>
            <a:off x="702819" y="2194740"/>
            <a:ext cx="10643470" cy="923330"/>
          </a:xfrm>
          <a:prstGeom prst="rect">
            <a:avLst/>
          </a:prstGeom>
          <a:ln w="12700">
            <a:miter lim="400000"/>
          </a:ln>
        </p:spPr>
        <p:txBody>
          <a:bodyPr wrap="square" lIns="45719" rIns="45719">
            <a:spAutoFit/>
          </a:bodyPr>
          <a:lstStyle>
            <a:lvl1pPr algn="ctr">
              <a:defRPr sz="7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defRPr/>
            </a:pPr>
            <a:r>
              <a:rPr lang="zh-CN" altLang="en-US" sz="5400" dirty="0" smtClean="0">
                <a:solidFill>
                  <a:srgbClr val="FFFFFF"/>
                </a:solidFill>
              </a:rPr>
              <a:t>谢谢观看</a:t>
            </a:r>
            <a:endParaRPr sz="5400" dirty="0">
              <a:solidFill>
                <a:srgbClr val="FFFFFF"/>
              </a:solidFill>
            </a:endParaRPr>
          </a:p>
        </p:txBody>
      </p:sp>
      <p:grpSp>
        <p:nvGrpSpPr>
          <p:cNvPr id="9" name="组合 4"/>
          <p:cNvGrpSpPr/>
          <p:nvPr/>
        </p:nvGrpSpPr>
        <p:grpSpPr>
          <a:xfrm>
            <a:off x="2379407" y="3414855"/>
            <a:ext cx="7421418" cy="79655"/>
            <a:chOff x="0" y="0"/>
            <a:chExt cx="6377317" cy="81800"/>
          </a:xfrm>
          <a:solidFill>
            <a:schemeClr val="bg1"/>
          </a:solidFill>
        </p:grpSpPr>
        <p:sp>
          <p:nvSpPr>
            <p:cNvPr id="10" name="直接连接符 2"/>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a:defRPr/>
              </a:pPr>
              <a:endParaRPr>
                <a:solidFill>
                  <a:srgbClr val="002060"/>
                </a:solidFill>
                <a:sym typeface="Calibri"/>
              </a:endParaRPr>
            </a:p>
          </p:txBody>
        </p:sp>
        <p:sp>
          <p:nvSpPr>
            <p:cNvPr id="11" name="椭圆 3"/>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002060"/>
                </a:solidFill>
                <a:sym typeface="Calibri"/>
              </a:endParaRPr>
            </a:p>
          </p:txBody>
        </p:sp>
        <p:sp>
          <p:nvSpPr>
            <p:cNvPr id="12" name="椭圆 12"/>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002060"/>
                </a:solidFill>
                <a:sym typeface="Calibri"/>
              </a:endParaRPr>
            </a:p>
          </p:txBody>
        </p:sp>
      </p:grpSp>
      <p:grpSp>
        <p:nvGrpSpPr>
          <p:cNvPr id="13" name="组合 14"/>
          <p:cNvGrpSpPr/>
          <p:nvPr/>
        </p:nvGrpSpPr>
        <p:grpSpPr>
          <a:xfrm>
            <a:off x="2379410" y="3922484"/>
            <a:ext cx="7421415" cy="95945"/>
            <a:chOff x="0" y="0"/>
            <a:chExt cx="6377317" cy="81800"/>
          </a:xfrm>
          <a:solidFill>
            <a:srgbClr val="FFFFFF"/>
          </a:solidFill>
        </p:grpSpPr>
        <p:sp>
          <p:nvSpPr>
            <p:cNvPr id="14" name="直接连接符 15"/>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a:defRPr/>
              </a:pPr>
              <a:endParaRPr>
                <a:solidFill>
                  <a:srgbClr val="002060"/>
                </a:solidFill>
                <a:sym typeface="Calibri"/>
              </a:endParaRPr>
            </a:p>
          </p:txBody>
        </p:sp>
        <p:sp>
          <p:nvSpPr>
            <p:cNvPr id="15" name="椭圆 16"/>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002060"/>
                </a:solidFill>
                <a:sym typeface="Calibri"/>
              </a:endParaRPr>
            </a:p>
          </p:txBody>
        </p:sp>
        <p:sp>
          <p:nvSpPr>
            <p:cNvPr id="16" name="椭圆 17"/>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002060"/>
                </a:solidFill>
                <a:sym typeface="Calibri"/>
              </a:endParaRPr>
            </a:p>
          </p:txBody>
        </p:sp>
      </p:grpSp>
      <p:grpSp>
        <p:nvGrpSpPr>
          <p:cNvPr id="17" name="组合 4"/>
          <p:cNvGrpSpPr/>
          <p:nvPr/>
        </p:nvGrpSpPr>
        <p:grpSpPr>
          <a:xfrm>
            <a:off x="0" y="798308"/>
            <a:ext cx="12192000" cy="146572"/>
            <a:chOff x="0" y="0"/>
            <a:chExt cx="6377317" cy="81800"/>
          </a:xfrm>
          <a:solidFill>
            <a:srgbClr val="FFFFFF"/>
          </a:solidFill>
        </p:grpSpPr>
        <p:sp>
          <p:nvSpPr>
            <p:cNvPr id="18" name="直接连接符 2"/>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a:defRPr/>
              </a:pPr>
              <a:endParaRPr>
                <a:solidFill>
                  <a:srgbClr val="000000"/>
                </a:solidFill>
                <a:sym typeface="Calibri"/>
              </a:endParaRPr>
            </a:p>
          </p:txBody>
        </p:sp>
        <p:sp>
          <p:nvSpPr>
            <p:cNvPr id="19" name="椭圆 3"/>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FFFFFF"/>
                </a:solidFill>
                <a:sym typeface="Calibri"/>
              </a:endParaRPr>
            </a:p>
          </p:txBody>
        </p:sp>
        <p:sp>
          <p:nvSpPr>
            <p:cNvPr id="20" name="椭圆 12"/>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FFFFFF"/>
                </a:solidFill>
                <a:sym typeface="Calibri"/>
              </a:endParaRPr>
            </a:p>
          </p:txBody>
        </p:sp>
      </p:grpSp>
      <p:sp>
        <p:nvSpPr>
          <p:cNvPr id="21" name="文本框 20"/>
          <p:cNvSpPr txBox="1"/>
          <p:nvPr/>
        </p:nvSpPr>
        <p:spPr>
          <a:xfrm>
            <a:off x="8684299" y="390019"/>
            <a:ext cx="321186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zh-CN" altLang="en-US" sz="2400" b="1" i="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Calibri"/>
              </a:rPr>
              <a:t>数智</a:t>
            </a:r>
            <a:r>
              <a:rPr lang="zh-CN" altLang="en-US" sz="2400" b="1" i="1" dirty="0" smtClean="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Calibri"/>
              </a:rPr>
              <a:t>化仓</a:t>
            </a:r>
            <a:r>
              <a:rPr lang="zh-CN" altLang="en-US" sz="2400" b="1" i="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Calibri"/>
              </a:rPr>
              <a:t>储管理</a:t>
            </a:r>
            <a:endParaRPr lang="en-US" altLang="zh-CN" sz="2400" b="1" i="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Calibri"/>
            </a:endParaRPr>
          </a:p>
        </p:txBody>
      </p:sp>
      <p:sp>
        <p:nvSpPr>
          <p:cNvPr id="22" name="文本框 21"/>
          <p:cNvSpPr txBox="1"/>
          <p:nvPr/>
        </p:nvSpPr>
        <p:spPr>
          <a:xfrm>
            <a:off x="2379408" y="3484810"/>
            <a:ext cx="732622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zh-CN" altLang="en-US" sz="2400" dirty="0">
                <a:solidFill>
                  <a:srgbClr val="FFFFFF"/>
                </a:solidFill>
                <a:latin typeface="微软雅黑" panose="020B0503020204020204" charset="-122"/>
                <a:ea typeface="微软雅黑" panose="020B0503020204020204" charset="-122"/>
                <a:sym typeface="Calibri"/>
              </a:rPr>
              <a:t>下</a:t>
            </a:r>
            <a:r>
              <a:rPr lang="zh-CN" altLang="en-US" sz="2400" dirty="0" smtClean="0">
                <a:solidFill>
                  <a:srgbClr val="FFFFFF"/>
                </a:solidFill>
                <a:latin typeface="微软雅黑" panose="020B0503020204020204" charset="-122"/>
                <a:ea typeface="微软雅黑" panose="020B0503020204020204" charset="-122"/>
                <a:sym typeface="Calibri"/>
              </a:rPr>
              <a:t>一任务  </a:t>
            </a:r>
            <a:r>
              <a:rPr lang="zh-CN" altLang="en-US" sz="2400" dirty="0">
                <a:solidFill>
                  <a:srgbClr val="FFFFFF"/>
                </a:solidFill>
                <a:latin typeface="微软雅黑" panose="020B0503020204020204" charset="-122"/>
                <a:ea typeface="微软雅黑" panose="020B0503020204020204" charset="-122"/>
                <a:sym typeface="Calibri"/>
              </a:rPr>
              <a:t>：  </a:t>
            </a:r>
            <a:r>
              <a:rPr lang="zh-CN" altLang="en-US" sz="2400" dirty="0" smtClean="0">
                <a:solidFill>
                  <a:srgbClr val="FFFFFF"/>
                </a:solidFill>
                <a:latin typeface="微软雅黑" panose="020B0503020204020204" charset="-122"/>
                <a:ea typeface="微软雅黑" panose="020B0503020204020204" charset="-122"/>
                <a:sym typeface="Calibri"/>
              </a:rPr>
              <a:t>仓储消防安全管理</a:t>
            </a:r>
            <a:endParaRPr lang="zh-CN" altLang="en-US" sz="2400" dirty="0">
              <a:solidFill>
                <a:srgbClr val="FFFFFF"/>
              </a:solidFill>
              <a:latin typeface="微软雅黑" panose="020B0503020204020204" charset="-122"/>
              <a:ea typeface="微软雅黑" panose="020B0503020204020204" charset="-122"/>
              <a:sym typeface="Calibri"/>
            </a:endParaRPr>
          </a:p>
        </p:txBody>
      </p:sp>
    </p:spTree>
    <p:extLst>
      <p:ext uri="{BB962C8B-B14F-4D97-AF65-F5344CB8AC3E}">
        <p14:creationId xmlns:p14="http://schemas.microsoft.com/office/powerpoint/2010/main" val="41512003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indefinite" fill="hold"/>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indefinite" fill="hold"/>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par>
                          <p:cTn id="13" fill="hold">
                            <p:stCondLst>
                              <p:cond delay="0"/>
                            </p:stCondLst>
                            <p:childTnLst>
                              <p:par>
                                <p:cTn id="14" presetID="22" presetClass="entr" presetSubtype="2" fill="hold" grpId="0" nodeType="afterEffect">
                                  <p:stCondLst>
                                    <p:cond delay="0"/>
                                  </p:stCondLst>
                                  <p:childTnLst>
                                    <p:set>
                                      <p:cBhvr>
                                        <p:cTn id="15" dur="indefinite" fill="hold"/>
                                        <p:tgtEl>
                                          <p:spTgt spid="13"/>
                                        </p:tgtEl>
                                        <p:attrNameLst>
                                          <p:attrName>style.visibility</p:attrName>
                                        </p:attrNameLst>
                                      </p:cBhvr>
                                      <p:to>
                                        <p:strVal val="visible"/>
                                      </p:to>
                                    </p:set>
                                    <p:animEffect transition="in" filter="wipe(right)">
                                      <p:cBhvr>
                                        <p:cTn id="16" dur="1000"/>
                                        <p:tgtEl>
                                          <p:spTgt spid="13"/>
                                        </p:tgtEl>
                                      </p:cBhvr>
                                    </p:animEffec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indefinite" fill="hold"/>
                                        <p:tgtEl>
                                          <p:spTgt spid="17"/>
                                        </p:tgtEl>
                                        <p:attrNameLst>
                                          <p:attrName>style.visibility</p:attrName>
                                        </p:attrNameLst>
                                      </p:cBhvr>
                                      <p:to>
                                        <p:strVal val="visible"/>
                                      </p:to>
                                    </p:set>
                                    <p:animEffect transition="in" filter="wipe(left)">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3" grpId="0" animBg="1" advAuto="0"/>
      <p:bldP spid="17"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3" name="图片"/>
          <p:cNvPicPr>
            <a:picLocks noChangeAspect="1"/>
          </p:cNvPicPr>
          <p:nvPr/>
        </p:nvPicPr>
        <p:blipFill>
          <a:blip r:embed="rId3" cstate="print">
            <a:extLst>
              <a:ext uri="{28A0092B-C50C-407E-A947-70E740481C1C}">
                <a14:useLocalDpi xmlns:a14="http://schemas.microsoft.com/office/drawing/2010/main" val="0"/>
              </a:ext>
            </a:extLst>
          </a:blip>
          <a:srcRect l="9947" r="9947"/>
          <a:stretch/>
        </p:blipFill>
        <p:spPr>
          <a:xfrm>
            <a:off x="-1" y="0"/>
            <a:ext cx="7623461" cy="6858000"/>
          </a:xfrm>
          <a:prstGeom prst="rect">
            <a:avLst/>
          </a:prstGeom>
        </p:spPr>
      </p:pic>
      <p:sp>
        <p:nvSpPr>
          <p:cNvPr id="4" name="矩形 3">
            <a:extLst>
              <a:ext uri="{FF2B5EF4-FFF2-40B4-BE49-F238E27FC236}">
                <a16:creationId xmlns:a16="http://schemas.microsoft.com/office/drawing/2014/main" xmlns="" id="{A2B34504-4679-0786-5754-684C1D2BE811}"/>
              </a:ext>
            </a:extLst>
          </p:cNvPr>
          <p:cNvSpPr/>
          <p:nvPr/>
        </p:nvSpPr>
        <p:spPr>
          <a:xfrm>
            <a:off x="7" y="-19230"/>
            <a:ext cx="12157631" cy="6877231"/>
          </a:xfrm>
          <a:prstGeom prst="rect">
            <a:avLst/>
          </a:prstGeom>
          <a:solidFill>
            <a:srgbClr val="0E387F">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微软雅黑" panose="020B0503020204020204" pitchFamily="34" charset="-122"/>
            </a:endParaRPr>
          </a:p>
        </p:txBody>
      </p:sp>
      <p:sp>
        <p:nvSpPr>
          <p:cNvPr id="20" name="任意多边形"/>
          <p:cNvSpPr/>
          <p:nvPr/>
        </p:nvSpPr>
        <p:spPr>
          <a:xfrm rot="16200000">
            <a:off x="3177486" y="1728237"/>
            <a:ext cx="6858000" cy="3401526"/>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71BB1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a:solidFill>
                <a:srgbClr val="FFFFFF"/>
              </a:solidFill>
            </a:endParaRPr>
          </a:p>
        </p:txBody>
      </p:sp>
      <p:sp>
        <p:nvSpPr>
          <p:cNvPr id="24" name="任意多边形"/>
          <p:cNvSpPr/>
          <p:nvPr/>
        </p:nvSpPr>
        <p:spPr>
          <a:xfrm rot="16200000">
            <a:off x="3465464" y="1728237"/>
            <a:ext cx="6858000" cy="3401526"/>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1C4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a:solidFill>
                <a:srgbClr val="FFFFFF"/>
              </a:solidFill>
            </a:endParaRPr>
          </a:p>
        </p:txBody>
      </p:sp>
      <p:sp>
        <p:nvSpPr>
          <p:cNvPr id="25" name="任意多边形"/>
          <p:cNvSpPr/>
          <p:nvPr/>
        </p:nvSpPr>
        <p:spPr>
          <a:xfrm rot="16200000">
            <a:off x="5589568" y="297772"/>
            <a:ext cx="6858001" cy="6403147"/>
          </a:xfrm>
          <a:custGeom>
            <a:avLst/>
            <a:gdLst>
              <a:gd name="connsiteX0" fmla="*/ 6858001 w 6858001"/>
              <a:gd name="connsiteY0" fmla="*/ 2228989 h 6403147"/>
              <a:gd name="connsiteX1" fmla="*/ 6858001 w 6858001"/>
              <a:gd name="connsiteY1" fmla="*/ 2774314 h 6403147"/>
              <a:gd name="connsiteX2" fmla="*/ 6858001 w 6858001"/>
              <a:gd name="connsiteY2" fmla="*/ 2806373 h 6403147"/>
              <a:gd name="connsiteX3" fmla="*/ 6858001 w 6858001"/>
              <a:gd name="connsiteY3" fmla="*/ 6403147 h 6403147"/>
              <a:gd name="connsiteX4" fmla="*/ 0 w 6858001"/>
              <a:gd name="connsiteY4" fmla="*/ 6403146 h 6403147"/>
              <a:gd name="connsiteX5" fmla="*/ 0 w 6858001"/>
              <a:gd name="connsiteY5" fmla="*/ 2774314 h 6403147"/>
              <a:gd name="connsiteX6" fmla="*/ 2 w 6858001"/>
              <a:gd name="connsiteY6" fmla="*/ 2774314 h 6403147"/>
              <a:gd name="connsiteX7" fmla="*/ 2 w 6858001"/>
              <a:gd name="connsiteY7" fmla="*/ 567121 h 6403147"/>
              <a:gd name="connsiteX8" fmla="*/ 98982 w 6858001"/>
              <a:gd name="connsiteY8" fmla="*/ 517031 h 6403147"/>
              <a:gd name="connsiteX9" fmla="*/ 2381607 w 6858001"/>
              <a:gd name="connsiteY9" fmla="*/ 0 h 6403147"/>
              <a:gd name="connsiteX10" fmla="*/ 6845353 w 6858001"/>
              <a:gd name="connsiteY10" fmla="*/ 2213512 h 64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1" h="6403147">
                <a:moveTo>
                  <a:pt x="6858001" y="2228989"/>
                </a:moveTo>
                <a:lnTo>
                  <a:pt x="6858001" y="2774314"/>
                </a:lnTo>
                <a:lnTo>
                  <a:pt x="6858001" y="2806373"/>
                </a:lnTo>
                <a:lnTo>
                  <a:pt x="6858001" y="6403147"/>
                </a:lnTo>
                <a:lnTo>
                  <a:pt x="0" y="6403146"/>
                </a:lnTo>
                <a:lnTo>
                  <a:pt x="0" y="2774314"/>
                </a:lnTo>
                <a:lnTo>
                  <a:pt x="2" y="2774314"/>
                </a:lnTo>
                <a:lnTo>
                  <a:pt x="2" y="567121"/>
                </a:lnTo>
                <a:lnTo>
                  <a:pt x="98982" y="517031"/>
                </a:lnTo>
                <a:cubicBezTo>
                  <a:pt x="810741" y="182545"/>
                  <a:pt x="1579564" y="0"/>
                  <a:pt x="2381607" y="0"/>
                </a:cubicBezTo>
                <a:cubicBezTo>
                  <a:pt x="4100270" y="0"/>
                  <a:pt x="5666396" y="838219"/>
                  <a:pt x="6845353" y="22135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1600" dirty="0">
              <a:solidFill>
                <a:srgbClr val="FFFFFF"/>
              </a:solidFill>
            </a:endParaRPr>
          </a:p>
        </p:txBody>
      </p:sp>
      <p:sp>
        <p:nvSpPr>
          <p:cNvPr id="26" name="椭圆"/>
          <p:cNvSpPr/>
          <p:nvPr/>
        </p:nvSpPr>
        <p:spPr>
          <a:xfrm>
            <a:off x="5055685" y="1210139"/>
            <a:ext cx="1814536" cy="1814536"/>
          </a:xfrm>
          <a:prstGeom prst="ellipse">
            <a:avLst/>
          </a:prstGeom>
          <a:solidFill>
            <a:schemeClr val="accent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a:solidFill>
                <a:srgbClr val="FFFFFF"/>
              </a:solidFill>
            </a:endParaRPr>
          </a:p>
        </p:txBody>
      </p:sp>
      <p:sp>
        <p:nvSpPr>
          <p:cNvPr id="27" name="文本"/>
          <p:cNvSpPr/>
          <p:nvPr/>
        </p:nvSpPr>
        <p:spPr>
          <a:xfrm>
            <a:off x="7990288" y="2285496"/>
            <a:ext cx="2659702" cy="461665"/>
          </a:xfrm>
          <a:prstGeom prst="rect">
            <a:avLst/>
          </a:prstGeom>
          <a:noFill/>
        </p:spPr>
        <p:txBody>
          <a:bodyPr wrap="none">
            <a:spAutoFit/>
          </a:bodyPr>
          <a:lstStyle/>
          <a:p>
            <a:pPr>
              <a:defRPr/>
            </a:pPr>
            <a:r>
              <a:rPr lang="zh-CN" altLang="en-US" sz="2400" b="1" dirty="0" smtClean="0">
                <a:cs typeface="+mn-ea"/>
              </a:rPr>
              <a:t>仓储作业安全管理</a:t>
            </a:r>
            <a:endParaRPr lang="zh-CN" altLang="en-US" sz="2400" b="1" dirty="0">
              <a:cs typeface="+mn-ea"/>
            </a:endParaRPr>
          </a:p>
        </p:txBody>
      </p:sp>
      <p:sp>
        <p:nvSpPr>
          <p:cNvPr id="28" name="文字"/>
          <p:cNvSpPr/>
          <p:nvPr/>
        </p:nvSpPr>
        <p:spPr>
          <a:xfrm>
            <a:off x="7493216" y="3558667"/>
            <a:ext cx="2659702" cy="461665"/>
          </a:xfrm>
          <a:prstGeom prst="rect">
            <a:avLst/>
          </a:prstGeom>
          <a:solidFill>
            <a:srgbClr val="71BB17"/>
          </a:solidFill>
        </p:spPr>
        <p:txBody>
          <a:bodyPr wrap="none">
            <a:spAutoFit/>
          </a:bodyPr>
          <a:lstStyle/>
          <a:p>
            <a:pPr>
              <a:defRPr/>
            </a:pPr>
            <a:r>
              <a:rPr lang="zh-CN" altLang="zh-CN" sz="2400" b="1" dirty="0">
                <a:solidFill>
                  <a:schemeClr val="bg1"/>
                </a:solidFill>
                <a:cs typeface="+mn-ea"/>
              </a:rPr>
              <a:t>仓</a:t>
            </a:r>
            <a:r>
              <a:rPr lang="zh-CN" altLang="zh-CN" sz="2400" b="1" dirty="0" smtClean="0">
                <a:solidFill>
                  <a:schemeClr val="bg1"/>
                </a:solidFill>
                <a:cs typeface="+mn-ea"/>
              </a:rPr>
              <a:t>库</a:t>
            </a:r>
            <a:r>
              <a:rPr lang="zh-CN" altLang="en-US" sz="2400" b="1" dirty="0">
                <a:solidFill>
                  <a:schemeClr val="bg1"/>
                </a:solidFill>
                <a:cs typeface="+mn-ea"/>
              </a:rPr>
              <a:t>治</a:t>
            </a:r>
            <a:r>
              <a:rPr lang="zh-CN" altLang="en-US" sz="2400" b="1" dirty="0" smtClean="0">
                <a:solidFill>
                  <a:schemeClr val="bg1"/>
                </a:solidFill>
                <a:cs typeface="+mn-ea"/>
              </a:rPr>
              <a:t>安保卫管理</a:t>
            </a:r>
            <a:endParaRPr lang="zh-CN" altLang="en-US" sz="2400" b="1" dirty="0">
              <a:solidFill>
                <a:schemeClr val="bg1"/>
              </a:solidFill>
              <a:cs typeface="+mn-ea"/>
            </a:endParaRPr>
          </a:p>
        </p:txBody>
      </p:sp>
      <p:sp>
        <p:nvSpPr>
          <p:cNvPr id="36" name="文本框"/>
          <p:cNvSpPr>
            <a:spLocks noChangeAspect="1"/>
          </p:cNvSpPr>
          <p:nvPr/>
        </p:nvSpPr>
        <p:spPr>
          <a:xfrm>
            <a:off x="6759963" y="3478044"/>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a:defRPr/>
            </a:pPr>
            <a:r>
              <a:rPr lang="en-US" altLang="zh-CN" sz="2400" i="1" dirty="0" smtClean="0">
                <a:solidFill>
                  <a:srgbClr val="FFFFFF"/>
                </a:solidFill>
                <a:cs typeface="Arial" panose="020B0604020202020204" pitchFamily="34" charset="0"/>
              </a:rPr>
              <a:t>2</a:t>
            </a:r>
            <a:endParaRPr lang="zh-CN" altLang="en-US" sz="2400" i="1" dirty="0">
              <a:solidFill>
                <a:srgbClr val="FFFFFF"/>
              </a:solidFill>
              <a:cs typeface="Arial" panose="020B0604020202020204" pitchFamily="34" charset="0"/>
            </a:endParaRPr>
          </a:p>
        </p:txBody>
      </p:sp>
      <p:sp>
        <p:nvSpPr>
          <p:cNvPr id="37" name="文本框"/>
          <p:cNvSpPr>
            <a:spLocks noChangeAspect="1"/>
          </p:cNvSpPr>
          <p:nvPr/>
        </p:nvSpPr>
        <p:spPr>
          <a:xfrm>
            <a:off x="7257035" y="2204873"/>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a:defRPr/>
            </a:pPr>
            <a:r>
              <a:rPr lang="en-US" altLang="zh-CN" sz="2400" i="1" dirty="0" smtClean="0">
                <a:solidFill>
                  <a:srgbClr val="FFFFFF"/>
                </a:solidFill>
                <a:cs typeface="Arial" panose="020B0604020202020204" pitchFamily="34" charset="0"/>
              </a:rPr>
              <a:t>1</a:t>
            </a:r>
            <a:endParaRPr lang="zh-CN" altLang="en-US" sz="2400" i="1" dirty="0">
              <a:solidFill>
                <a:srgbClr val="FFFFFF"/>
              </a:solidFill>
              <a:cs typeface="Arial" panose="020B0604020202020204" pitchFamily="34" charset="0"/>
            </a:endParaRPr>
          </a:p>
        </p:txBody>
      </p:sp>
      <p:sp>
        <p:nvSpPr>
          <p:cNvPr id="38" name="文本"/>
          <p:cNvSpPr/>
          <p:nvPr/>
        </p:nvSpPr>
        <p:spPr>
          <a:xfrm>
            <a:off x="5382728" y="2256320"/>
            <a:ext cx="1160465" cy="387798"/>
          </a:xfrm>
          <a:prstGeom prst="rect">
            <a:avLst/>
          </a:prstGeom>
        </p:spPr>
        <p:txBody>
          <a:bodyPr wrap="none" lIns="144000">
            <a:spAutoFit/>
          </a:bodyPr>
          <a:lstStyle/>
          <a:p>
            <a:pPr algn="ctr">
              <a:lnSpc>
                <a:spcPct val="120000"/>
              </a:lnSpc>
              <a:defRPr/>
            </a:pPr>
            <a:r>
              <a:rPr lang="en-US" altLang="zh-CN" sz="1600" kern="0" spc="100" dirty="0">
                <a:solidFill>
                  <a:srgbClr val="DDDDDD"/>
                </a:solidFill>
                <a:ea typeface="+mj-ea"/>
              </a:rPr>
              <a:t>Contents</a:t>
            </a:r>
            <a:endParaRPr lang="en-US" altLang="ko-KR" sz="1600" kern="0" spc="100" dirty="0">
              <a:solidFill>
                <a:srgbClr val="DDDDDD"/>
              </a:solidFill>
              <a:ea typeface="+mj-ea"/>
            </a:endParaRPr>
          </a:p>
        </p:txBody>
      </p:sp>
      <p:sp>
        <p:nvSpPr>
          <p:cNvPr id="39" name="标题"/>
          <p:cNvSpPr txBox="1">
            <a:spLocks noChangeArrowheads="1"/>
          </p:cNvSpPr>
          <p:nvPr/>
        </p:nvSpPr>
        <p:spPr bwMode="auto">
          <a:xfrm>
            <a:off x="5280921" y="1522530"/>
            <a:ext cx="1364064" cy="830997"/>
          </a:xfrm>
          <a:prstGeom prst="rect">
            <a:avLst/>
          </a:prstGeom>
          <a:noFill/>
          <a:ln>
            <a:noFill/>
          </a:ln>
        </p:spPr>
        <p:txBody>
          <a:bodyPr wrap="none" lIns="90000" rIns="90000" anchor="ctr" anchorCtr="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zh-CN" altLang="en-US" sz="4000" b="1" spc="600" dirty="0">
                <a:solidFill>
                  <a:srgbClr val="FFFFFF"/>
                </a:solidFill>
                <a:latin typeface="思源黑体 CN"/>
                <a:ea typeface="+mj-ea"/>
              </a:rPr>
              <a:t>目录</a:t>
            </a:r>
            <a:endParaRPr lang="en-US" altLang="zh-CN" sz="4000" b="1" spc="600" dirty="0">
              <a:solidFill>
                <a:srgbClr val="FFFFFF"/>
              </a:solidFill>
              <a:latin typeface="思源黑体 CN"/>
              <a:ea typeface="+mj-ea"/>
            </a:endParaRPr>
          </a:p>
        </p:txBody>
      </p:sp>
      <p:pic>
        <p:nvPicPr>
          <p:cNvPr id="5" name="图片 4">
            <a:extLst>
              <a:ext uri="{FF2B5EF4-FFF2-40B4-BE49-F238E27FC236}">
                <a16:creationId xmlns:a16="http://schemas.microsoft.com/office/drawing/2014/main" xmlns="" id="{A3526384-8396-394C-3B89-B47BD51D0ACB}"/>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0929920" y="6384983"/>
            <a:ext cx="1227711" cy="497891"/>
          </a:xfrm>
          <a:prstGeom prst="rect">
            <a:avLst/>
          </a:prstGeom>
        </p:spPr>
      </p:pic>
      <p:sp>
        <p:nvSpPr>
          <p:cNvPr id="6" name="文本框 5">
            <a:extLst>
              <a:ext uri="{FF2B5EF4-FFF2-40B4-BE49-F238E27FC236}">
                <a16:creationId xmlns:a16="http://schemas.microsoft.com/office/drawing/2014/main" xmlns="" id="{3534A353-3B25-EA4D-0B0C-DAE3C6F7290E}"/>
              </a:ext>
            </a:extLst>
          </p:cNvPr>
          <p:cNvSpPr txBox="1"/>
          <p:nvPr/>
        </p:nvSpPr>
        <p:spPr>
          <a:xfrm>
            <a:off x="8622175" y="6498546"/>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1200" dirty="0">
                <a:solidFill>
                  <a:srgbClr val="014864"/>
                </a:solidFill>
                <a:latin typeface="黑体" panose="02010609060101010101" pitchFamily="49" charset="-122"/>
                <a:ea typeface="黑体" panose="02010609060101010101" pitchFamily="49" charset="-122"/>
                <a:sym typeface="Calibri"/>
              </a:rPr>
              <a:t>合作企业与技术支持：</a:t>
            </a:r>
          </a:p>
        </p:txBody>
      </p:sp>
      <p:pic>
        <p:nvPicPr>
          <p:cNvPr id="7" name="图片 6">
            <a:extLst>
              <a:ext uri="{FF2B5EF4-FFF2-40B4-BE49-F238E27FC236}">
                <a16:creationId xmlns:a16="http://schemas.microsoft.com/office/drawing/2014/main" xmlns="" id="{ACAE2786-2AB0-25A0-1C6D-C424F99122AA}"/>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pic>
        <p:nvPicPr>
          <p:cNvPr id="8" name="图片 7">
            <a:extLst>
              <a:ext uri="{FF2B5EF4-FFF2-40B4-BE49-F238E27FC236}">
                <a16:creationId xmlns:a16="http://schemas.microsoft.com/office/drawing/2014/main" xmlns="" id="{7F5A4EE8-9FF2-91A3-AA6C-B7BB6DD4C2DB}"/>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200000"/>
                    </a14:imgEffect>
                  </a14:imgLayer>
                </a14:imgProps>
              </a:ext>
            </a:extLst>
          </a:blip>
          <a:stretch>
            <a:fillRect/>
          </a:stretch>
        </p:blipFill>
        <p:spPr>
          <a:xfrm>
            <a:off x="7" y="6285"/>
            <a:ext cx="1142352" cy="298718"/>
          </a:xfrm>
          <a:prstGeom prst="rect">
            <a:avLst/>
          </a:prstGeom>
        </p:spPr>
      </p:pic>
      <p:sp>
        <p:nvSpPr>
          <p:cNvPr id="18" name="文字"/>
          <p:cNvSpPr/>
          <p:nvPr/>
        </p:nvSpPr>
        <p:spPr>
          <a:xfrm>
            <a:off x="8050126" y="4748560"/>
            <a:ext cx="2659702" cy="461665"/>
          </a:xfrm>
          <a:prstGeom prst="rect">
            <a:avLst/>
          </a:prstGeom>
          <a:noFill/>
        </p:spPr>
        <p:txBody>
          <a:bodyPr wrap="none">
            <a:spAutoFit/>
          </a:bodyPr>
          <a:lstStyle/>
          <a:p>
            <a:pPr>
              <a:defRPr/>
            </a:pPr>
            <a:r>
              <a:rPr lang="zh-CN" altLang="en-US" sz="2400" b="1" dirty="0">
                <a:solidFill>
                  <a:srgbClr val="000000"/>
                </a:solidFill>
                <a:cs typeface="+mn-ea"/>
              </a:rPr>
              <a:t>仓</a:t>
            </a:r>
            <a:r>
              <a:rPr lang="zh-CN" altLang="en-US" sz="2400" b="1" dirty="0" smtClean="0">
                <a:solidFill>
                  <a:srgbClr val="000000"/>
                </a:solidFill>
                <a:cs typeface="+mn-ea"/>
              </a:rPr>
              <a:t>储消防安全管理</a:t>
            </a:r>
            <a:endParaRPr lang="zh-CN" altLang="en-US" sz="2400" b="1" dirty="0">
              <a:solidFill>
                <a:srgbClr val="000000"/>
              </a:solidFill>
              <a:cs typeface="+mn-ea"/>
            </a:endParaRPr>
          </a:p>
        </p:txBody>
      </p:sp>
      <p:sp>
        <p:nvSpPr>
          <p:cNvPr id="19" name="文本框"/>
          <p:cNvSpPr>
            <a:spLocks noChangeAspect="1"/>
          </p:cNvSpPr>
          <p:nvPr/>
        </p:nvSpPr>
        <p:spPr>
          <a:xfrm>
            <a:off x="7316873" y="4667937"/>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a:defRPr/>
            </a:pPr>
            <a:r>
              <a:rPr lang="en-US" altLang="zh-CN" sz="2400" i="1" smtClean="0">
                <a:solidFill>
                  <a:srgbClr val="FFFFFF"/>
                </a:solidFill>
                <a:cs typeface="Arial" panose="020B0604020202020204" pitchFamily="34" charset="0"/>
              </a:rPr>
              <a:t>3</a:t>
            </a:r>
            <a:endParaRPr lang="zh-CN" altLang="en-US" sz="2400" i="1" dirty="0">
              <a:solidFill>
                <a:srgbClr val="FFFFFF"/>
              </a:solidFill>
              <a:cs typeface="Arial" panose="020B0604020202020204" pitchFamily="34" charset="0"/>
            </a:endParaRPr>
          </a:p>
        </p:txBody>
      </p:sp>
    </p:spTree>
    <p:extLst>
      <p:ext uri="{BB962C8B-B14F-4D97-AF65-F5344CB8AC3E}">
        <p14:creationId xmlns:p14="http://schemas.microsoft.com/office/powerpoint/2010/main" val="296927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6" presetClass="entr" presetSubtype="37"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outVertical)">
                                      <p:cBhvr>
                                        <p:cTn id="30" dur="500"/>
                                        <p:tgtEl>
                                          <p:spTgt spid="39"/>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par>
                          <p:cTn id="35" fill="hold">
                            <p:stCondLst>
                              <p:cond delay="3000"/>
                            </p:stCondLst>
                            <p:childTnLst>
                              <p:par>
                                <p:cTn id="36" presetID="23" presetClass="entr" presetSubtype="16"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par>
                          <p:cTn id="53" fill="hold">
                            <p:stCondLst>
                              <p:cond delay="5000"/>
                            </p:stCondLst>
                            <p:childTnLst>
                              <p:par>
                                <p:cTn id="54" presetID="23" presetClass="entr" presetSubtype="16"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bldLvl="0" animBg="1"/>
      <p:bldP spid="24" grpId="0" bldLvl="0" animBg="1"/>
      <p:bldP spid="26" grpId="0" bldLvl="0" animBg="1"/>
      <p:bldP spid="27" grpId="0"/>
      <p:bldP spid="28" grpId="0" animBg="1"/>
      <p:bldP spid="36" grpId="0" bldLvl="0" animBg="1"/>
      <p:bldP spid="37" grpId="0" bldLvl="0" animBg="1"/>
      <p:bldP spid="38" grpId="0"/>
      <p:bldP spid="39" grpId="0"/>
      <p:bldP spid="18" grpId="0"/>
      <p:bldP spid="1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 xmlns:a16="http://schemas.microsoft.com/office/drawing/2014/main" id="{AF2E61FD-4773-677A-5BB8-A39D6FEDA87D}"/>
              </a:ext>
            </a:extLst>
          </p:cNvPr>
          <p:cNvSpPr txBox="1"/>
          <p:nvPr/>
        </p:nvSpPr>
        <p:spPr>
          <a:xfrm>
            <a:off x="571676" y="-22867"/>
            <a:ext cx="2453627" cy="461665"/>
          </a:xfrm>
          <a:prstGeom prst="rect">
            <a:avLst/>
          </a:prstGeom>
          <a:noFill/>
        </p:spPr>
        <p:txBody>
          <a:bodyPr wrap="square" rtlCol="0" anchor="ctr">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本次课学习目标</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10" name="Group 117">
            <a:extLst>
              <a:ext uri="{FF2B5EF4-FFF2-40B4-BE49-F238E27FC236}">
                <a16:creationId xmlns="" xmlns:a16="http://schemas.microsoft.com/office/drawing/2014/main" id="{025FA63D-B49E-6EBF-D81A-02836374C959}"/>
              </a:ext>
            </a:extLst>
          </p:cNvPr>
          <p:cNvGrpSpPr/>
          <p:nvPr/>
        </p:nvGrpSpPr>
        <p:grpSpPr bwMode="auto">
          <a:xfrm>
            <a:off x="2526349" y="772819"/>
            <a:ext cx="2290762" cy="1930400"/>
            <a:chOff x="2937" y="265"/>
            <a:chExt cx="1443" cy="1216"/>
          </a:xfrm>
        </p:grpSpPr>
        <p:sp>
          <p:nvSpPr>
            <p:cNvPr id="11" name="Rectangle 110">
              <a:extLst>
                <a:ext uri="{FF2B5EF4-FFF2-40B4-BE49-F238E27FC236}">
                  <a16:creationId xmlns="" xmlns:a16="http://schemas.microsoft.com/office/drawing/2014/main" id="{24727B87-34B7-29E9-71FF-24D7E033994C}"/>
                </a:ext>
              </a:extLst>
            </p:cNvPr>
            <p:cNvSpPr>
              <a:spLocks noChangeArrowheads="1"/>
            </p:cNvSpPr>
            <p:nvPr/>
          </p:nvSpPr>
          <p:spPr bwMode="auto">
            <a:xfrm>
              <a:off x="2997" y="307"/>
              <a:ext cx="1321" cy="990"/>
            </a:xfrm>
            <a:prstGeom prst="rect">
              <a:avLst/>
            </a:prstGeom>
            <a:noFill/>
            <a:ln w="17463">
              <a:solidFill>
                <a:srgbClr val="FFFFFF"/>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nvGrpSpPr>
            <p:cNvPr id="12" name="Group 115">
              <a:extLst>
                <a:ext uri="{FF2B5EF4-FFF2-40B4-BE49-F238E27FC236}">
                  <a16:creationId xmlns="" xmlns:a16="http://schemas.microsoft.com/office/drawing/2014/main" id="{51CE6774-2445-960D-0134-6F62F9CEA78C}"/>
                </a:ext>
              </a:extLst>
            </p:cNvPr>
            <p:cNvGrpSpPr/>
            <p:nvPr/>
          </p:nvGrpSpPr>
          <p:grpSpPr bwMode="auto">
            <a:xfrm>
              <a:off x="2937" y="265"/>
              <a:ext cx="1443" cy="1216"/>
              <a:chOff x="2937" y="265"/>
              <a:chExt cx="1443" cy="1216"/>
            </a:xfrm>
          </p:grpSpPr>
          <p:sp>
            <p:nvSpPr>
              <p:cNvPr id="13" name="Freeform 109">
                <a:extLst>
                  <a:ext uri="{FF2B5EF4-FFF2-40B4-BE49-F238E27FC236}">
                    <a16:creationId xmlns="" xmlns:a16="http://schemas.microsoft.com/office/drawing/2014/main" id="{E1E304E0-AA42-C12B-53B1-849208E40D37}"/>
                  </a:ext>
                </a:extLst>
              </p:cNvPr>
              <p:cNvSpPr/>
              <p:nvPr/>
            </p:nvSpPr>
            <p:spPr bwMode="auto">
              <a:xfrm>
                <a:off x="2937" y="265"/>
                <a:ext cx="1443" cy="1215"/>
              </a:xfrm>
              <a:custGeom>
                <a:avLst/>
                <a:gdLst>
                  <a:gd name="T0" fmla="*/ 1440 w 1026"/>
                  <a:gd name="T1" fmla="*/ 21 h 864"/>
                  <a:gd name="T2" fmla="*/ 1433 w 1026"/>
                  <a:gd name="T3" fmla="*/ 11 h 864"/>
                  <a:gd name="T4" fmla="*/ 1423 w 1026"/>
                  <a:gd name="T5" fmla="*/ 4 h 864"/>
                  <a:gd name="T6" fmla="*/ 1411 w 1026"/>
                  <a:gd name="T7" fmla="*/ 1 h 864"/>
                  <a:gd name="T8" fmla="*/ 32 w 1026"/>
                  <a:gd name="T9" fmla="*/ 0 h 864"/>
                  <a:gd name="T10" fmla="*/ 20 w 1026"/>
                  <a:gd name="T11" fmla="*/ 1 h 864"/>
                  <a:gd name="T12" fmla="*/ 10 w 1026"/>
                  <a:gd name="T13" fmla="*/ 8 h 864"/>
                  <a:gd name="T14" fmla="*/ 3 w 1026"/>
                  <a:gd name="T15" fmla="*/ 18 h 864"/>
                  <a:gd name="T16" fmla="*/ 0 w 1026"/>
                  <a:gd name="T17" fmla="*/ 31 h 864"/>
                  <a:gd name="T18" fmla="*/ 0 w 1026"/>
                  <a:gd name="T19" fmla="*/ 1050 h 864"/>
                  <a:gd name="T20" fmla="*/ 3 w 1026"/>
                  <a:gd name="T21" fmla="*/ 1063 h 864"/>
                  <a:gd name="T22" fmla="*/ 7 w 1026"/>
                  <a:gd name="T23" fmla="*/ 1072 h 864"/>
                  <a:gd name="T24" fmla="*/ 124 w 1026"/>
                  <a:gd name="T25" fmla="*/ 1204 h 864"/>
                  <a:gd name="T26" fmla="*/ 127 w 1026"/>
                  <a:gd name="T27" fmla="*/ 1208 h 864"/>
                  <a:gd name="T28" fmla="*/ 132 w 1026"/>
                  <a:gd name="T29" fmla="*/ 1211 h 864"/>
                  <a:gd name="T30" fmla="*/ 138 w 1026"/>
                  <a:gd name="T31" fmla="*/ 1212 h 864"/>
                  <a:gd name="T32" fmla="*/ 143 w 1026"/>
                  <a:gd name="T33" fmla="*/ 1212 h 864"/>
                  <a:gd name="T34" fmla="*/ 1295 w 1026"/>
                  <a:gd name="T35" fmla="*/ 1215 h 864"/>
                  <a:gd name="T36" fmla="*/ 1302 w 1026"/>
                  <a:gd name="T37" fmla="*/ 1214 h 864"/>
                  <a:gd name="T38" fmla="*/ 1307 w 1026"/>
                  <a:gd name="T39" fmla="*/ 1212 h 864"/>
                  <a:gd name="T40" fmla="*/ 1312 w 1026"/>
                  <a:gd name="T41" fmla="*/ 1209 h 864"/>
                  <a:gd name="T42" fmla="*/ 1316 w 1026"/>
                  <a:gd name="T43" fmla="*/ 1205 h 864"/>
                  <a:gd name="T44" fmla="*/ 1432 w 1026"/>
                  <a:gd name="T45" fmla="*/ 1074 h 864"/>
                  <a:gd name="T46" fmla="*/ 1432 w 1026"/>
                  <a:gd name="T47" fmla="*/ 1074 h 864"/>
                  <a:gd name="T48" fmla="*/ 1437 w 1026"/>
                  <a:gd name="T49" fmla="*/ 1065 h 864"/>
                  <a:gd name="T50" fmla="*/ 1440 w 1026"/>
                  <a:gd name="T51" fmla="*/ 1053 h 864"/>
                  <a:gd name="T52" fmla="*/ 1443 w 1026"/>
                  <a:gd name="T53" fmla="*/ 34 h 864"/>
                  <a:gd name="T54" fmla="*/ 1440 w 1026"/>
                  <a:gd name="T55" fmla="*/ 21 h 8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26"/>
                  <a:gd name="T85" fmla="*/ 0 h 864"/>
                  <a:gd name="T86" fmla="*/ 1026 w 1026"/>
                  <a:gd name="T87" fmla="*/ 864 h 8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26" h="864">
                    <a:moveTo>
                      <a:pt x="1024" y="15"/>
                    </a:moveTo>
                    <a:cubicBezTo>
                      <a:pt x="1023" y="12"/>
                      <a:pt x="1021" y="10"/>
                      <a:pt x="1019" y="8"/>
                    </a:cubicBezTo>
                    <a:cubicBezTo>
                      <a:pt x="1017" y="6"/>
                      <a:pt x="1015" y="4"/>
                      <a:pt x="1012" y="3"/>
                    </a:cubicBezTo>
                    <a:cubicBezTo>
                      <a:pt x="1009" y="2"/>
                      <a:pt x="1006" y="1"/>
                      <a:pt x="1003" y="1"/>
                    </a:cubicBezTo>
                    <a:cubicBezTo>
                      <a:pt x="23" y="0"/>
                      <a:pt x="23" y="0"/>
                      <a:pt x="23" y="0"/>
                    </a:cubicBezTo>
                    <a:cubicBezTo>
                      <a:pt x="20" y="0"/>
                      <a:pt x="17" y="0"/>
                      <a:pt x="14" y="1"/>
                    </a:cubicBezTo>
                    <a:cubicBezTo>
                      <a:pt x="11" y="2"/>
                      <a:pt x="9" y="4"/>
                      <a:pt x="7" y="6"/>
                    </a:cubicBezTo>
                    <a:cubicBezTo>
                      <a:pt x="5" y="8"/>
                      <a:pt x="3" y="11"/>
                      <a:pt x="2" y="13"/>
                    </a:cubicBezTo>
                    <a:cubicBezTo>
                      <a:pt x="1" y="16"/>
                      <a:pt x="0" y="19"/>
                      <a:pt x="0" y="22"/>
                    </a:cubicBezTo>
                    <a:cubicBezTo>
                      <a:pt x="0" y="747"/>
                      <a:pt x="0" y="747"/>
                      <a:pt x="0" y="747"/>
                    </a:cubicBezTo>
                    <a:cubicBezTo>
                      <a:pt x="0" y="750"/>
                      <a:pt x="0" y="753"/>
                      <a:pt x="2" y="756"/>
                    </a:cubicBezTo>
                    <a:cubicBezTo>
                      <a:pt x="3" y="758"/>
                      <a:pt x="6" y="762"/>
                      <a:pt x="5" y="762"/>
                    </a:cubicBezTo>
                    <a:cubicBezTo>
                      <a:pt x="88" y="856"/>
                      <a:pt x="88" y="856"/>
                      <a:pt x="88" y="856"/>
                    </a:cubicBezTo>
                    <a:cubicBezTo>
                      <a:pt x="88" y="857"/>
                      <a:pt x="89" y="858"/>
                      <a:pt x="90" y="859"/>
                    </a:cubicBezTo>
                    <a:cubicBezTo>
                      <a:pt x="91" y="859"/>
                      <a:pt x="93" y="860"/>
                      <a:pt x="94" y="861"/>
                    </a:cubicBezTo>
                    <a:cubicBezTo>
                      <a:pt x="95" y="861"/>
                      <a:pt x="96" y="862"/>
                      <a:pt x="98" y="862"/>
                    </a:cubicBezTo>
                    <a:cubicBezTo>
                      <a:pt x="99" y="862"/>
                      <a:pt x="100" y="862"/>
                      <a:pt x="102" y="862"/>
                    </a:cubicBezTo>
                    <a:cubicBezTo>
                      <a:pt x="921" y="864"/>
                      <a:pt x="921" y="864"/>
                      <a:pt x="921" y="864"/>
                    </a:cubicBezTo>
                    <a:cubicBezTo>
                      <a:pt x="923" y="864"/>
                      <a:pt x="924" y="864"/>
                      <a:pt x="926" y="863"/>
                    </a:cubicBezTo>
                    <a:cubicBezTo>
                      <a:pt x="927" y="863"/>
                      <a:pt x="928" y="862"/>
                      <a:pt x="929" y="862"/>
                    </a:cubicBezTo>
                    <a:cubicBezTo>
                      <a:pt x="931" y="861"/>
                      <a:pt x="932" y="861"/>
                      <a:pt x="933" y="860"/>
                    </a:cubicBezTo>
                    <a:cubicBezTo>
                      <a:pt x="934" y="859"/>
                      <a:pt x="935" y="858"/>
                      <a:pt x="936" y="857"/>
                    </a:cubicBezTo>
                    <a:cubicBezTo>
                      <a:pt x="963" y="826"/>
                      <a:pt x="991" y="795"/>
                      <a:pt x="1018" y="764"/>
                    </a:cubicBezTo>
                    <a:cubicBezTo>
                      <a:pt x="1018" y="764"/>
                      <a:pt x="1018" y="764"/>
                      <a:pt x="1018" y="764"/>
                    </a:cubicBezTo>
                    <a:cubicBezTo>
                      <a:pt x="1020" y="762"/>
                      <a:pt x="1021" y="760"/>
                      <a:pt x="1022" y="757"/>
                    </a:cubicBezTo>
                    <a:cubicBezTo>
                      <a:pt x="1023" y="755"/>
                      <a:pt x="1024" y="752"/>
                      <a:pt x="1024" y="749"/>
                    </a:cubicBezTo>
                    <a:cubicBezTo>
                      <a:pt x="1026" y="24"/>
                      <a:pt x="1026" y="24"/>
                      <a:pt x="1026" y="24"/>
                    </a:cubicBezTo>
                    <a:cubicBezTo>
                      <a:pt x="1026" y="21"/>
                      <a:pt x="1025" y="18"/>
                      <a:pt x="1024" y="15"/>
                    </a:cubicBezTo>
                    <a:close/>
                  </a:path>
                </a:pathLst>
              </a:custGeom>
              <a:noFill/>
              <a:ln w="17463">
                <a:solidFill>
                  <a:srgbClr val="FFFFF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 name="Freeform 111">
                <a:extLst>
                  <a:ext uri="{FF2B5EF4-FFF2-40B4-BE49-F238E27FC236}">
                    <a16:creationId xmlns="" xmlns:a16="http://schemas.microsoft.com/office/drawing/2014/main" id="{DD3672D7-845F-77FC-4A66-DCA5EBE2C2A5}"/>
                  </a:ext>
                </a:extLst>
              </p:cNvPr>
              <p:cNvSpPr/>
              <p:nvPr/>
            </p:nvSpPr>
            <p:spPr bwMode="auto">
              <a:xfrm>
                <a:off x="2937" y="1301"/>
                <a:ext cx="1440" cy="48"/>
              </a:xfrm>
              <a:custGeom>
                <a:avLst/>
                <a:gdLst>
                  <a:gd name="T0" fmla="*/ 1440 w 1024"/>
                  <a:gd name="T1" fmla="*/ 4 h 34"/>
                  <a:gd name="T2" fmla="*/ 1440 w 1024"/>
                  <a:gd name="T3" fmla="*/ 17 h 34"/>
                  <a:gd name="T4" fmla="*/ 1437 w 1024"/>
                  <a:gd name="T5" fmla="*/ 28 h 34"/>
                  <a:gd name="T6" fmla="*/ 1430 w 1024"/>
                  <a:gd name="T7" fmla="*/ 40 h 34"/>
                  <a:gd name="T8" fmla="*/ 1420 w 1024"/>
                  <a:gd name="T9" fmla="*/ 47 h 34"/>
                  <a:gd name="T10" fmla="*/ 1408 w 1024"/>
                  <a:gd name="T11" fmla="*/ 48 h 34"/>
                  <a:gd name="T12" fmla="*/ 32 w 1024"/>
                  <a:gd name="T13" fmla="*/ 47 h 34"/>
                  <a:gd name="T14" fmla="*/ 20 w 1024"/>
                  <a:gd name="T15" fmla="*/ 44 h 34"/>
                  <a:gd name="T16" fmla="*/ 10 w 1024"/>
                  <a:gd name="T17" fmla="*/ 37 h 34"/>
                  <a:gd name="T18" fmla="*/ 3 w 1024"/>
                  <a:gd name="T19" fmla="*/ 27 h 34"/>
                  <a:gd name="T20" fmla="*/ 0 w 1024"/>
                  <a:gd name="T21" fmla="*/ 14 h 34"/>
                  <a:gd name="T22" fmla="*/ 0 w 1024"/>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4"/>
                  <a:gd name="T37" fmla="*/ 0 h 34"/>
                  <a:gd name="T38" fmla="*/ 1024 w 1024"/>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4" h="34">
                    <a:moveTo>
                      <a:pt x="1024" y="3"/>
                    </a:moveTo>
                    <a:cubicBezTo>
                      <a:pt x="1024" y="12"/>
                      <a:pt x="1024" y="12"/>
                      <a:pt x="1024" y="12"/>
                    </a:cubicBezTo>
                    <a:cubicBezTo>
                      <a:pt x="1024" y="15"/>
                      <a:pt x="1023" y="18"/>
                      <a:pt x="1022" y="20"/>
                    </a:cubicBezTo>
                    <a:cubicBezTo>
                      <a:pt x="1021" y="23"/>
                      <a:pt x="1019" y="26"/>
                      <a:pt x="1017" y="28"/>
                    </a:cubicBezTo>
                    <a:cubicBezTo>
                      <a:pt x="1015" y="30"/>
                      <a:pt x="1013" y="31"/>
                      <a:pt x="1010" y="33"/>
                    </a:cubicBezTo>
                    <a:cubicBezTo>
                      <a:pt x="1007" y="34"/>
                      <a:pt x="1004" y="34"/>
                      <a:pt x="1001" y="34"/>
                    </a:cubicBezTo>
                    <a:cubicBezTo>
                      <a:pt x="23" y="33"/>
                      <a:pt x="23" y="33"/>
                      <a:pt x="23" y="33"/>
                    </a:cubicBezTo>
                    <a:cubicBezTo>
                      <a:pt x="19" y="33"/>
                      <a:pt x="16" y="32"/>
                      <a:pt x="14" y="31"/>
                    </a:cubicBezTo>
                    <a:cubicBezTo>
                      <a:pt x="11" y="30"/>
                      <a:pt x="9" y="28"/>
                      <a:pt x="7" y="26"/>
                    </a:cubicBezTo>
                    <a:cubicBezTo>
                      <a:pt x="4" y="24"/>
                      <a:pt x="3" y="22"/>
                      <a:pt x="2" y="19"/>
                    </a:cubicBezTo>
                    <a:cubicBezTo>
                      <a:pt x="0" y="16"/>
                      <a:pt x="0" y="13"/>
                      <a:pt x="0" y="10"/>
                    </a:cubicBezTo>
                    <a:cubicBezTo>
                      <a:pt x="0" y="0"/>
                      <a:pt x="0" y="0"/>
                      <a:pt x="0" y="0"/>
                    </a:cubicBezTo>
                  </a:path>
                </a:pathLst>
              </a:custGeom>
              <a:noFill/>
              <a:ln w="17463">
                <a:solidFill>
                  <a:srgbClr val="FFFFF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 name="Freeform 112">
                <a:extLst>
                  <a:ext uri="{FF2B5EF4-FFF2-40B4-BE49-F238E27FC236}">
                    <a16:creationId xmlns="" xmlns:a16="http://schemas.microsoft.com/office/drawing/2014/main" id="{8912DB11-0C0C-E90B-DCAB-076B564BE770}"/>
                  </a:ext>
                </a:extLst>
              </p:cNvPr>
              <p:cNvSpPr/>
              <p:nvPr/>
            </p:nvSpPr>
            <p:spPr bwMode="auto">
              <a:xfrm>
                <a:off x="2951" y="1344"/>
                <a:ext cx="1415" cy="137"/>
              </a:xfrm>
              <a:custGeom>
                <a:avLst/>
                <a:gdLst>
                  <a:gd name="T0" fmla="*/ 1415 w 1006"/>
                  <a:gd name="T1" fmla="*/ 1 h 98"/>
                  <a:gd name="T2" fmla="*/ 1402 w 1006"/>
                  <a:gd name="T3" fmla="*/ 7 h 98"/>
                  <a:gd name="T4" fmla="*/ 1397 w 1006"/>
                  <a:gd name="T5" fmla="*/ 8 h 98"/>
                  <a:gd name="T6" fmla="*/ 20 w 1006"/>
                  <a:gd name="T7" fmla="*/ 6 h 98"/>
                  <a:gd name="T8" fmla="*/ 13 w 1006"/>
                  <a:gd name="T9" fmla="*/ 6 h 98"/>
                  <a:gd name="T10" fmla="*/ 0 w 1006"/>
                  <a:gd name="T11" fmla="*/ 0 h 98"/>
                  <a:gd name="T12" fmla="*/ 111 w 1006"/>
                  <a:gd name="T13" fmla="*/ 127 h 98"/>
                  <a:gd name="T14" fmla="*/ 115 w 1006"/>
                  <a:gd name="T15" fmla="*/ 130 h 98"/>
                  <a:gd name="T16" fmla="*/ 120 w 1006"/>
                  <a:gd name="T17" fmla="*/ 133 h 98"/>
                  <a:gd name="T18" fmla="*/ 125 w 1006"/>
                  <a:gd name="T19" fmla="*/ 136 h 98"/>
                  <a:gd name="T20" fmla="*/ 131 w 1006"/>
                  <a:gd name="T21" fmla="*/ 136 h 98"/>
                  <a:gd name="T22" fmla="*/ 1284 w 1006"/>
                  <a:gd name="T23" fmla="*/ 137 h 98"/>
                  <a:gd name="T24" fmla="*/ 1290 w 1006"/>
                  <a:gd name="T25" fmla="*/ 137 h 98"/>
                  <a:gd name="T26" fmla="*/ 1295 w 1006"/>
                  <a:gd name="T27" fmla="*/ 136 h 98"/>
                  <a:gd name="T28" fmla="*/ 1300 w 1006"/>
                  <a:gd name="T29" fmla="*/ 133 h 98"/>
                  <a:gd name="T30" fmla="*/ 1304 w 1006"/>
                  <a:gd name="T31" fmla="*/ 129 h 98"/>
                  <a:gd name="T32" fmla="*/ 1415 w 1006"/>
                  <a:gd name="T33" fmla="*/ 1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6"/>
                  <a:gd name="T52" fmla="*/ 0 h 98"/>
                  <a:gd name="T53" fmla="*/ 1006 w 1006"/>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6" h="98">
                    <a:moveTo>
                      <a:pt x="1006" y="1"/>
                    </a:moveTo>
                    <a:cubicBezTo>
                      <a:pt x="1006" y="1"/>
                      <a:pt x="999" y="5"/>
                      <a:pt x="997" y="5"/>
                    </a:cubicBezTo>
                    <a:cubicBezTo>
                      <a:pt x="996" y="6"/>
                      <a:pt x="994" y="6"/>
                      <a:pt x="993" y="6"/>
                    </a:cubicBezTo>
                    <a:cubicBezTo>
                      <a:pt x="14" y="4"/>
                      <a:pt x="14" y="4"/>
                      <a:pt x="14" y="4"/>
                    </a:cubicBezTo>
                    <a:cubicBezTo>
                      <a:pt x="12" y="4"/>
                      <a:pt x="11" y="4"/>
                      <a:pt x="9" y="4"/>
                    </a:cubicBezTo>
                    <a:cubicBezTo>
                      <a:pt x="7" y="4"/>
                      <a:pt x="0" y="0"/>
                      <a:pt x="0" y="0"/>
                    </a:cubicBezTo>
                    <a:cubicBezTo>
                      <a:pt x="79" y="91"/>
                      <a:pt x="79" y="91"/>
                      <a:pt x="79" y="91"/>
                    </a:cubicBezTo>
                    <a:cubicBezTo>
                      <a:pt x="80" y="92"/>
                      <a:pt x="81" y="92"/>
                      <a:pt x="82" y="93"/>
                    </a:cubicBezTo>
                    <a:cubicBezTo>
                      <a:pt x="83" y="94"/>
                      <a:pt x="84" y="95"/>
                      <a:pt x="85" y="95"/>
                    </a:cubicBezTo>
                    <a:cubicBezTo>
                      <a:pt x="86" y="96"/>
                      <a:pt x="88" y="96"/>
                      <a:pt x="89" y="97"/>
                    </a:cubicBezTo>
                    <a:cubicBezTo>
                      <a:pt x="90" y="97"/>
                      <a:pt x="92" y="97"/>
                      <a:pt x="93" y="97"/>
                    </a:cubicBezTo>
                    <a:cubicBezTo>
                      <a:pt x="913" y="98"/>
                      <a:pt x="913" y="98"/>
                      <a:pt x="913" y="98"/>
                    </a:cubicBezTo>
                    <a:cubicBezTo>
                      <a:pt x="914" y="98"/>
                      <a:pt x="916" y="98"/>
                      <a:pt x="917" y="98"/>
                    </a:cubicBezTo>
                    <a:cubicBezTo>
                      <a:pt x="918" y="98"/>
                      <a:pt x="920" y="97"/>
                      <a:pt x="921" y="97"/>
                    </a:cubicBezTo>
                    <a:cubicBezTo>
                      <a:pt x="922" y="96"/>
                      <a:pt x="923" y="95"/>
                      <a:pt x="924" y="95"/>
                    </a:cubicBezTo>
                    <a:cubicBezTo>
                      <a:pt x="925" y="94"/>
                      <a:pt x="926" y="93"/>
                      <a:pt x="927" y="92"/>
                    </a:cubicBezTo>
                    <a:cubicBezTo>
                      <a:pt x="955" y="61"/>
                      <a:pt x="1006" y="1"/>
                      <a:pt x="100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16" name="Freeform 103">
            <a:extLst>
              <a:ext uri="{FF2B5EF4-FFF2-40B4-BE49-F238E27FC236}">
                <a16:creationId xmlns="" xmlns:a16="http://schemas.microsoft.com/office/drawing/2014/main" id="{52F70354-94A6-00CB-B962-8A99458B36B2}"/>
              </a:ext>
            </a:extLst>
          </p:cNvPr>
          <p:cNvSpPr/>
          <p:nvPr/>
        </p:nvSpPr>
        <p:spPr bwMode="auto">
          <a:xfrm>
            <a:off x="2524761" y="2831058"/>
            <a:ext cx="2286000" cy="1717675"/>
          </a:xfrm>
          <a:custGeom>
            <a:avLst/>
            <a:gdLst>
              <a:gd name="T0" fmla="*/ 2236886 w 1024"/>
              <a:gd name="T1" fmla="*/ 4467 h 769"/>
              <a:gd name="T2" fmla="*/ 2254746 w 1024"/>
              <a:gd name="T3" fmla="*/ 6701 h 769"/>
              <a:gd name="T4" fmla="*/ 2272605 w 1024"/>
              <a:gd name="T5" fmla="*/ 17869 h 769"/>
              <a:gd name="T6" fmla="*/ 2283767 w 1024"/>
              <a:gd name="T7" fmla="*/ 35738 h 769"/>
              <a:gd name="T8" fmla="*/ 2286000 w 1024"/>
              <a:gd name="T9" fmla="*/ 53608 h 769"/>
              <a:gd name="T10" fmla="*/ 2281535 w 1024"/>
              <a:gd name="T11" fmla="*/ 1666301 h 769"/>
              <a:gd name="T12" fmla="*/ 2279302 w 1024"/>
              <a:gd name="T13" fmla="*/ 1686404 h 769"/>
              <a:gd name="T14" fmla="*/ 2268140 w 1024"/>
              <a:gd name="T15" fmla="*/ 1702039 h 769"/>
              <a:gd name="T16" fmla="*/ 2250281 w 1024"/>
              <a:gd name="T17" fmla="*/ 1713208 h 769"/>
              <a:gd name="T18" fmla="*/ 2232421 w 1024"/>
              <a:gd name="T19" fmla="*/ 1717675 h 769"/>
              <a:gd name="T20" fmla="*/ 51346 w 1024"/>
              <a:gd name="T21" fmla="*/ 1713208 h 769"/>
              <a:gd name="T22" fmla="*/ 31254 w 1024"/>
              <a:gd name="T23" fmla="*/ 1708740 h 769"/>
              <a:gd name="T24" fmla="*/ 15627 w 1024"/>
              <a:gd name="T25" fmla="*/ 1697572 h 769"/>
              <a:gd name="T26" fmla="*/ 4465 w 1024"/>
              <a:gd name="T27" fmla="*/ 1681937 h 769"/>
              <a:gd name="T28" fmla="*/ 0 w 1024"/>
              <a:gd name="T29" fmla="*/ 1664067 h 769"/>
              <a:gd name="T30" fmla="*/ 2232 w 1024"/>
              <a:gd name="T31" fmla="*/ 51374 h 769"/>
              <a:gd name="T32" fmla="*/ 6697 w 1024"/>
              <a:gd name="T33" fmla="*/ 31271 h 769"/>
              <a:gd name="T34" fmla="*/ 15627 w 1024"/>
              <a:gd name="T35" fmla="*/ 15636 h 769"/>
              <a:gd name="T36" fmla="*/ 33486 w 1024"/>
              <a:gd name="T37" fmla="*/ 4467 h 769"/>
              <a:gd name="T38" fmla="*/ 51346 w 1024"/>
              <a:gd name="T39" fmla="*/ 0 h 769"/>
              <a:gd name="T40" fmla="*/ 2236886 w 1024"/>
              <a:gd name="T41" fmla="*/ 4467 h 7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4"/>
              <a:gd name="T64" fmla="*/ 0 h 769"/>
              <a:gd name="T65" fmla="*/ 1024 w 1024"/>
              <a:gd name="T66" fmla="*/ 769 h 7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4" h="769">
                <a:moveTo>
                  <a:pt x="1002" y="2"/>
                </a:moveTo>
                <a:cubicBezTo>
                  <a:pt x="1005" y="2"/>
                  <a:pt x="1008" y="2"/>
                  <a:pt x="1010" y="3"/>
                </a:cubicBezTo>
                <a:cubicBezTo>
                  <a:pt x="1013" y="5"/>
                  <a:pt x="1016" y="6"/>
                  <a:pt x="1018" y="8"/>
                </a:cubicBezTo>
                <a:cubicBezTo>
                  <a:pt x="1020" y="10"/>
                  <a:pt x="1021" y="13"/>
                  <a:pt x="1023" y="16"/>
                </a:cubicBezTo>
                <a:cubicBezTo>
                  <a:pt x="1024" y="18"/>
                  <a:pt x="1024" y="21"/>
                  <a:pt x="1024" y="24"/>
                </a:cubicBezTo>
                <a:cubicBezTo>
                  <a:pt x="1022" y="746"/>
                  <a:pt x="1022" y="746"/>
                  <a:pt x="1022" y="746"/>
                </a:cubicBezTo>
                <a:cubicBezTo>
                  <a:pt x="1022" y="749"/>
                  <a:pt x="1022" y="752"/>
                  <a:pt x="1021" y="755"/>
                </a:cubicBezTo>
                <a:cubicBezTo>
                  <a:pt x="1019" y="758"/>
                  <a:pt x="1018" y="760"/>
                  <a:pt x="1016" y="762"/>
                </a:cubicBezTo>
                <a:cubicBezTo>
                  <a:pt x="1014" y="764"/>
                  <a:pt x="1011" y="766"/>
                  <a:pt x="1008" y="767"/>
                </a:cubicBezTo>
                <a:cubicBezTo>
                  <a:pt x="1006" y="768"/>
                  <a:pt x="1003" y="769"/>
                  <a:pt x="1000" y="769"/>
                </a:cubicBezTo>
                <a:cubicBezTo>
                  <a:pt x="23" y="767"/>
                  <a:pt x="23" y="767"/>
                  <a:pt x="23" y="767"/>
                </a:cubicBezTo>
                <a:cubicBezTo>
                  <a:pt x="20" y="767"/>
                  <a:pt x="17" y="767"/>
                  <a:pt x="14" y="765"/>
                </a:cubicBezTo>
                <a:cubicBezTo>
                  <a:pt x="12" y="764"/>
                  <a:pt x="9" y="763"/>
                  <a:pt x="7" y="760"/>
                </a:cubicBezTo>
                <a:cubicBezTo>
                  <a:pt x="5" y="758"/>
                  <a:pt x="3" y="756"/>
                  <a:pt x="2" y="753"/>
                </a:cubicBezTo>
                <a:cubicBezTo>
                  <a:pt x="1" y="751"/>
                  <a:pt x="0" y="748"/>
                  <a:pt x="0" y="745"/>
                </a:cubicBezTo>
                <a:cubicBezTo>
                  <a:pt x="1" y="23"/>
                  <a:pt x="1" y="23"/>
                  <a:pt x="1" y="23"/>
                </a:cubicBezTo>
                <a:cubicBezTo>
                  <a:pt x="1" y="20"/>
                  <a:pt x="1" y="17"/>
                  <a:pt x="3" y="14"/>
                </a:cubicBezTo>
                <a:cubicBezTo>
                  <a:pt x="4" y="11"/>
                  <a:pt x="5" y="9"/>
                  <a:pt x="7" y="7"/>
                </a:cubicBezTo>
                <a:cubicBezTo>
                  <a:pt x="9" y="5"/>
                  <a:pt x="12" y="3"/>
                  <a:pt x="15" y="2"/>
                </a:cubicBezTo>
                <a:cubicBezTo>
                  <a:pt x="17" y="1"/>
                  <a:pt x="20" y="0"/>
                  <a:pt x="23" y="0"/>
                </a:cubicBezTo>
                <a:lnTo>
                  <a:pt x="1002" y="2"/>
                </a:lnTo>
                <a:close/>
              </a:path>
            </a:pathLst>
          </a:custGeom>
          <a:noFill/>
          <a:ln w="17463">
            <a:solidFill>
              <a:srgbClr val="FFFFF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 name="Rectangle 104">
            <a:extLst>
              <a:ext uri="{FF2B5EF4-FFF2-40B4-BE49-F238E27FC236}">
                <a16:creationId xmlns="" xmlns:a16="http://schemas.microsoft.com/office/drawing/2014/main" id="{FB673361-D64A-BF87-CE2F-5A74ACE01C36}"/>
              </a:ext>
            </a:extLst>
          </p:cNvPr>
          <p:cNvSpPr>
            <a:spLocks noChangeArrowheads="1"/>
          </p:cNvSpPr>
          <p:nvPr/>
        </p:nvSpPr>
        <p:spPr bwMode="auto">
          <a:xfrm>
            <a:off x="2621600" y="2918409"/>
            <a:ext cx="2097087" cy="1571625"/>
          </a:xfrm>
          <a:prstGeom prst="rect">
            <a:avLst/>
          </a:prstGeom>
          <a:noFill/>
          <a:ln w="17463">
            <a:solidFill>
              <a:srgbClr val="FFFFFF"/>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9" name="Rectangle 136">
            <a:extLst>
              <a:ext uri="{FF2B5EF4-FFF2-40B4-BE49-F238E27FC236}">
                <a16:creationId xmlns="" xmlns:a16="http://schemas.microsoft.com/office/drawing/2014/main" id="{0F4A5BA4-057F-7B9A-F30E-3D5BAECD1F91}"/>
              </a:ext>
            </a:extLst>
          </p:cNvPr>
          <p:cNvSpPr>
            <a:spLocks noChangeArrowheads="1"/>
          </p:cNvSpPr>
          <p:nvPr/>
        </p:nvSpPr>
        <p:spPr bwMode="auto">
          <a:xfrm>
            <a:off x="2621600" y="866452"/>
            <a:ext cx="2097087" cy="1571625"/>
          </a:xfrm>
          <a:prstGeom prst="rect">
            <a:avLst/>
          </a:prstGeom>
          <a:solidFill>
            <a:srgbClr val="0070BC"/>
          </a:solidFill>
          <a:ln w="17463">
            <a:solidFill>
              <a:srgbClr val="FFFFFF"/>
            </a:solidFill>
            <a:miter lim="800000"/>
          </a:ln>
          <a:scene3d>
            <a:camera prst="orthographicFront"/>
            <a:lightRig rig="threePt" dir="t"/>
          </a:scene3d>
          <a:sp3d>
            <a:bevelT/>
          </a:sp3d>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4400" b="1" dirty="0">
                <a:solidFill>
                  <a:schemeClr val="bg1"/>
                </a:solidFill>
                <a:ea typeface="宋体" panose="02010600030101010101" pitchFamily="2" charset="-122"/>
              </a:rPr>
              <a:t>知识</a:t>
            </a:r>
            <a:endParaRPr lang="en-US" altLang="zh-CN" sz="4400" b="1" dirty="0">
              <a:solidFill>
                <a:schemeClr val="bg1"/>
              </a:solidFill>
              <a:ea typeface="宋体" panose="02010600030101010101" pitchFamily="2" charset="-122"/>
            </a:endParaRPr>
          </a:p>
          <a:p>
            <a:pPr algn="ctr" eaLnBrk="1" hangingPunct="1"/>
            <a:r>
              <a:rPr lang="zh-CN" altLang="en-US" sz="4400" b="1" dirty="0">
                <a:solidFill>
                  <a:schemeClr val="bg1"/>
                </a:solidFill>
                <a:ea typeface="宋体" panose="02010600030101010101" pitchFamily="2" charset="-122"/>
              </a:rPr>
              <a:t>目标</a:t>
            </a:r>
          </a:p>
        </p:txBody>
      </p:sp>
      <p:sp>
        <p:nvSpPr>
          <p:cNvPr id="20" name="Rectangle 137">
            <a:extLst>
              <a:ext uri="{FF2B5EF4-FFF2-40B4-BE49-F238E27FC236}">
                <a16:creationId xmlns="" xmlns:a16="http://schemas.microsoft.com/office/drawing/2014/main" id="{6BC617FE-CFF6-3548-1677-F0B0C2D809B9}"/>
              </a:ext>
            </a:extLst>
          </p:cNvPr>
          <p:cNvSpPr>
            <a:spLocks noChangeArrowheads="1"/>
          </p:cNvSpPr>
          <p:nvPr/>
        </p:nvSpPr>
        <p:spPr bwMode="auto">
          <a:xfrm>
            <a:off x="2621600" y="2909190"/>
            <a:ext cx="2097087" cy="1571625"/>
          </a:xfrm>
          <a:prstGeom prst="rect">
            <a:avLst/>
          </a:prstGeom>
          <a:solidFill>
            <a:srgbClr val="0070BC"/>
          </a:solidFill>
          <a:ln w="17463">
            <a:solidFill>
              <a:srgbClr val="FFFFFF"/>
            </a:solidFill>
            <a:miter lim="800000"/>
          </a:ln>
          <a:scene3d>
            <a:camera prst="orthographicFront"/>
            <a:lightRig rig="threePt" dir="t"/>
          </a:scene3d>
          <a:sp3d>
            <a:bevelT/>
          </a:sp3d>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4400" b="1" dirty="0">
                <a:solidFill>
                  <a:schemeClr val="bg1"/>
                </a:solidFill>
                <a:ea typeface="宋体" panose="02010600030101010101" pitchFamily="2" charset="-122"/>
              </a:rPr>
              <a:t>能力</a:t>
            </a:r>
            <a:endParaRPr lang="en-US" altLang="zh-CN" sz="4400" b="1" dirty="0">
              <a:solidFill>
                <a:schemeClr val="bg1"/>
              </a:solidFill>
              <a:ea typeface="宋体" panose="02010600030101010101" pitchFamily="2" charset="-122"/>
            </a:endParaRPr>
          </a:p>
          <a:p>
            <a:pPr algn="ctr" eaLnBrk="1" hangingPunct="1"/>
            <a:r>
              <a:rPr lang="zh-CN" altLang="en-US" sz="4400" b="1" dirty="0">
                <a:solidFill>
                  <a:schemeClr val="bg1"/>
                </a:solidFill>
                <a:ea typeface="宋体" panose="02010600030101010101" pitchFamily="2" charset="-122"/>
              </a:rPr>
              <a:t>目标</a:t>
            </a:r>
          </a:p>
        </p:txBody>
      </p:sp>
      <p:sp>
        <p:nvSpPr>
          <p:cNvPr id="21" name="Freeform 4">
            <a:extLst>
              <a:ext uri="{FF2B5EF4-FFF2-40B4-BE49-F238E27FC236}">
                <a16:creationId xmlns="" xmlns:a16="http://schemas.microsoft.com/office/drawing/2014/main" id="{89E31E25-D3A6-0EEC-3793-8202075F1B5F}"/>
              </a:ext>
            </a:extLst>
          </p:cNvPr>
          <p:cNvSpPr/>
          <p:nvPr/>
        </p:nvSpPr>
        <p:spPr bwMode="auto">
          <a:xfrm>
            <a:off x="881065" y="1887538"/>
            <a:ext cx="941387" cy="404812"/>
          </a:xfrm>
          <a:custGeom>
            <a:avLst/>
            <a:gdLst>
              <a:gd name="T0" fmla="*/ 941387 w 593"/>
              <a:gd name="T1" fmla="*/ 404812 h 255"/>
              <a:gd name="T2" fmla="*/ 555625 w 593"/>
              <a:gd name="T3" fmla="*/ 0 h 255"/>
              <a:gd name="T4" fmla="*/ 0 w 593"/>
              <a:gd name="T5" fmla="*/ 112712 h 255"/>
              <a:gd name="T6" fmla="*/ 0 60000 65536"/>
              <a:gd name="T7" fmla="*/ 0 60000 65536"/>
              <a:gd name="T8" fmla="*/ 0 60000 65536"/>
              <a:gd name="T9" fmla="*/ 0 w 593"/>
              <a:gd name="T10" fmla="*/ 0 h 255"/>
              <a:gd name="T11" fmla="*/ 593 w 593"/>
              <a:gd name="T12" fmla="*/ 255 h 255"/>
            </a:gdLst>
            <a:ahLst/>
            <a:cxnLst>
              <a:cxn ang="T6">
                <a:pos x="T0" y="T1"/>
              </a:cxn>
              <a:cxn ang="T7">
                <a:pos x="T2" y="T3"/>
              </a:cxn>
              <a:cxn ang="T8">
                <a:pos x="T4" y="T5"/>
              </a:cxn>
            </a:cxnLst>
            <a:rect l="T9" t="T10" r="T11" b="T12"/>
            <a:pathLst>
              <a:path w="593" h="255">
                <a:moveTo>
                  <a:pt x="593" y="255"/>
                </a:moveTo>
                <a:lnTo>
                  <a:pt x="350" y="0"/>
                </a:lnTo>
                <a:lnTo>
                  <a:pt x="0" y="71"/>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70BC"/>
              </a:solidFill>
            </a:endParaRPr>
          </a:p>
        </p:txBody>
      </p:sp>
      <p:grpSp>
        <p:nvGrpSpPr>
          <p:cNvPr id="22" name="Group 212">
            <a:extLst>
              <a:ext uri="{FF2B5EF4-FFF2-40B4-BE49-F238E27FC236}">
                <a16:creationId xmlns="" xmlns:a16="http://schemas.microsoft.com/office/drawing/2014/main" id="{441E4CBE-6AAF-8206-E609-2905C5046846}"/>
              </a:ext>
            </a:extLst>
          </p:cNvPr>
          <p:cNvGrpSpPr/>
          <p:nvPr/>
        </p:nvGrpSpPr>
        <p:grpSpPr bwMode="auto">
          <a:xfrm>
            <a:off x="1057275" y="1887538"/>
            <a:ext cx="488950" cy="469900"/>
            <a:chOff x="666" y="944"/>
            <a:chExt cx="308" cy="296"/>
          </a:xfrm>
        </p:grpSpPr>
        <p:sp>
          <p:nvSpPr>
            <p:cNvPr id="23" name="Freeform 7">
              <a:extLst>
                <a:ext uri="{FF2B5EF4-FFF2-40B4-BE49-F238E27FC236}">
                  <a16:creationId xmlns="" xmlns:a16="http://schemas.microsoft.com/office/drawing/2014/main" id="{7872CDFA-E0ED-6857-1172-9CDDA93425CE}"/>
                </a:ext>
              </a:extLst>
            </p:cNvPr>
            <p:cNvSpPr/>
            <p:nvPr/>
          </p:nvSpPr>
          <p:spPr bwMode="auto">
            <a:xfrm>
              <a:off x="666" y="944"/>
              <a:ext cx="238" cy="257"/>
            </a:xfrm>
            <a:custGeom>
              <a:avLst/>
              <a:gdLst>
                <a:gd name="T0" fmla="*/ 238 w 615"/>
                <a:gd name="T1" fmla="*/ 0 h 663"/>
                <a:gd name="T2" fmla="*/ 229 w 615"/>
                <a:gd name="T3" fmla="*/ 199 h 663"/>
                <a:gd name="T4" fmla="*/ 0 w 615"/>
                <a:gd name="T5" fmla="*/ 257 h 663"/>
                <a:gd name="T6" fmla="*/ 0 60000 65536"/>
                <a:gd name="T7" fmla="*/ 0 60000 65536"/>
                <a:gd name="T8" fmla="*/ 0 60000 65536"/>
                <a:gd name="T9" fmla="*/ 0 w 615"/>
                <a:gd name="T10" fmla="*/ 0 h 663"/>
                <a:gd name="T11" fmla="*/ 615 w 615"/>
                <a:gd name="T12" fmla="*/ 663 h 663"/>
              </a:gdLst>
              <a:ahLst/>
              <a:cxnLst>
                <a:cxn ang="T6">
                  <a:pos x="T0" y="T1"/>
                </a:cxn>
                <a:cxn ang="T7">
                  <a:pos x="T2" y="T3"/>
                </a:cxn>
                <a:cxn ang="T8">
                  <a:pos x="T4" y="T5"/>
                </a:cxn>
              </a:cxnLst>
              <a:rect l="T9" t="T10" r="T11" b="T12"/>
              <a:pathLst>
                <a:path w="615" h="663">
                  <a:moveTo>
                    <a:pt x="615" y="0"/>
                  </a:moveTo>
                  <a:lnTo>
                    <a:pt x="593" y="514"/>
                  </a:lnTo>
                  <a:lnTo>
                    <a:pt x="0" y="663"/>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70BC"/>
                </a:solidFill>
              </a:endParaRPr>
            </a:p>
          </p:txBody>
        </p:sp>
        <p:sp>
          <p:nvSpPr>
            <p:cNvPr id="24" name="Line 8">
              <a:extLst>
                <a:ext uri="{FF2B5EF4-FFF2-40B4-BE49-F238E27FC236}">
                  <a16:creationId xmlns="" xmlns:a16="http://schemas.microsoft.com/office/drawing/2014/main" id="{3D913512-D30B-5879-F840-A9A5C1D8A2E3}"/>
                </a:ext>
              </a:extLst>
            </p:cNvPr>
            <p:cNvSpPr>
              <a:spLocks noChangeShapeType="1"/>
            </p:cNvSpPr>
            <p:nvPr/>
          </p:nvSpPr>
          <p:spPr bwMode="auto">
            <a:xfrm flipH="1" flipV="1">
              <a:off x="896" y="1143"/>
              <a:ext cx="78" cy="97"/>
            </a:xfrm>
            <a:prstGeom prst="line">
              <a:avLst/>
            </a:prstGeom>
            <a:noFill/>
            <a:ln w="28575">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srgbClr val="0070BC"/>
                </a:solidFill>
              </a:endParaRPr>
            </a:p>
          </p:txBody>
        </p:sp>
      </p:grpSp>
      <p:sp>
        <p:nvSpPr>
          <p:cNvPr id="25" name="Freeform 13">
            <a:extLst>
              <a:ext uri="{FF2B5EF4-FFF2-40B4-BE49-F238E27FC236}">
                <a16:creationId xmlns="" xmlns:a16="http://schemas.microsoft.com/office/drawing/2014/main" id="{B0FBE5CE-99EA-0425-9A26-A9186ACCDC9D}"/>
              </a:ext>
            </a:extLst>
          </p:cNvPr>
          <p:cNvSpPr/>
          <p:nvPr/>
        </p:nvSpPr>
        <p:spPr bwMode="auto">
          <a:xfrm>
            <a:off x="1835152" y="2152650"/>
            <a:ext cx="276225" cy="133350"/>
          </a:xfrm>
          <a:custGeom>
            <a:avLst/>
            <a:gdLst>
              <a:gd name="T0" fmla="*/ 265151 w 449"/>
              <a:gd name="T1" fmla="*/ 0 h 217"/>
              <a:gd name="T2" fmla="*/ 276225 w 449"/>
              <a:gd name="T3" fmla="*/ 8603 h 217"/>
              <a:gd name="T4" fmla="*/ 0 w 449"/>
              <a:gd name="T5" fmla="*/ 133350 h 217"/>
              <a:gd name="T6" fmla="*/ 0 60000 65536"/>
              <a:gd name="T7" fmla="*/ 0 60000 65536"/>
              <a:gd name="T8" fmla="*/ 0 60000 65536"/>
              <a:gd name="T9" fmla="*/ 0 w 449"/>
              <a:gd name="T10" fmla="*/ 0 h 217"/>
              <a:gd name="T11" fmla="*/ 449 w 449"/>
              <a:gd name="T12" fmla="*/ 217 h 217"/>
            </a:gdLst>
            <a:ahLst/>
            <a:cxnLst>
              <a:cxn ang="T6">
                <a:pos x="T0" y="T1"/>
              </a:cxn>
              <a:cxn ang="T7">
                <a:pos x="T2" y="T3"/>
              </a:cxn>
              <a:cxn ang="T8">
                <a:pos x="T4" y="T5"/>
              </a:cxn>
            </a:cxnLst>
            <a:rect l="T9" t="T10" r="T11" b="T12"/>
            <a:pathLst>
              <a:path w="449" h="217">
                <a:moveTo>
                  <a:pt x="431" y="0"/>
                </a:moveTo>
                <a:lnTo>
                  <a:pt x="449" y="14"/>
                </a:lnTo>
                <a:lnTo>
                  <a:pt x="0" y="217"/>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70BC"/>
              </a:solidFill>
            </a:endParaRPr>
          </a:p>
        </p:txBody>
      </p:sp>
      <p:grpSp>
        <p:nvGrpSpPr>
          <p:cNvPr id="26" name="Group 213">
            <a:extLst>
              <a:ext uri="{FF2B5EF4-FFF2-40B4-BE49-F238E27FC236}">
                <a16:creationId xmlns="" xmlns:a16="http://schemas.microsoft.com/office/drawing/2014/main" id="{9B6C552D-CA53-EE0A-5487-946F74518707}"/>
              </a:ext>
            </a:extLst>
          </p:cNvPr>
          <p:cNvGrpSpPr/>
          <p:nvPr/>
        </p:nvGrpSpPr>
        <p:grpSpPr bwMode="auto">
          <a:xfrm>
            <a:off x="1428752" y="1785938"/>
            <a:ext cx="671513" cy="366712"/>
            <a:chOff x="900" y="880"/>
            <a:chExt cx="423" cy="231"/>
          </a:xfrm>
        </p:grpSpPr>
        <p:sp>
          <p:nvSpPr>
            <p:cNvPr id="27" name="Freeform 14">
              <a:extLst>
                <a:ext uri="{FF2B5EF4-FFF2-40B4-BE49-F238E27FC236}">
                  <a16:creationId xmlns="" xmlns:a16="http://schemas.microsoft.com/office/drawing/2014/main" id="{EBC37A98-F1D8-750F-4F2D-72BF04DE178D}"/>
                </a:ext>
              </a:extLst>
            </p:cNvPr>
            <p:cNvSpPr/>
            <p:nvPr/>
          </p:nvSpPr>
          <p:spPr bwMode="auto">
            <a:xfrm>
              <a:off x="1051" y="880"/>
              <a:ext cx="272" cy="231"/>
            </a:xfrm>
            <a:custGeom>
              <a:avLst/>
              <a:gdLst>
                <a:gd name="T0" fmla="*/ 0 w 701"/>
                <a:gd name="T1" fmla="*/ 3 h 597"/>
                <a:gd name="T2" fmla="*/ 7 w 701"/>
                <a:gd name="T3" fmla="*/ 0 h 597"/>
                <a:gd name="T4" fmla="*/ 272 w 701"/>
                <a:gd name="T5" fmla="*/ 231 h 597"/>
                <a:gd name="T6" fmla="*/ 0 60000 65536"/>
                <a:gd name="T7" fmla="*/ 0 60000 65536"/>
                <a:gd name="T8" fmla="*/ 0 60000 65536"/>
                <a:gd name="T9" fmla="*/ 0 w 701"/>
                <a:gd name="T10" fmla="*/ 0 h 597"/>
                <a:gd name="T11" fmla="*/ 701 w 701"/>
                <a:gd name="T12" fmla="*/ 597 h 597"/>
              </a:gdLst>
              <a:ahLst/>
              <a:cxnLst>
                <a:cxn ang="T6">
                  <a:pos x="T0" y="T1"/>
                </a:cxn>
                <a:cxn ang="T7">
                  <a:pos x="T2" y="T3"/>
                </a:cxn>
                <a:cxn ang="T8">
                  <a:pos x="T4" y="T5"/>
                </a:cxn>
              </a:cxnLst>
              <a:rect l="T9" t="T10" r="T11" b="T12"/>
              <a:pathLst>
                <a:path w="701" h="597">
                  <a:moveTo>
                    <a:pt x="0" y="7"/>
                  </a:moveTo>
                  <a:lnTo>
                    <a:pt x="18" y="0"/>
                  </a:lnTo>
                  <a:lnTo>
                    <a:pt x="701" y="597"/>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70BC"/>
                </a:solidFill>
              </a:endParaRPr>
            </a:p>
          </p:txBody>
        </p:sp>
        <p:sp>
          <p:nvSpPr>
            <p:cNvPr id="28" name="Freeform 15">
              <a:extLst>
                <a:ext uri="{FF2B5EF4-FFF2-40B4-BE49-F238E27FC236}">
                  <a16:creationId xmlns="" xmlns:a16="http://schemas.microsoft.com/office/drawing/2014/main" id="{B5F919FF-D56E-2B22-3AED-666BCE47F823}"/>
                </a:ext>
              </a:extLst>
            </p:cNvPr>
            <p:cNvSpPr/>
            <p:nvPr/>
          </p:nvSpPr>
          <p:spPr bwMode="auto">
            <a:xfrm>
              <a:off x="900" y="882"/>
              <a:ext cx="151" cy="62"/>
            </a:xfrm>
            <a:custGeom>
              <a:avLst/>
              <a:gdLst>
                <a:gd name="T0" fmla="*/ 0 w 389"/>
                <a:gd name="T1" fmla="*/ 54 h 158"/>
                <a:gd name="T2" fmla="*/ 4 w 389"/>
                <a:gd name="T3" fmla="*/ 62 h 158"/>
                <a:gd name="T4" fmla="*/ 151 w 389"/>
                <a:gd name="T5" fmla="*/ 0 h 158"/>
                <a:gd name="T6" fmla="*/ 0 60000 65536"/>
                <a:gd name="T7" fmla="*/ 0 60000 65536"/>
                <a:gd name="T8" fmla="*/ 0 60000 65536"/>
                <a:gd name="T9" fmla="*/ 0 w 389"/>
                <a:gd name="T10" fmla="*/ 0 h 158"/>
                <a:gd name="T11" fmla="*/ 389 w 389"/>
                <a:gd name="T12" fmla="*/ 158 h 158"/>
              </a:gdLst>
              <a:ahLst/>
              <a:cxnLst>
                <a:cxn ang="T6">
                  <a:pos x="T0" y="T1"/>
                </a:cxn>
                <a:cxn ang="T7">
                  <a:pos x="T2" y="T3"/>
                </a:cxn>
                <a:cxn ang="T8">
                  <a:pos x="T4" y="T5"/>
                </a:cxn>
              </a:cxnLst>
              <a:rect l="T9" t="T10" r="T11" b="T12"/>
              <a:pathLst>
                <a:path w="389" h="158">
                  <a:moveTo>
                    <a:pt x="0" y="138"/>
                  </a:moveTo>
                  <a:lnTo>
                    <a:pt x="11" y="158"/>
                  </a:lnTo>
                  <a:lnTo>
                    <a:pt x="389" y="0"/>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70BC"/>
                </a:solidFill>
              </a:endParaRPr>
            </a:p>
          </p:txBody>
        </p:sp>
      </p:grpSp>
      <p:sp>
        <p:nvSpPr>
          <p:cNvPr id="29" name="Freeform 16">
            <a:extLst>
              <a:ext uri="{FF2B5EF4-FFF2-40B4-BE49-F238E27FC236}">
                <a16:creationId xmlns="" xmlns:a16="http://schemas.microsoft.com/office/drawing/2014/main" id="{691C5374-1399-274D-A95E-2682E3C21971}"/>
              </a:ext>
            </a:extLst>
          </p:cNvPr>
          <p:cNvSpPr/>
          <p:nvPr/>
        </p:nvSpPr>
        <p:spPr bwMode="auto">
          <a:xfrm>
            <a:off x="1290638" y="1643064"/>
            <a:ext cx="138112" cy="231775"/>
          </a:xfrm>
          <a:custGeom>
            <a:avLst/>
            <a:gdLst>
              <a:gd name="T0" fmla="*/ 0 w 224"/>
              <a:gd name="T1" fmla="*/ 1849 h 376"/>
              <a:gd name="T2" fmla="*/ 11098 w 224"/>
              <a:gd name="T3" fmla="*/ 0 h 376"/>
              <a:gd name="T4" fmla="*/ 138112 w 224"/>
              <a:gd name="T5" fmla="*/ 231775 h 376"/>
              <a:gd name="T6" fmla="*/ 0 60000 65536"/>
              <a:gd name="T7" fmla="*/ 0 60000 65536"/>
              <a:gd name="T8" fmla="*/ 0 60000 65536"/>
              <a:gd name="T9" fmla="*/ 0 w 224"/>
              <a:gd name="T10" fmla="*/ 0 h 376"/>
              <a:gd name="T11" fmla="*/ 224 w 224"/>
              <a:gd name="T12" fmla="*/ 376 h 376"/>
            </a:gdLst>
            <a:ahLst/>
            <a:cxnLst>
              <a:cxn ang="T6">
                <a:pos x="T0" y="T1"/>
              </a:cxn>
              <a:cxn ang="T7">
                <a:pos x="T2" y="T3"/>
              </a:cxn>
              <a:cxn ang="T8">
                <a:pos x="T4" y="T5"/>
              </a:cxn>
            </a:cxnLst>
            <a:rect l="T9" t="T10" r="T11" b="T12"/>
            <a:pathLst>
              <a:path w="224" h="376">
                <a:moveTo>
                  <a:pt x="0" y="3"/>
                </a:moveTo>
                <a:lnTo>
                  <a:pt x="18" y="0"/>
                </a:lnTo>
                <a:lnTo>
                  <a:pt x="224" y="376"/>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70BC"/>
              </a:solidFill>
            </a:endParaRPr>
          </a:p>
        </p:txBody>
      </p:sp>
      <p:sp>
        <p:nvSpPr>
          <p:cNvPr id="30" name="Freeform 17">
            <a:extLst>
              <a:ext uri="{FF2B5EF4-FFF2-40B4-BE49-F238E27FC236}">
                <a16:creationId xmlns="" xmlns:a16="http://schemas.microsoft.com/office/drawing/2014/main" id="{5732B8B1-B346-B611-DEC1-A580F5AE0104}"/>
              </a:ext>
            </a:extLst>
          </p:cNvPr>
          <p:cNvSpPr/>
          <p:nvPr/>
        </p:nvSpPr>
        <p:spPr bwMode="auto">
          <a:xfrm>
            <a:off x="771527" y="1644654"/>
            <a:ext cx="519113" cy="100013"/>
          </a:xfrm>
          <a:custGeom>
            <a:avLst/>
            <a:gdLst>
              <a:gd name="T0" fmla="*/ 3079 w 843"/>
              <a:gd name="T1" fmla="*/ 100013 h 163"/>
              <a:gd name="T2" fmla="*/ 0 w 843"/>
              <a:gd name="T3" fmla="*/ 91423 h 163"/>
              <a:gd name="T4" fmla="*/ 519113 w 843"/>
              <a:gd name="T5" fmla="*/ 0 h 163"/>
              <a:gd name="T6" fmla="*/ 0 60000 65536"/>
              <a:gd name="T7" fmla="*/ 0 60000 65536"/>
              <a:gd name="T8" fmla="*/ 0 60000 65536"/>
              <a:gd name="T9" fmla="*/ 0 w 843"/>
              <a:gd name="T10" fmla="*/ 0 h 163"/>
              <a:gd name="T11" fmla="*/ 843 w 843"/>
              <a:gd name="T12" fmla="*/ 163 h 163"/>
            </a:gdLst>
            <a:ahLst/>
            <a:cxnLst>
              <a:cxn ang="T6">
                <a:pos x="T0" y="T1"/>
              </a:cxn>
              <a:cxn ang="T7">
                <a:pos x="T2" y="T3"/>
              </a:cxn>
              <a:cxn ang="T8">
                <a:pos x="T4" y="T5"/>
              </a:cxn>
            </a:cxnLst>
            <a:rect l="T9" t="T10" r="T11" b="T12"/>
            <a:pathLst>
              <a:path w="843" h="163">
                <a:moveTo>
                  <a:pt x="5" y="163"/>
                </a:moveTo>
                <a:lnTo>
                  <a:pt x="0" y="149"/>
                </a:lnTo>
                <a:lnTo>
                  <a:pt x="843" y="0"/>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70BC"/>
              </a:solidFill>
            </a:endParaRPr>
          </a:p>
        </p:txBody>
      </p:sp>
      <p:grpSp>
        <p:nvGrpSpPr>
          <p:cNvPr id="31" name="Group 20">
            <a:extLst>
              <a:ext uri="{FF2B5EF4-FFF2-40B4-BE49-F238E27FC236}">
                <a16:creationId xmlns="" xmlns:a16="http://schemas.microsoft.com/office/drawing/2014/main" id="{247692EB-64B4-C326-D1DE-9846BA7DF65B}"/>
              </a:ext>
            </a:extLst>
          </p:cNvPr>
          <p:cNvGrpSpPr/>
          <p:nvPr/>
        </p:nvGrpSpPr>
        <p:grpSpPr bwMode="auto">
          <a:xfrm>
            <a:off x="984250" y="1227138"/>
            <a:ext cx="622300" cy="1152525"/>
            <a:chOff x="3657" y="1524"/>
            <a:chExt cx="334" cy="622"/>
          </a:xfrm>
        </p:grpSpPr>
        <p:sp>
          <p:nvSpPr>
            <p:cNvPr id="32" name="Freeform 21">
              <a:extLst>
                <a:ext uri="{FF2B5EF4-FFF2-40B4-BE49-F238E27FC236}">
                  <a16:creationId xmlns="" xmlns:a16="http://schemas.microsoft.com/office/drawing/2014/main" id="{285F0ABF-1641-1852-6D7C-C30EAB60B93D}"/>
                </a:ext>
              </a:extLst>
            </p:cNvPr>
            <p:cNvSpPr/>
            <p:nvPr/>
          </p:nvSpPr>
          <p:spPr bwMode="auto">
            <a:xfrm>
              <a:off x="3657" y="1524"/>
              <a:ext cx="334" cy="478"/>
            </a:xfrm>
            <a:custGeom>
              <a:avLst/>
              <a:gdLst>
                <a:gd name="T0" fmla="*/ 332 w 186"/>
                <a:gd name="T1" fmla="*/ 181 h 267"/>
                <a:gd name="T2" fmla="*/ 314 w 186"/>
                <a:gd name="T3" fmla="*/ 245 h 267"/>
                <a:gd name="T4" fmla="*/ 246 w 186"/>
                <a:gd name="T5" fmla="*/ 442 h 267"/>
                <a:gd name="T6" fmla="*/ 244 w 186"/>
                <a:gd name="T7" fmla="*/ 464 h 267"/>
                <a:gd name="T8" fmla="*/ 230 w 186"/>
                <a:gd name="T9" fmla="*/ 478 h 267"/>
                <a:gd name="T10" fmla="*/ 176 w 186"/>
                <a:gd name="T11" fmla="*/ 478 h 267"/>
                <a:gd name="T12" fmla="*/ 160 w 186"/>
                <a:gd name="T13" fmla="*/ 478 h 267"/>
                <a:gd name="T14" fmla="*/ 104 w 186"/>
                <a:gd name="T15" fmla="*/ 478 h 267"/>
                <a:gd name="T16" fmla="*/ 90 w 186"/>
                <a:gd name="T17" fmla="*/ 462 h 267"/>
                <a:gd name="T18" fmla="*/ 88 w 186"/>
                <a:gd name="T19" fmla="*/ 442 h 267"/>
                <a:gd name="T20" fmla="*/ 88 w 186"/>
                <a:gd name="T21" fmla="*/ 442 h 267"/>
                <a:gd name="T22" fmla="*/ 23 w 186"/>
                <a:gd name="T23" fmla="*/ 251 h 267"/>
                <a:gd name="T24" fmla="*/ 22 w 186"/>
                <a:gd name="T25" fmla="*/ 247 h 267"/>
                <a:gd name="T26" fmla="*/ 2 w 186"/>
                <a:gd name="T27" fmla="*/ 181 h 267"/>
                <a:gd name="T28" fmla="*/ 0 w 186"/>
                <a:gd name="T29" fmla="*/ 165 h 267"/>
                <a:gd name="T30" fmla="*/ 50 w 186"/>
                <a:gd name="T31" fmla="*/ 48 h 267"/>
                <a:gd name="T32" fmla="*/ 167 w 186"/>
                <a:gd name="T33" fmla="*/ 0 h 267"/>
                <a:gd name="T34" fmla="*/ 214 w 186"/>
                <a:gd name="T35" fmla="*/ 7 h 267"/>
                <a:gd name="T36" fmla="*/ 286 w 186"/>
                <a:gd name="T37" fmla="*/ 48 h 267"/>
                <a:gd name="T38" fmla="*/ 334 w 186"/>
                <a:gd name="T39" fmla="*/ 166 h 267"/>
                <a:gd name="T40" fmla="*/ 332 w 186"/>
                <a:gd name="T41" fmla="*/ 181 h 2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267"/>
                <a:gd name="T65" fmla="*/ 186 w 186"/>
                <a:gd name="T66" fmla="*/ 267 h 2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267">
                  <a:moveTo>
                    <a:pt x="185" y="101"/>
                  </a:moveTo>
                  <a:cubicBezTo>
                    <a:pt x="184" y="114"/>
                    <a:pt x="181" y="126"/>
                    <a:pt x="175" y="137"/>
                  </a:cubicBezTo>
                  <a:cubicBezTo>
                    <a:pt x="174" y="138"/>
                    <a:pt x="137" y="205"/>
                    <a:pt x="137" y="247"/>
                  </a:cubicBezTo>
                  <a:cubicBezTo>
                    <a:pt x="137" y="247"/>
                    <a:pt x="136" y="259"/>
                    <a:pt x="136" y="259"/>
                  </a:cubicBezTo>
                  <a:cubicBezTo>
                    <a:pt x="134" y="267"/>
                    <a:pt x="130" y="267"/>
                    <a:pt x="128" y="267"/>
                  </a:cubicBezTo>
                  <a:cubicBezTo>
                    <a:pt x="98" y="267"/>
                    <a:pt x="98" y="267"/>
                    <a:pt x="98" y="267"/>
                  </a:cubicBezTo>
                  <a:cubicBezTo>
                    <a:pt x="89" y="267"/>
                    <a:pt x="89" y="267"/>
                    <a:pt x="89" y="267"/>
                  </a:cubicBezTo>
                  <a:cubicBezTo>
                    <a:pt x="58" y="267"/>
                    <a:pt x="58" y="267"/>
                    <a:pt x="58" y="267"/>
                  </a:cubicBezTo>
                  <a:cubicBezTo>
                    <a:pt x="56" y="267"/>
                    <a:pt x="52" y="267"/>
                    <a:pt x="50" y="258"/>
                  </a:cubicBezTo>
                  <a:cubicBezTo>
                    <a:pt x="50" y="258"/>
                    <a:pt x="49" y="247"/>
                    <a:pt x="49" y="247"/>
                  </a:cubicBezTo>
                  <a:cubicBezTo>
                    <a:pt x="49" y="247"/>
                    <a:pt x="49" y="247"/>
                    <a:pt x="49" y="247"/>
                  </a:cubicBezTo>
                  <a:cubicBezTo>
                    <a:pt x="49" y="223"/>
                    <a:pt x="36" y="184"/>
                    <a:pt x="13" y="140"/>
                  </a:cubicBezTo>
                  <a:cubicBezTo>
                    <a:pt x="12" y="138"/>
                    <a:pt x="12" y="138"/>
                    <a:pt x="12" y="138"/>
                  </a:cubicBezTo>
                  <a:cubicBezTo>
                    <a:pt x="6" y="126"/>
                    <a:pt x="2" y="114"/>
                    <a:pt x="1" y="101"/>
                  </a:cubicBezTo>
                  <a:cubicBezTo>
                    <a:pt x="1" y="101"/>
                    <a:pt x="0" y="92"/>
                    <a:pt x="0" y="92"/>
                  </a:cubicBezTo>
                  <a:cubicBezTo>
                    <a:pt x="0" y="68"/>
                    <a:pt x="10" y="45"/>
                    <a:pt x="28" y="27"/>
                  </a:cubicBezTo>
                  <a:cubicBezTo>
                    <a:pt x="45" y="10"/>
                    <a:pt x="68" y="0"/>
                    <a:pt x="93" y="0"/>
                  </a:cubicBezTo>
                  <a:cubicBezTo>
                    <a:pt x="102" y="0"/>
                    <a:pt x="111" y="1"/>
                    <a:pt x="119" y="4"/>
                  </a:cubicBezTo>
                  <a:cubicBezTo>
                    <a:pt x="134" y="8"/>
                    <a:pt x="148" y="16"/>
                    <a:pt x="159" y="27"/>
                  </a:cubicBezTo>
                  <a:cubicBezTo>
                    <a:pt x="176" y="45"/>
                    <a:pt x="186" y="68"/>
                    <a:pt x="186" y="93"/>
                  </a:cubicBezTo>
                  <a:cubicBezTo>
                    <a:pt x="186" y="93"/>
                    <a:pt x="185" y="101"/>
                    <a:pt x="185" y="101"/>
                  </a:cubicBezTo>
                  <a:close/>
                </a:path>
              </a:pathLst>
            </a:custGeom>
            <a:solidFill>
              <a:schemeClr val="accent1">
                <a:lumMod val="20000"/>
                <a:lumOff val="80000"/>
              </a:schemeClr>
            </a:solidFill>
            <a:ln w="33338">
              <a:solidFill>
                <a:schemeClr val="bg1"/>
              </a:solidFill>
              <a:miter lim="800000"/>
            </a:ln>
          </p:spPr>
          <p:txBody>
            <a:bodyPr/>
            <a:lstStyle/>
            <a:p>
              <a:endParaRPr lang="zh-CN" altLang="en-US">
                <a:solidFill>
                  <a:srgbClr val="0070BC"/>
                </a:solidFill>
              </a:endParaRPr>
            </a:p>
          </p:txBody>
        </p:sp>
        <p:sp>
          <p:nvSpPr>
            <p:cNvPr id="33" name="Freeform 22">
              <a:extLst>
                <a:ext uri="{FF2B5EF4-FFF2-40B4-BE49-F238E27FC236}">
                  <a16:creationId xmlns="" xmlns:a16="http://schemas.microsoft.com/office/drawing/2014/main" id="{69AD6BB5-6D5F-54EA-6EC0-C215D93A715E}"/>
                </a:ext>
              </a:extLst>
            </p:cNvPr>
            <p:cNvSpPr/>
            <p:nvPr/>
          </p:nvSpPr>
          <p:spPr bwMode="auto">
            <a:xfrm>
              <a:off x="3745" y="2019"/>
              <a:ext cx="158" cy="95"/>
            </a:xfrm>
            <a:custGeom>
              <a:avLst/>
              <a:gdLst>
                <a:gd name="T0" fmla="*/ 0 w 88"/>
                <a:gd name="T1" fmla="*/ 16 h 53"/>
                <a:gd name="T2" fmla="*/ 16 w 88"/>
                <a:gd name="T3" fmla="*/ 0 h 53"/>
                <a:gd name="T4" fmla="*/ 142 w 88"/>
                <a:gd name="T5" fmla="*/ 0 h 53"/>
                <a:gd name="T6" fmla="*/ 158 w 88"/>
                <a:gd name="T7" fmla="*/ 16 h 53"/>
                <a:gd name="T8" fmla="*/ 142 w 88"/>
                <a:gd name="T9" fmla="*/ 32 h 53"/>
                <a:gd name="T10" fmla="*/ 158 w 88"/>
                <a:gd name="T11" fmla="*/ 48 h 53"/>
                <a:gd name="T12" fmla="*/ 142 w 88"/>
                <a:gd name="T13" fmla="*/ 63 h 53"/>
                <a:gd name="T14" fmla="*/ 158 w 88"/>
                <a:gd name="T15" fmla="*/ 79 h 53"/>
                <a:gd name="T16" fmla="*/ 142 w 88"/>
                <a:gd name="T17" fmla="*/ 95 h 53"/>
                <a:gd name="T18" fmla="*/ 16 w 88"/>
                <a:gd name="T19" fmla="*/ 95 h 53"/>
                <a:gd name="T20" fmla="*/ 0 w 88"/>
                <a:gd name="T21" fmla="*/ 79 h 53"/>
                <a:gd name="T22" fmla="*/ 16 w 88"/>
                <a:gd name="T23" fmla="*/ 63 h 53"/>
                <a:gd name="T24" fmla="*/ 0 w 88"/>
                <a:gd name="T25" fmla="*/ 48 h 53"/>
                <a:gd name="T26" fmla="*/ 16 w 88"/>
                <a:gd name="T27" fmla="*/ 32 h 53"/>
                <a:gd name="T28" fmla="*/ 0 w 88"/>
                <a:gd name="T29" fmla="*/ 16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53"/>
                <a:gd name="T47" fmla="*/ 88 w 88"/>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53">
                  <a:moveTo>
                    <a:pt x="0" y="9"/>
                  </a:moveTo>
                  <a:cubicBezTo>
                    <a:pt x="0" y="4"/>
                    <a:pt x="4" y="0"/>
                    <a:pt x="9" y="0"/>
                  </a:cubicBezTo>
                  <a:cubicBezTo>
                    <a:pt x="79" y="0"/>
                    <a:pt x="79" y="0"/>
                    <a:pt x="79" y="0"/>
                  </a:cubicBezTo>
                  <a:cubicBezTo>
                    <a:pt x="84" y="0"/>
                    <a:pt x="88" y="4"/>
                    <a:pt x="88" y="9"/>
                  </a:cubicBezTo>
                  <a:cubicBezTo>
                    <a:pt x="88" y="14"/>
                    <a:pt x="84" y="18"/>
                    <a:pt x="79" y="18"/>
                  </a:cubicBezTo>
                  <a:cubicBezTo>
                    <a:pt x="84" y="18"/>
                    <a:pt x="88" y="22"/>
                    <a:pt x="88" y="27"/>
                  </a:cubicBezTo>
                  <a:cubicBezTo>
                    <a:pt x="88" y="31"/>
                    <a:pt x="84" y="35"/>
                    <a:pt x="79" y="35"/>
                  </a:cubicBezTo>
                  <a:cubicBezTo>
                    <a:pt x="84" y="35"/>
                    <a:pt x="88" y="39"/>
                    <a:pt x="88" y="44"/>
                  </a:cubicBezTo>
                  <a:cubicBezTo>
                    <a:pt x="88" y="49"/>
                    <a:pt x="84" y="53"/>
                    <a:pt x="79" y="53"/>
                  </a:cubicBezTo>
                  <a:cubicBezTo>
                    <a:pt x="9" y="53"/>
                    <a:pt x="9" y="53"/>
                    <a:pt x="9" y="53"/>
                  </a:cubicBezTo>
                  <a:cubicBezTo>
                    <a:pt x="4" y="53"/>
                    <a:pt x="0" y="49"/>
                    <a:pt x="0" y="44"/>
                  </a:cubicBezTo>
                  <a:cubicBezTo>
                    <a:pt x="0" y="39"/>
                    <a:pt x="4" y="35"/>
                    <a:pt x="9" y="35"/>
                  </a:cubicBezTo>
                  <a:cubicBezTo>
                    <a:pt x="4" y="35"/>
                    <a:pt x="0" y="31"/>
                    <a:pt x="0" y="27"/>
                  </a:cubicBezTo>
                  <a:cubicBezTo>
                    <a:pt x="0" y="22"/>
                    <a:pt x="4" y="18"/>
                    <a:pt x="9" y="18"/>
                  </a:cubicBezTo>
                  <a:cubicBezTo>
                    <a:pt x="4" y="18"/>
                    <a:pt x="0" y="14"/>
                    <a:pt x="0" y="9"/>
                  </a:cubicBezTo>
                  <a:close/>
                </a:path>
              </a:pathLst>
            </a:custGeom>
            <a:solidFill>
              <a:srgbClr val="000000"/>
            </a:solidFill>
            <a:ln w="9525">
              <a:solidFill>
                <a:schemeClr val="bg1"/>
              </a:solidFill>
              <a:round/>
            </a:ln>
          </p:spPr>
          <p:txBody>
            <a:bodyPr/>
            <a:lstStyle/>
            <a:p>
              <a:endParaRPr lang="zh-CN" altLang="en-US">
                <a:solidFill>
                  <a:srgbClr val="0070BC"/>
                </a:solidFill>
              </a:endParaRPr>
            </a:p>
          </p:txBody>
        </p:sp>
        <p:sp>
          <p:nvSpPr>
            <p:cNvPr id="34" name="Freeform 23">
              <a:extLst>
                <a:ext uri="{FF2B5EF4-FFF2-40B4-BE49-F238E27FC236}">
                  <a16:creationId xmlns="" xmlns:a16="http://schemas.microsoft.com/office/drawing/2014/main" id="{C8FE4B91-18F7-C91E-B248-563F2228748A}"/>
                </a:ext>
              </a:extLst>
            </p:cNvPr>
            <p:cNvSpPr/>
            <p:nvPr/>
          </p:nvSpPr>
          <p:spPr bwMode="auto">
            <a:xfrm>
              <a:off x="3774" y="2119"/>
              <a:ext cx="100" cy="27"/>
            </a:xfrm>
            <a:custGeom>
              <a:avLst/>
              <a:gdLst>
                <a:gd name="T0" fmla="*/ 50 w 56"/>
                <a:gd name="T1" fmla="*/ 27 h 15"/>
                <a:gd name="T2" fmla="*/ 0 w 56"/>
                <a:gd name="T3" fmla="*/ 0 h 15"/>
                <a:gd name="T4" fmla="*/ 100 w 56"/>
                <a:gd name="T5" fmla="*/ 0 h 15"/>
                <a:gd name="T6" fmla="*/ 50 w 56"/>
                <a:gd name="T7" fmla="*/ 27 h 15"/>
                <a:gd name="T8" fmla="*/ 0 60000 65536"/>
                <a:gd name="T9" fmla="*/ 0 60000 65536"/>
                <a:gd name="T10" fmla="*/ 0 60000 65536"/>
                <a:gd name="T11" fmla="*/ 0 60000 65536"/>
                <a:gd name="T12" fmla="*/ 0 w 56"/>
                <a:gd name="T13" fmla="*/ 0 h 15"/>
                <a:gd name="T14" fmla="*/ 56 w 56"/>
                <a:gd name="T15" fmla="*/ 15 h 15"/>
              </a:gdLst>
              <a:ahLst/>
              <a:cxnLst>
                <a:cxn ang="T8">
                  <a:pos x="T0" y="T1"/>
                </a:cxn>
                <a:cxn ang="T9">
                  <a:pos x="T2" y="T3"/>
                </a:cxn>
                <a:cxn ang="T10">
                  <a:pos x="T4" y="T5"/>
                </a:cxn>
                <a:cxn ang="T11">
                  <a:pos x="T6" y="T7"/>
                </a:cxn>
              </a:cxnLst>
              <a:rect l="T12" t="T13" r="T14" b="T15"/>
              <a:pathLst>
                <a:path w="56" h="15">
                  <a:moveTo>
                    <a:pt x="28" y="15"/>
                  </a:moveTo>
                  <a:cubicBezTo>
                    <a:pt x="17" y="15"/>
                    <a:pt x="6" y="9"/>
                    <a:pt x="0" y="0"/>
                  </a:cubicBezTo>
                  <a:cubicBezTo>
                    <a:pt x="56" y="0"/>
                    <a:pt x="56" y="0"/>
                    <a:pt x="56" y="0"/>
                  </a:cubicBezTo>
                  <a:cubicBezTo>
                    <a:pt x="50" y="9"/>
                    <a:pt x="40" y="15"/>
                    <a:pt x="28" y="15"/>
                  </a:cubicBezTo>
                  <a:close/>
                </a:path>
              </a:pathLst>
            </a:custGeom>
            <a:solidFill>
              <a:srgbClr val="000000"/>
            </a:solidFill>
            <a:ln w="9525">
              <a:solidFill>
                <a:schemeClr val="bg1"/>
              </a:solidFill>
              <a:round/>
            </a:ln>
          </p:spPr>
          <p:txBody>
            <a:bodyPr/>
            <a:lstStyle/>
            <a:p>
              <a:endParaRPr lang="zh-CN" altLang="en-US">
                <a:solidFill>
                  <a:srgbClr val="0070BC"/>
                </a:solidFill>
              </a:endParaRPr>
            </a:p>
          </p:txBody>
        </p:sp>
        <p:sp>
          <p:nvSpPr>
            <p:cNvPr id="35" name="Freeform 24">
              <a:extLst>
                <a:ext uri="{FF2B5EF4-FFF2-40B4-BE49-F238E27FC236}">
                  <a16:creationId xmlns="" xmlns:a16="http://schemas.microsoft.com/office/drawing/2014/main" id="{59CC5684-5160-3941-7BDE-6FBDA1C1026C}"/>
                </a:ext>
              </a:extLst>
            </p:cNvPr>
            <p:cNvSpPr/>
            <p:nvPr/>
          </p:nvSpPr>
          <p:spPr bwMode="auto">
            <a:xfrm>
              <a:off x="3657" y="1524"/>
              <a:ext cx="334" cy="478"/>
            </a:xfrm>
            <a:custGeom>
              <a:avLst/>
              <a:gdLst>
                <a:gd name="T0" fmla="*/ 332 w 186"/>
                <a:gd name="T1" fmla="*/ 181 h 267"/>
                <a:gd name="T2" fmla="*/ 314 w 186"/>
                <a:gd name="T3" fmla="*/ 245 h 267"/>
                <a:gd name="T4" fmla="*/ 246 w 186"/>
                <a:gd name="T5" fmla="*/ 442 h 267"/>
                <a:gd name="T6" fmla="*/ 244 w 186"/>
                <a:gd name="T7" fmla="*/ 464 h 267"/>
                <a:gd name="T8" fmla="*/ 230 w 186"/>
                <a:gd name="T9" fmla="*/ 478 h 267"/>
                <a:gd name="T10" fmla="*/ 176 w 186"/>
                <a:gd name="T11" fmla="*/ 478 h 267"/>
                <a:gd name="T12" fmla="*/ 160 w 186"/>
                <a:gd name="T13" fmla="*/ 478 h 267"/>
                <a:gd name="T14" fmla="*/ 104 w 186"/>
                <a:gd name="T15" fmla="*/ 478 h 267"/>
                <a:gd name="T16" fmla="*/ 90 w 186"/>
                <a:gd name="T17" fmla="*/ 462 h 267"/>
                <a:gd name="T18" fmla="*/ 88 w 186"/>
                <a:gd name="T19" fmla="*/ 442 h 267"/>
                <a:gd name="T20" fmla="*/ 88 w 186"/>
                <a:gd name="T21" fmla="*/ 442 h 267"/>
                <a:gd name="T22" fmla="*/ 23 w 186"/>
                <a:gd name="T23" fmla="*/ 251 h 267"/>
                <a:gd name="T24" fmla="*/ 22 w 186"/>
                <a:gd name="T25" fmla="*/ 247 h 267"/>
                <a:gd name="T26" fmla="*/ 2 w 186"/>
                <a:gd name="T27" fmla="*/ 181 h 267"/>
                <a:gd name="T28" fmla="*/ 0 w 186"/>
                <a:gd name="T29" fmla="*/ 165 h 267"/>
                <a:gd name="T30" fmla="*/ 50 w 186"/>
                <a:gd name="T31" fmla="*/ 48 h 267"/>
                <a:gd name="T32" fmla="*/ 167 w 186"/>
                <a:gd name="T33" fmla="*/ 0 h 267"/>
                <a:gd name="T34" fmla="*/ 214 w 186"/>
                <a:gd name="T35" fmla="*/ 7 h 267"/>
                <a:gd name="T36" fmla="*/ 286 w 186"/>
                <a:gd name="T37" fmla="*/ 48 h 267"/>
                <a:gd name="T38" fmla="*/ 334 w 186"/>
                <a:gd name="T39" fmla="*/ 166 h 267"/>
                <a:gd name="T40" fmla="*/ 332 w 186"/>
                <a:gd name="T41" fmla="*/ 181 h 2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267"/>
                <a:gd name="T65" fmla="*/ 186 w 186"/>
                <a:gd name="T66" fmla="*/ 267 h 2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267">
                  <a:moveTo>
                    <a:pt x="185" y="101"/>
                  </a:moveTo>
                  <a:cubicBezTo>
                    <a:pt x="184" y="114"/>
                    <a:pt x="181" y="126"/>
                    <a:pt x="175" y="137"/>
                  </a:cubicBezTo>
                  <a:cubicBezTo>
                    <a:pt x="174" y="138"/>
                    <a:pt x="137" y="205"/>
                    <a:pt x="137" y="247"/>
                  </a:cubicBezTo>
                  <a:cubicBezTo>
                    <a:pt x="137" y="247"/>
                    <a:pt x="136" y="259"/>
                    <a:pt x="136" y="259"/>
                  </a:cubicBezTo>
                  <a:cubicBezTo>
                    <a:pt x="134" y="267"/>
                    <a:pt x="130" y="267"/>
                    <a:pt x="128" y="267"/>
                  </a:cubicBezTo>
                  <a:cubicBezTo>
                    <a:pt x="98" y="267"/>
                    <a:pt x="98" y="267"/>
                    <a:pt x="98" y="267"/>
                  </a:cubicBezTo>
                  <a:cubicBezTo>
                    <a:pt x="89" y="267"/>
                    <a:pt x="89" y="267"/>
                    <a:pt x="89" y="267"/>
                  </a:cubicBezTo>
                  <a:cubicBezTo>
                    <a:pt x="58" y="267"/>
                    <a:pt x="58" y="267"/>
                    <a:pt x="58" y="267"/>
                  </a:cubicBezTo>
                  <a:cubicBezTo>
                    <a:pt x="56" y="267"/>
                    <a:pt x="52" y="267"/>
                    <a:pt x="50" y="258"/>
                  </a:cubicBezTo>
                  <a:cubicBezTo>
                    <a:pt x="50" y="258"/>
                    <a:pt x="49" y="247"/>
                    <a:pt x="49" y="247"/>
                  </a:cubicBezTo>
                  <a:cubicBezTo>
                    <a:pt x="49" y="247"/>
                    <a:pt x="49" y="247"/>
                    <a:pt x="49" y="247"/>
                  </a:cubicBezTo>
                  <a:cubicBezTo>
                    <a:pt x="49" y="223"/>
                    <a:pt x="36" y="184"/>
                    <a:pt x="13" y="140"/>
                  </a:cubicBezTo>
                  <a:cubicBezTo>
                    <a:pt x="12" y="138"/>
                    <a:pt x="12" y="138"/>
                    <a:pt x="12" y="138"/>
                  </a:cubicBezTo>
                  <a:cubicBezTo>
                    <a:pt x="6" y="126"/>
                    <a:pt x="2" y="114"/>
                    <a:pt x="1" y="101"/>
                  </a:cubicBezTo>
                  <a:cubicBezTo>
                    <a:pt x="1" y="101"/>
                    <a:pt x="0" y="92"/>
                    <a:pt x="0" y="92"/>
                  </a:cubicBezTo>
                  <a:cubicBezTo>
                    <a:pt x="0" y="68"/>
                    <a:pt x="10" y="45"/>
                    <a:pt x="28" y="27"/>
                  </a:cubicBezTo>
                  <a:cubicBezTo>
                    <a:pt x="45" y="10"/>
                    <a:pt x="68" y="0"/>
                    <a:pt x="93" y="0"/>
                  </a:cubicBezTo>
                  <a:cubicBezTo>
                    <a:pt x="102" y="0"/>
                    <a:pt x="111" y="1"/>
                    <a:pt x="119" y="4"/>
                  </a:cubicBezTo>
                  <a:cubicBezTo>
                    <a:pt x="134" y="8"/>
                    <a:pt x="148" y="16"/>
                    <a:pt x="159" y="27"/>
                  </a:cubicBezTo>
                  <a:cubicBezTo>
                    <a:pt x="176" y="45"/>
                    <a:pt x="186" y="68"/>
                    <a:pt x="186" y="93"/>
                  </a:cubicBezTo>
                  <a:cubicBezTo>
                    <a:pt x="186" y="93"/>
                    <a:pt x="185" y="101"/>
                    <a:pt x="185" y="101"/>
                  </a:cubicBezTo>
                  <a:close/>
                </a:path>
              </a:pathLst>
            </a:custGeom>
            <a:noFill/>
            <a:ln w="33338">
              <a:solidFill>
                <a:schemeClr val="bg1"/>
              </a:solidFill>
              <a:miter lim="800000"/>
            </a:ln>
          </p:spPr>
          <p:txBody>
            <a:bodyPr/>
            <a:lstStyle/>
            <a:p>
              <a:endParaRPr lang="zh-CN" altLang="en-US">
                <a:solidFill>
                  <a:srgbClr val="0070BC"/>
                </a:solidFill>
              </a:endParaRPr>
            </a:p>
          </p:txBody>
        </p:sp>
        <p:sp>
          <p:nvSpPr>
            <p:cNvPr id="36" name="Freeform 25">
              <a:extLst>
                <a:ext uri="{FF2B5EF4-FFF2-40B4-BE49-F238E27FC236}">
                  <a16:creationId xmlns="" xmlns:a16="http://schemas.microsoft.com/office/drawing/2014/main" id="{75BB2653-3FAE-8950-C5B0-990785B0B85C}"/>
                </a:ext>
              </a:extLst>
            </p:cNvPr>
            <p:cNvSpPr/>
            <p:nvPr/>
          </p:nvSpPr>
          <p:spPr bwMode="auto">
            <a:xfrm>
              <a:off x="3745" y="2019"/>
              <a:ext cx="158" cy="95"/>
            </a:xfrm>
            <a:custGeom>
              <a:avLst/>
              <a:gdLst>
                <a:gd name="T0" fmla="*/ 0 w 88"/>
                <a:gd name="T1" fmla="*/ 16 h 53"/>
                <a:gd name="T2" fmla="*/ 16 w 88"/>
                <a:gd name="T3" fmla="*/ 0 h 53"/>
                <a:gd name="T4" fmla="*/ 142 w 88"/>
                <a:gd name="T5" fmla="*/ 0 h 53"/>
                <a:gd name="T6" fmla="*/ 158 w 88"/>
                <a:gd name="T7" fmla="*/ 16 h 53"/>
                <a:gd name="T8" fmla="*/ 142 w 88"/>
                <a:gd name="T9" fmla="*/ 32 h 53"/>
                <a:gd name="T10" fmla="*/ 158 w 88"/>
                <a:gd name="T11" fmla="*/ 48 h 53"/>
                <a:gd name="T12" fmla="*/ 142 w 88"/>
                <a:gd name="T13" fmla="*/ 63 h 53"/>
                <a:gd name="T14" fmla="*/ 158 w 88"/>
                <a:gd name="T15" fmla="*/ 79 h 53"/>
                <a:gd name="T16" fmla="*/ 142 w 88"/>
                <a:gd name="T17" fmla="*/ 95 h 53"/>
                <a:gd name="T18" fmla="*/ 16 w 88"/>
                <a:gd name="T19" fmla="*/ 95 h 53"/>
                <a:gd name="T20" fmla="*/ 0 w 88"/>
                <a:gd name="T21" fmla="*/ 79 h 53"/>
                <a:gd name="T22" fmla="*/ 16 w 88"/>
                <a:gd name="T23" fmla="*/ 63 h 53"/>
                <a:gd name="T24" fmla="*/ 0 w 88"/>
                <a:gd name="T25" fmla="*/ 48 h 53"/>
                <a:gd name="T26" fmla="*/ 16 w 88"/>
                <a:gd name="T27" fmla="*/ 32 h 53"/>
                <a:gd name="T28" fmla="*/ 0 w 88"/>
                <a:gd name="T29" fmla="*/ 16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53"/>
                <a:gd name="T47" fmla="*/ 88 w 88"/>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53">
                  <a:moveTo>
                    <a:pt x="0" y="9"/>
                  </a:moveTo>
                  <a:cubicBezTo>
                    <a:pt x="0" y="4"/>
                    <a:pt x="4" y="0"/>
                    <a:pt x="9" y="0"/>
                  </a:cubicBezTo>
                  <a:cubicBezTo>
                    <a:pt x="79" y="0"/>
                    <a:pt x="79" y="0"/>
                    <a:pt x="79" y="0"/>
                  </a:cubicBezTo>
                  <a:cubicBezTo>
                    <a:pt x="84" y="0"/>
                    <a:pt x="88" y="4"/>
                    <a:pt x="88" y="9"/>
                  </a:cubicBezTo>
                  <a:cubicBezTo>
                    <a:pt x="88" y="14"/>
                    <a:pt x="84" y="18"/>
                    <a:pt x="79" y="18"/>
                  </a:cubicBezTo>
                  <a:cubicBezTo>
                    <a:pt x="84" y="18"/>
                    <a:pt x="88" y="22"/>
                    <a:pt x="88" y="27"/>
                  </a:cubicBezTo>
                  <a:cubicBezTo>
                    <a:pt x="88" y="31"/>
                    <a:pt x="84" y="35"/>
                    <a:pt x="79" y="35"/>
                  </a:cubicBezTo>
                  <a:cubicBezTo>
                    <a:pt x="84" y="35"/>
                    <a:pt x="88" y="39"/>
                    <a:pt x="88" y="44"/>
                  </a:cubicBezTo>
                  <a:cubicBezTo>
                    <a:pt x="88" y="49"/>
                    <a:pt x="84" y="53"/>
                    <a:pt x="79" y="53"/>
                  </a:cubicBezTo>
                  <a:cubicBezTo>
                    <a:pt x="9" y="53"/>
                    <a:pt x="9" y="53"/>
                    <a:pt x="9" y="53"/>
                  </a:cubicBezTo>
                  <a:cubicBezTo>
                    <a:pt x="4" y="53"/>
                    <a:pt x="0" y="49"/>
                    <a:pt x="0" y="44"/>
                  </a:cubicBezTo>
                  <a:cubicBezTo>
                    <a:pt x="0" y="39"/>
                    <a:pt x="4" y="35"/>
                    <a:pt x="9" y="35"/>
                  </a:cubicBezTo>
                  <a:cubicBezTo>
                    <a:pt x="4" y="35"/>
                    <a:pt x="0" y="31"/>
                    <a:pt x="0" y="27"/>
                  </a:cubicBezTo>
                  <a:cubicBezTo>
                    <a:pt x="0" y="22"/>
                    <a:pt x="4" y="18"/>
                    <a:pt x="9" y="18"/>
                  </a:cubicBezTo>
                  <a:cubicBezTo>
                    <a:pt x="4" y="18"/>
                    <a:pt x="0" y="14"/>
                    <a:pt x="0" y="9"/>
                  </a:cubicBezTo>
                  <a:close/>
                </a:path>
              </a:pathLst>
            </a:custGeom>
            <a:solidFill>
              <a:schemeClr val="bg1">
                <a:lumMod val="75000"/>
              </a:schemeClr>
            </a:solidFill>
            <a:ln w="19050">
              <a:solidFill>
                <a:schemeClr val="bg1"/>
              </a:solidFill>
              <a:round/>
            </a:ln>
          </p:spPr>
          <p:txBody>
            <a:bodyPr/>
            <a:lstStyle/>
            <a:p>
              <a:endParaRPr lang="zh-CN" altLang="en-US">
                <a:solidFill>
                  <a:srgbClr val="0070BC"/>
                </a:solidFill>
              </a:endParaRPr>
            </a:p>
          </p:txBody>
        </p:sp>
        <p:sp>
          <p:nvSpPr>
            <p:cNvPr id="37" name="Freeform 26">
              <a:extLst>
                <a:ext uri="{FF2B5EF4-FFF2-40B4-BE49-F238E27FC236}">
                  <a16:creationId xmlns="" xmlns:a16="http://schemas.microsoft.com/office/drawing/2014/main" id="{9251F647-872B-DAA7-7923-A9B2765F389E}"/>
                </a:ext>
              </a:extLst>
            </p:cNvPr>
            <p:cNvSpPr/>
            <p:nvPr/>
          </p:nvSpPr>
          <p:spPr bwMode="auto">
            <a:xfrm>
              <a:off x="3774" y="2119"/>
              <a:ext cx="100" cy="27"/>
            </a:xfrm>
            <a:custGeom>
              <a:avLst/>
              <a:gdLst>
                <a:gd name="T0" fmla="*/ 50 w 56"/>
                <a:gd name="T1" fmla="*/ 27 h 15"/>
                <a:gd name="T2" fmla="*/ 0 w 56"/>
                <a:gd name="T3" fmla="*/ 0 h 15"/>
                <a:gd name="T4" fmla="*/ 100 w 56"/>
                <a:gd name="T5" fmla="*/ 0 h 15"/>
                <a:gd name="T6" fmla="*/ 50 w 56"/>
                <a:gd name="T7" fmla="*/ 27 h 15"/>
                <a:gd name="T8" fmla="*/ 0 60000 65536"/>
                <a:gd name="T9" fmla="*/ 0 60000 65536"/>
                <a:gd name="T10" fmla="*/ 0 60000 65536"/>
                <a:gd name="T11" fmla="*/ 0 60000 65536"/>
                <a:gd name="T12" fmla="*/ 0 w 56"/>
                <a:gd name="T13" fmla="*/ 0 h 15"/>
                <a:gd name="T14" fmla="*/ 56 w 56"/>
                <a:gd name="T15" fmla="*/ 15 h 15"/>
              </a:gdLst>
              <a:ahLst/>
              <a:cxnLst>
                <a:cxn ang="T8">
                  <a:pos x="T0" y="T1"/>
                </a:cxn>
                <a:cxn ang="T9">
                  <a:pos x="T2" y="T3"/>
                </a:cxn>
                <a:cxn ang="T10">
                  <a:pos x="T4" y="T5"/>
                </a:cxn>
                <a:cxn ang="T11">
                  <a:pos x="T6" y="T7"/>
                </a:cxn>
              </a:cxnLst>
              <a:rect l="T12" t="T13" r="T14" b="T15"/>
              <a:pathLst>
                <a:path w="56" h="15">
                  <a:moveTo>
                    <a:pt x="28" y="15"/>
                  </a:moveTo>
                  <a:cubicBezTo>
                    <a:pt x="17" y="15"/>
                    <a:pt x="6" y="9"/>
                    <a:pt x="0" y="0"/>
                  </a:cubicBezTo>
                  <a:cubicBezTo>
                    <a:pt x="56" y="0"/>
                    <a:pt x="56" y="0"/>
                    <a:pt x="56" y="0"/>
                  </a:cubicBezTo>
                  <a:cubicBezTo>
                    <a:pt x="50" y="9"/>
                    <a:pt x="40" y="15"/>
                    <a:pt x="28" y="15"/>
                  </a:cubicBezTo>
                  <a:close/>
                </a:path>
              </a:pathLst>
            </a:custGeom>
            <a:solidFill>
              <a:schemeClr val="bg1">
                <a:lumMod val="85000"/>
              </a:schemeClr>
            </a:solidFill>
            <a:ln w="19050">
              <a:solidFill>
                <a:schemeClr val="bg1"/>
              </a:solidFill>
              <a:round/>
            </a:ln>
          </p:spPr>
          <p:txBody>
            <a:bodyPr/>
            <a:lstStyle/>
            <a:p>
              <a:endParaRPr lang="zh-CN" altLang="en-US">
                <a:solidFill>
                  <a:srgbClr val="0070BC"/>
                </a:solidFill>
              </a:endParaRPr>
            </a:p>
          </p:txBody>
        </p:sp>
      </p:grpSp>
      <p:sp>
        <p:nvSpPr>
          <p:cNvPr id="38" name="Freeform 107">
            <a:extLst>
              <a:ext uri="{FF2B5EF4-FFF2-40B4-BE49-F238E27FC236}">
                <a16:creationId xmlns="" xmlns:a16="http://schemas.microsoft.com/office/drawing/2014/main" id="{BEB75070-F346-9D2F-A04C-3F5645ADD838}"/>
              </a:ext>
            </a:extLst>
          </p:cNvPr>
          <p:cNvSpPr/>
          <p:nvPr/>
        </p:nvSpPr>
        <p:spPr bwMode="auto">
          <a:xfrm>
            <a:off x="315915" y="2459042"/>
            <a:ext cx="854075" cy="1587"/>
          </a:xfrm>
          <a:custGeom>
            <a:avLst/>
            <a:gdLst>
              <a:gd name="T0" fmla="*/ 854075 w 538"/>
              <a:gd name="T1" fmla="*/ 0 h 1"/>
              <a:gd name="T2" fmla="*/ 0 w 538"/>
              <a:gd name="T3" fmla="*/ 0 h 1"/>
              <a:gd name="T4" fmla="*/ 0 60000 65536"/>
              <a:gd name="T5" fmla="*/ 0 60000 65536"/>
              <a:gd name="T6" fmla="*/ 0 w 538"/>
              <a:gd name="T7" fmla="*/ 0 h 1"/>
              <a:gd name="T8" fmla="*/ 538 w 538"/>
              <a:gd name="T9" fmla="*/ 1 h 1"/>
            </a:gdLst>
            <a:ahLst/>
            <a:cxnLst>
              <a:cxn ang="T4">
                <a:pos x="T0" y="T1"/>
              </a:cxn>
              <a:cxn ang="T5">
                <a:pos x="T2" y="T3"/>
              </a:cxn>
            </a:cxnLst>
            <a:rect l="T6" t="T7" r="T8" b="T9"/>
            <a:pathLst>
              <a:path w="538" h="1">
                <a:moveTo>
                  <a:pt x="538" y="0"/>
                </a:moveTo>
                <a:lnTo>
                  <a:pt x="0" y="0"/>
                </a:lnTo>
              </a:path>
            </a:pathLst>
          </a:custGeom>
          <a:noFill/>
          <a:ln w="28575">
            <a:solidFill>
              <a:schemeClr val="bg1"/>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70BC"/>
              </a:solidFill>
            </a:endParaRPr>
          </a:p>
        </p:txBody>
      </p:sp>
      <p:sp>
        <p:nvSpPr>
          <p:cNvPr id="39" name="Freeform 3">
            <a:extLst>
              <a:ext uri="{FF2B5EF4-FFF2-40B4-BE49-F238E27FC236}">
                <a16:creationId xmlns="" xmlns:a16="http://schemas.microsoft.com/office/drawing/2014/main" id="{2A2253FA-DCDA-7B8F-59D9-CBECDD876F00}"/>
              </a:ext>
            </a:extLst>
          </p:cNvPr>
          <p:cNvSpPr/>
          <p:nvPr/>
        </p:nvSpPr>
        <p:spPr bwMode="auto">
          <a:xfrm>
            <a:off x="555625" y="1966913"/>
            <a:ext cx="204788" cy="493712"/>
          </a:xfrm>
          <a:custGeom>
            <a:avLst/>
            <a:gdLst>
              <a:gd name="T0" fmla="*/ 204788 w 331"/>
              <a:gd name="T1" fmla="*/ 493712 h 801"/>
              <a:gd name="T2" fmla="*/ 199220 w 331"/>
              <a:gd name="T3" fmla="*/ 493712 h 801"/>
              <a:gd name="T4" fmla="*/ 0 w 331"/>
              <a:gd name="T5" fmla="*/ 0 h 801"/>
              <a:gd name="T6" fmla="*/ 0 60000 65536"/>
              <a:gd name="T7" fmla="*/ 0 60000 65536"/>
              <a:gd name="T8" fmla="*/ 0 60000 65536"/>
              <a:gd name="T9" fmla="*/ 0 w 331"/>
              <a:gd name="T10" fmla="*/ 0 h 801"/>
              <a:gd name="T11" fmla="*/ 331 w 331"/>
              <a:gd name="T12" fmla="*/ 801 h 801"/>
            </a:gdLst>
            <a:ahLst/>
            <a:cxnLst>
              <a:cxn ang="T6">
                <a:pos x="T0" y="T1"/>
              </a:cxn>
              <a:cxn ang="T7">
                <a:pos x="T2" y="T3"/>
              </a:cxn>
              <a:cxn ang="T8">
                <a:pos x="T4" y="T5"/>
              </a:cxn>
            </a:cxnLst>
            <a:rect l="T9" t="T10" r="T11" b="T12"/>
            <a:pathLst>
              <a:path w="331" h="801">
                <a:moveTo>
                  <a:pt x="331" y="801"/>
                </a:moveTo>
                <a:lnTo>
                  <a:pt x="322" y="801"/>
                </a:lnTo>
                <a:lnTo>
                  <a:pt x="0" y="0"/>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70BC"/>
              </a:solidFill>
            </a:endParaRPr>
          </a:p>
        </p:txBody>
      </p:sp>
      <p:sp>
        <p:nvSpPr>
          <p:cNvPr id="40" name="Freeform 5">
            <a:extLst>
              <a:ext uri="{FF2B5EF4-FFF2-40B4-BE49-F238E27FC236}">
                <a16:creationId xmlns="" xmlns:a16="http://schemas.microsoft.com/office/drawing/2014/main" id="{5EB4F127-B530-DCD9-3458-7C7E1B23DB18}"/>
              </a:ext>
            </a:extLst>
          </p:cNvPr>
          <p:cNvSpPr/>
          <p:nvPr/>
        </p:nvSpPr>
        <p:spPr bwMode="auto">
          <a:xfrm>
            <a:off x="1154115" y="2465392"/>
            <a:ext cx="636587" cy="377825"/>
          </a:xfrm>
          <a:custGeom>
            <a:avLst/>
            <a:gdLst>
              <a:gd name="T0" fmla="*/ 0 w 1033"/>
              <a:gd name="T1" fmla="*/ 0 h 613"/>
              <a:gd name="T2" fmla="*/ 2465 w 1033"/>
              <a:gd name="T3" fmla="*/ 377825 h 613"/>
              <a:gd name="T4" fmla="*/ 626727 w 1033"/>
              <a:gd name="T5" fmla="*/ 183673 h 613"/>
              <a:gd name="T6" fmla="*/ 636587 w 1033"/>
              <a:gd name="T7" fmla="*/ 80742 h 613"/>
              <a:gd name="T8" fmla="*/ 0 60000 65536"/>
              <a:gd name="T9" fmla="*/ 0 60000 65536"/>
              <a:gd name="T10" fmla="*/ 0 60000 65536"/>
              <a:gd name="T11" fmla="*/ 0 60000 65536"/>
              <a:gd name="T12" fmla="*/ 0 w 1033"/>
              <a:gd name="T13" fmla="*/ 0 h 613"/>
              <a:gd name="T14" fmla="*/ 1033 w 1033"/>
              <a:gd name="T15" fmla="*/ 613 h 613"/>
            </a:gdLst>
            <a:ahLst/>
            <a:cxnLst>
              <a:cxn ang="T8">
                <a:pos x="T0" y="T1"/>
              </a:cxn>
              <a:cxn ang="T9">
                <a:pos x="T2" y="T3"/>
              </a:cxn>
              <a:cxn ang="T10">
                <a:pos x="T4" y="T5"/>
              </a:cxn>
              <a:cxn ang="T11">
                <a:pos x="T6" y="T7"/>
              </a:cxn>
            </a:cxnLst>
            <a:rect l="T12" t="T13" r="T14" b="T15"/>
            <a:pathLst>
              <a:path w="1033" h="613">
                <a:moveTo>
                  <a:pt x="0" y="0"/>
                </a:moveTo>
                <a:lnTo>
                  <a:pt x="4" y="613"/>
                </a:lnTo>
                <a:lnTo>
                  <a:pt x="1017" y="298"/>
                </a:lnTo>
                <a:lnTo>
                  <a:pt x="1033" y="131"/>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70BC"/>
              </a:solidFill>
            </a:endParaRPr>
          </a:p>
        </p:txBody>
      </p:sp>
      <p:sp>
        <p:nvSpPr>
          <p:cNvPr id="41" name="Line 6">
            <a:extLst>
              <a:ext uri="{FF2B5EF4-FFF2-40B4-BE49-F238E27FC236}">
                <a16:creationId xmlns="" xmlns:a16="http://schemas.microsoft.com/office/drawing/2014/main" id="{ADD394F8-B876-B8C9-BF81-D1E429B8A551}"/>
              </a:ext>
            </a:extLst>
          </p:cNvPr>
          <p:cNvSpPr>
            <a:spLocks noChangeShapeType="1"/>
          </p:cNvSpPr>
          <p:nvPr/>
        </p:nvSpPr>
        <p:spPr bwMode="auto">
          <a:xfrm>
            <a:off x="965202" y="2463804"/>
            <a:ext cx="188913" cy="385763"/>
          </a:xfrm>
          <a:prstGeom prst="line">
            <a:avLst/>
          </a:prstGeom>
          <a:noFill/>
          <a:ln w="28575">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srgbClr val="0070BC"/>
              </a:solidFill>
            </a:endParaRPr>
          </a:p>
        </p:txBody>
      </p:sp>
      <p:sp>
        <p:nvSpPr>
          <p:cNvPr id="42" name="Freeform 9">
            <a:extLst>
              <a:ext uri="{FF2B5EF4-FFF2-40B4-BE49-F238E27FC236}">
                <a16:creationId xmlns="" xmlns:a16="http://schemas.microsoft.com/office/drawing/2014/main" id="{41F8EC51-D4B4-9ABA-0689-2D012EE827FF}"/>
              </a:ext>
            </a:extLst>
          </p:cNvPr>
          <p:cNvSpPr/>
          <p:nvPr/>
        </p:nvSpPr>
        <p:spPr bwMode="auto">
          <a:xfrm>
            <a:off x="760413" y="2460629"/>
            <a:ext cx="400050" cy="11113"/>
          </a:xfrm>
          <a:custGeom>
            <a:avLst/>
            <a:gdLst>
              <a:gd name="T0" fmla="*/ 400050 w 649"/>
              <a:gd name="T1" fmla="*/ 11113 h 18"/>
              <a:gd name="T2" fmla="*/ 394502 w 649"/>
              <a:gd name="T3" fmla="*/ 4322 h 18"/>
              <a:gd name="T4" fmla="*/ 0 w 649"/>
              <a:gd name="T5" fmla="*/ 0 h 18"/>
              <a:gd name="T6" fmla="*/ 0 60000 65536"/>
              <a:gd name="T7" fmla="*/ 0 60000 65536"/>
              <a:gd name="T8" fmla="*/ 0 60000 65536"/>
              <a:gd name="T9" fmla="*/ 0 w 649"/>
              <a:gd name="T10" fmla="*/ 0 h 18"/>
              <a:gd name="T11" fmla="*/ 649 w 649"/>
              <a:gd name="T12" fmla="*/ 18 h 18"/>
            </a:gdLst>
            <a:ahLst/>
            <a:cxnLst>
              <a:cxn ang="T6">
                <a:pos x="T0" y="T1"/>
              </a:cxn>
              <a:cxn ang="T7">
                <a:pos x="T2" y="T3"/>
              </a:cxn>
              <a:cxn ang="T8">
                <a:pos x="T4" y="T5"/>
              </a:cxn>
            </a:cxnLst>
            <a:rect l="T9" t="T10" r="T11" b="T12"/>
            <a:pathLst>
              <a:path w="649" h="18">
                <a:moveTo>
                  <a:pt x="649" y="18"/>
                </a:moveTo>
                <a:lnTo>
                  <a:pt x="640" y="7"/>
                </a:lnTo>
                <a:lnTo>
                  <a:pt x="0" y="0"/>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70BC"/>
              </a:solidFill>
            </a:endParaRPr>
          </a:p>
        </p:txBody>
      </p:sp>
      <p:sp>
        <p:nvSpPr>
          <p:cNvPr id="43" name="Freeform 10">
            <a:extLst>
              <a:ext uri="{FF2B5EF4-FFF2-40B4-BE49-F238E27FC236}">
                <a16:creationId xmlns="" xmlns:a16="http://schemas.microsoft.com/office/drawing/2014/main" id="{E5C9CCE1-19C9-CD1F-912E-2CCD148181E3}"/>
              </a:ext>
            </a:extLst>
          </p:cNvPr>
          <p:cNvSpPr/>
          <p:nvPr/>
        </p:nvSpPr>
        <p:spPr bwMode="auto">
          <a:xfrm>
            <a:off x="1160463" y="2471742"/>
            <a:ext cx="182562" cy="204787"/>
          </a:xfrm>
          <a:custGeom>
            <a:avLst/>
            <a:gdLst>
              <a:gd name="T0" fmla="*/ 182562 w 298"/>
              <a:gd name="T1" fmla="*/ 201712 h 333"/>
              <a:gd name="T2" fmla="*/ 172760 w 298"/>
              <a:gd name="T3" fmla="*/ 204787 h 333"/>
              <a:gd name="T4" fmla="*/ 0 w 298"/>
              <a:gd name="T5" fmla="*/ 0 h 333"/>
              <a:gd name="T6" fmla="*/ 0 60000 65536"/>
              <a:gd name="T7" fmla="*/ 0 60000 65536"/>
              <a:gd name="T8" fmla="*/ 0 60000 65536"/>
              <a:gd name="T9" fmla="*/ 0 w 298"/>
              <a:gd name="T10" fmla="*/ 0 h 333"/>
              <a:gd name="T11" fmla="*/ 298 w 298"/>
              <a:gd name="T12" fmla="*/ 333 h 333"/>
            </a:gdLst>
            <a:ahLst/>
            <a:cxnLst>
              <a:cxn ang="T6">
                <a:pos x="T0" y="T1"/>
              </a:cxn>
              <a:cxn ang="T7">
                <a:pos x="T2" y="T3"/>
              </a:cxn>
              <a:cxn ang="T8">
                <a:pos x="T4" y="T5"/>
              </a:cxn>
            </a:cxnLst>
            <a:rect l="T9" t="T10" r="T11" b="T12"/>
            <a:pathLst>
              <a:path w="298" h="333">
                <a:moveTo>
                  <a:pt x="298" y="328"/>
                </a:moveTo>
                <a:lnTo>
                  <a:pt x="282" y="333"/>
                </a:lnTo>
                <a:lnTo>
                  <a:pt x="0" y="0"/>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70BC"/>
              </a:solidFill>
            </a:endParaRPr>
          </a:p>
        </p:txBody>
      </p:sp>
      <p:sp>
        <p:nvSpPr>
          <p:cNvPr id="44" name="Freeform 11">
            <a:extLst>
              <a:ext uri="{FF2B5EF4-FFF2-40B4-BE49-F238E27FC236}">
                <a16:creationId xmlns="" xmlns:a16="http://schemas.microsoft.com/office/drawing/2014/main" id="{036A5D71-B0FA-ADD3-26BB-BA6375414A8E}"/>
              </a:ext>
            </a:extLst>
          </p:cNvPr>
          <p:cNvSpPr/>
          <p:nvPr/>
        </p:nvSpPr>
        <p:spPr bwMode="auto">
          <a:xfrm>
            <a:off x="1343027" y="2441579"/>
            <a:ext cx="765175" cy="231775"/>
          </a:xfrm>
          <a:custGeom>
            <a:avLst/>
            <a:gdLst>
              <a:gd name="T0" fmla="*/ 752237 w 1242"/>
              <a:gd name="T1" fmla="*/ 0 h 378"/>
              <a:gd name="T2" fmla="*/ 765175 w 1242"/>
              <a:gd name="T3" fmla="*/ 7358 h 378"/>
              <a:gd name="T4" fmla="*/ 0 w 1242"/>
              <a:gd name="T5" fmla="*/ 231775 h 378"/>
              <a:gd name="T6" fmla="*/ 0 60000 65536"/>
              <a:gd name="T7" fmla="*/ 0 60000 65536"/>
              <a:gd name="T8" fmla="*/ 0 60000 65536"/>
              <a:gd name="T9" fmla="*/ 0 w 1242"/>
              <a:gd name="T10" fmla="*/ 0 h 378"/>
              <a:gd name="T11" fmla="*/ 1242 w 1242"/>
              <a:gd name="T12" fmla="*/ 378 h 378"/>
            </a:gdLst>
            <a:ahLst/>
            <a:cxnLst>
              <a:cxn ang="T6">
                <a:pos x="T0" y="T1"/>
              </a:cxn>
              <a:cxn ang="T7">
                <a:pos x="T2" y="T3"/>
              </a:cxn>
              <a:cxn ang="T8">
                <a:pos x="T4" y="T5"/>
              </a:cxn>
            </a:cxnLst>
            <a:rect l="T9" t="T10" r="T11" b="T12"/>
            <a:pathLst>
              <a:path w="1242" h="378">
                <a:moveTo>
                  <a:pt x="1221" y="0"/>
                </a:moveTo>
                <a:lnTo>
                  <a:pt x="1242" y="12"/>
                </a:lnTo>
                <a:lnTo>
                  <a:pt x="0" y="378"/>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70BC"/>
              </a:solidFill>
            </a:endParaRPr>
          </a:p>
        </p:txBody>
      </p:sp>
      <p:sp>
        <p:nvSpPr>
          <p:cNvPr id="45" name="Freeform 12">
            <a:extLst>
              <a:ext uri="{FF2B5EF4-FFF2-40B4-BE49-F238E27FC236}">
                <a16:creationId xmlns="" xmlns:a16="http://schemas.microsoft.com/office/drawing/2014/main" id="{D0740A3C-3BC2-04EF-9570-423450DB94DE}"/>
              </a:ext>
            </a:extLst>
          </p:cNvPr>
          <p:cNvSpPr/>
          <p:nvPr/>
        </p:nvSpPr>
        <p:spPr bwMode="auto">
          <a:xfrm>
            <a:off x="1822450" y="2286004"/>
            <a:ext cx="273050" cy="155575"/>
          </a:xfrm>
          <a:custGeom>
            <a:avLst/>
            <a:gdLst>
              <a:gd name="T0" fmla="*/ 12886 w 445"/>
              <a:gd name="T1" fmla="*/ 0 h 251"/>
              <a:gd name="T2" fmla="*/ 0 w 445"/>
              <a:gd name="T3" fmla="*/ 5578 h 251"/>
              <a:gd name="T4" fmla="*/ 273050 w 445"/>
              <a:gd name="T5" fmla="*/ 155575 h 251"/>
              <a:gd name="T6" fmla="*/ 0 60000 65536"/>
              <a:gd name="T7" fmla="*/ 0 60000 65536"/>
              <a:gd name="T8" fmla="*/ 0 60000 65536"/>
              <a:gd name="T9" fmla="*/ 0 w 445"/>
              <a:gd name="T10" fmla="*/ 0 h 251"/>
              <a:gd name="T11" fmla="*/ 445 w 445"/>
              <a:gd name="T12" fmla="*/ 251 h 251"/>
            </a:gdLst>
            <a:ahLst/>
            <a:cxnLst>
              <a:cxn ang="T6">
                <a:pos x="T0" y="T1"/>
              </a:cxn>
              <a:cxn ang="T7">
                <a:pos x="T2" y="T3"/>
              </a:cxn>
              <a:cxn ang="T8">
                <a:pos x="T4" y="T5"/>
              </a:cxn>
            </a:cxnLst>
            <a:rect l="T9" t="T10" r="T11" b="T12"/>
            <a:pathLst>
              <a:path w="445" h="251">
                <a:moveTo>
                  <a:pt x="21" y="0"/>
                </a:moveTo>
                <a:lnTo>
                  <a:pt x="0" y="9"/>
                </a:lnTo>
                <a:lnTo>
                  <a:pt x="445" y="251"/>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70BC"/>
              </a:solidFill>
            </a:endParaRPr>
          </a:p>
        </p:txBody>
      </p:sp>
      <p:sp>
        <p:nvSpPr>
          <p:cNvPr id="46" name="Freeform 19">
            <a:extLst>
              <a:ext uri="{FF2B5EF4-FFF2-40B4-BE49-F238E27FC236}">
                <a16:creationId xmlns="" xmlns:a16="http://schemas.microsoft.com/office/drawing/2014/main" id="{030ACA59-FCB9-FF74-7823-F01F65FA31A6}"/>
              </a:ext>
            </a:extLst>
          </p:cNvPr>
          <p:cNvSpPr/>
          <p:nvPr/>
        </p:nvSpPr>
        <p:spPr bwMode="auto">
          <a:xfrm>
            <a:off x="550863" y="1957392"/>
            <a:ext cx="330200" cy="47625"/>
          </a:xfrm>
          <a:custGeom>
            <a:avLst/>
            <a:gdLst>
              <a:gd name="T0" fmla="*/ 5544 w 536"/>
              <a:gd name="T1" fmla="*/ 12057 h 79"/>
              <a:gd name="T2" fmla="*/ 0 w 536"/>
              <a:gd name="T3" fmla="*/ 0 h 79"/>
              <a:gd name="T4" fmla="*/ 330200 w 536"/>
              <a:gd name="T5" fmla="*/ 47625 h 79"/>
              <a:gd name="T6" fmla="*/ 324656 w 536"/>
              <a:gd name="T7" fmla="*/ 34362 h 79"/>
              <a:gd name="T8" fmla="*/ 0 60000 65536"/>
              <a:gd name="T9" fmla="*/ 0 60000 65536"/>
              <a:gd name="T10" fmla="*/ 0 60000 65536"/>
              <a:gd name="T11" fmla="*/ 0 60000 65536"/>
              <a:gd name="T12" fmla="*/ 0 w 536"/>
              <a:gd name="T13" fmla="*/ 0 h 79"/>
              <a:gd name="T14" fmla="*/ 536 w 536"/>
              <a:gd name="T15" fmla="*/ 79 h 79"/>
            </a:gdLst>
            <a:ahLst/>
            <a:cxnLst>
              <a:cxn ang="T8">
                <a:pos x="T0" y="T1"/>
              </a:cxn>
              <a:cxn ang="T9">
                <a:pos x="T2" y="T3"/>
              </a:cxn>
              <a:cxn ang="T10">
                <a:pos x="T4" y="T5"/>
              </a:cxn>
              <a:cxn ang="T11">
                <a:pos x="T6" y="T7"/>
              </a:cxn>
            </a:cxnLst>
            <a:rect l="T12" t="T13" r="T14" b="T15"/>
            <a:pathLst>
              <a:path w="536" h="79">
                <a:moveTo>
                  <a:pt x="9" y="20"/>
                </a:moveTo>
                <a:lnTo>
                  <a:pt x="0" y="0"/>
                </a:lnTo>
                <a:lnTo>
                  <a:pt x="536" y="79"/>
                </a:lnTo>
                <a:lnTo>
                  <a:pt x="527" y="57"/>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70BC"/>
              </a:solidFill>
            </a:endParaRPr>
          </a:p>
        </p:txBody>
      </p:sp>
      <p:sp>
        <p:nvSpPr>
          <p:cNvPr id="47" name="Freeform 109">
            <a:extLst>
              <a:ext uri="{FF2B5EF4-FFF2-40B4-BE49-F238E27FC236}">
                <a16:creationId xmlns="" xmlns:a16="http://schemas.microsoft.com/office/drawing/2014/main" id="{43DA4627-24DD-1EED-30FB-7AA15FC3C833}"/>
              </a:ext>
            </a:extLst>
          </p:cNvPr>
          <p:cNvSpPr/>
          <p:nvPr/>
        </p:nvSpPr>
        <p:spPr bwMode="auto">
          <a:xfrm>
            <a:off x="879477" y="2000250"/>
            <a:ext cx="923925" cy="465138"/>
          </a:xfrm>
          <a:custGeom>
            <a:avLst/>
            <a:gdLst>
              <a:gd name="T0" fmla="*/ 0 w 582"/>
              <a:gd name="T1" fmla="*/ 0 h 293"/>
              <a:gd name="T2" fmla="*/ 273050 w 582"/>
              <a:gd name="T3" fmla="*/ 465138 h 293"/>
              <a:gd name="T4" fmla="*/ 923925 w 582"/>
              <a:gd name="T5" fmla="*/ 293688 h 293"/>
              <a:gd name="T6" fmla="*/ 0 60000 65536"/>
              <a:gd name="T7" fmla="*/ 0 60000 65536"/>
              <a:gd name="T8" fmla="*/ 0 60000 65536"/>
              <a:gd name="T9" fmla="*/ 0 w 582"/>
              <a:gd name="T10" fmla="*/ 0 h 293"/>
              <a:gd name="T11" fmla="*/ 582 w 582"/>
              <a:gd name="T12" fmla="*/ 293 h 293"/>
            </a:gdLst>
            <a:ahLst/>
            <a:cxnLst>
              <a:cxn ang="T6">
                <a:pos x="T0" y="T1"/>
              </a:cxn>
              <a:cxn ang="T7">
                <a:pos x="T2" y="T3"/>
              </a:cxn>
              <a:cxn ang="T8">
                <a:pos x="T4" y="T5"/>
              </a:cxn>
            </a:cxnLst>
            <a:rect l="T9" t="T10" r="T11" b="T12"/>
            <a:pathLst>
              <a:path w="582" h="293">
                <a:moveTo>
                  <a:pt x="0" y="0"/>
                </a:moveTo>
                <a:lnTo>
                  <a:pt x="172" y="293"/>
                </a:lnTo>
                <a:lnTo>
                  <a:pt x="582" y="185"/>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70BC"/>
              </a:solidFill>
            </a:endParaRPr>
          </a:p>
        </p:txBody>
      </p:sp>
      <p:sp>
        <p:nvSpPr>
          <p:cNvPr id="48" name="Freeform 211">
            <a:extLst>
              <a:ext uri="{FF2B5EF4-FFF2-40B4-BE49-F238E27FC236}">
                <a16:creationId xmlns="" xmlns:a16="http://schemas.microsoft.com/office/drawing/2014/main" id="{81E470D3-4269-58CF-3778-B4CF4F71D976}"/>
              </a:ext>
            </a:extLst>
          </p:cNvPr>
          <p:cNvSpPr/>
          <p:nvPr/>
        </p:nvSpPr>
        <p:spPr bwMode="auto">
          <a:xfrm>
            <a:off x="315915" y="497175"/>
            <a:ext cx="1587" cy="1980000"/>
          </a:xfrm>
          <a:custGeom>
            <a:avLst/>
            <a:gdLst>
              <a:gd name="T0" fmla="*/ 0 w 1"/>
              <a:gd name="T1" fmla="*/ 2490788 h 1569"/>
              <a:gd name="T2" fmla="*/ 0 w 1"/>
              <a:gd name="T3" fmla="*/ 0 h 1569"/>
              <a:gd name="T4" fmla="*/ 0 60000 65536"/>
              <a:gd name="T5" fmla="*/ 0 60000 65536"/>
              <a:gd name="T6" fmla="*/ 0 w 1"/>
              <a:gd name="T7" fmla="*/ 0 h 1569"/>
              <a:gd name="T8" fmla="*/ 1 w 1"/>
              <a:gd name="T9" fmla="*/ 1569 h 1569"/>
            </a:gdLst>
            <a:ahLst/>
            <a:cxnLst>
              <a:cxn ang="T4">
                <a:pos x="T0" y="T1"/>
              </a:cxn>
              <a:cxn ang="T5">
                <a:pos x="T2" y="T3"/>
              </a:cxn>
            </a:cxnLst>
            <a:rect l="T6" t="T7" r="T8" b="T9"/>
            <a:pathLst>
              <a:path w="1" h="1569">
                <a:moveTo>
                  <a:pt x="0" y="1569"/>
                </a:moveTo>
                <a:lnTo>
                  <a:pt x="0" y="0"/>
                </a:lnTo>
              </a:path>
            </a:pathLst>
          </a:custGeom>
          <a:noFill/>
          <a:ln w="28575">
            <a:solidFill>
              <a:schemeClr val="bg1"/>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70BC"/>
              </a:solidFill>
            </a:endParaRPr>
          </a:p>
        </p:txBody>
      </p:sp>
      <p:sp>
        <p:nvSpPr>
          <p:cNvPr id="49" name="Line 18">
            <a:extLst>
              <a:ext uri="{FF2B5EF4-FFF2-40B4-BE49-F238E27FC236}">
                <a16:creationId xmlns="" xmlns:a16="http://schemas.microsoft.com/office/drawing/2014/main" id="{37DBC6DA-21D5-34EA-F5D1-C9FE8A791067}"/>
              </a:ext>
            </a:extLst>
          </p:cNvPr>
          <p:cNvSpPr>
            <a:spLocks noChangeShapeType="1"/>
          </p:cNvSpPr>
          <p:nvPr/>
        </p:nvSpPr>
        <p:spPr bwMode="auto">
          <a:xfrm flipH="1" flipV="1">
            <a:off x="774700" y="1744663"/>
            <a:ext cx="101600" cy="246062"/>
          </a:xfrm>
          <a:prstGeom prst="line">
            <a:avLst/>
          </a:prstGeom>
          <a:noFill/>
          <a:ln w="28575">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srgbClr val="0070BC"/>
              </a:solidFill>
            </a:endParaRPr>
          </a:p>
        </p:txBody>
      </p:sp>
      <p:sp>
        <p:nvSpPr>
          <p:cNvPr id="50" name="文本1">
            <a:extLst>
              <a:ext uri="{FF2B5EF4-FFF2-40B4-BE49-F238E27FC236}">
                <a16:creationId xmlns="" xmlns:a16="http://schemas.microsoft.com/office/drawing/2014/main" id="{75F25E7B-77B3-792E-5AA7-8286DF541C17}"/>
              </a:ext>
            </a:extLst>
          </p:cNvPr>
          <p:cNvSpPr>
            <a:spLocks noChangeArrowheads="1"/>
          </p:cNvSpPr>
          <p:nvPr/>
        </p:nvSpPr>
        <p:spPr bwMode="gray">
          <a:xfrm>
            <a:off x="5227318" y="883340"/>
            <a:ext cx="6149927" cy="1560640"/>
          </a:xfrm>
          <a:prstGeom prst="roundRect">
            <a:avLst>
              <a:gd name="adj" fmla="val 11505"/>
            </a:avLst>
          </a:prstGeom>
          <a:solidFill>
            <a:schemeClr val="bg1"/>
          </a:solidFill>
          <a:ln w="28575" cap="flat" cmpd="sng" algn="ctr">
            <a:solidFill>
              <a:srgbClr val="0070BC"/>
            </a:solidFill>
            <a:prstDash val="solid"/>
          </a:ln>
          <a:effectLst/>
          <a:scene3d>
            <a:camera prst="orthographicFront"/>
            <a:lightRig rig="threePt" dir="t"/>
          </a:scene3d>
          <a:sp3d>
            <a:bevelT/>
          </a:sp3d>
        </p:spPr>
        <p:txBody>
          <a:bodyPr lIns="91424" tIns="45713" rIns="91424" bIns="45713" anchor="ctr"/>
          <a:lstStyle>
            <a:lvl1pPr defTabSz="1217295">
              <a:defRPr>
                <a:solidFill>
                  <a:schemeClr val="tx1"/>
                </a:solidFill>
                <a:latin typeface="Arial" panose="020B0604020202020204" pitchFamily="34" charset="0"/>
                <a:ea typeface="宋体" panose="02010600030101010101" pitchFamily="2" charset="-122"/>
              </a:defRPr>
            </a:lvl1pPr>
            <a:lvl2pPr marL="742950" indent="-285750" defTabSz="1217295">
              <a:defRPr>
                <a:solidFill>
                  <a:schemeClr val="tx1"/>
                </a:solidFill>
                <a:latin typeface="Arial" panose="020B0604020202020204" pitchFamily="34" charset="0"/>
                <a:ea typeface="宋体" panose="02010600030101010101" pitchFamily="2" charset="-122"/>
              </a:defRPr>
            </a:lvl2pPr>
            <a:lvl3pPr marL="1143000" indent="-228600" defTabSz="1217295">
              <a:defRPr>
                <a:solidFill>
                  <a:schemeClr val="tx1"/>
                </a:solidFill>
                <a:latin typeface="Arial" panose="020B0604020202020204" pitchFamily="34" charset="0"/>
                <a:ea typeface="宋体" panose="02010600030101010101" pitchFamily="2" charset="-122"/>
              </a:defRPr>
            </a:lvl3pPr>
            <a:lvl4pPr marL="1600200" indent="-228600" defTabSz="1217295">
              <a:defRPr>
                <a:solidFill>
                  <a:schemeClr val="tx1"/>
                </a:solidFill>
                <a:latin typeface="Arial" panose="020B0604020202020204" pitchFamily="34" charset="0"/>
                <a:ea typeface="宋体" panose="02010600030101010101" pitchFamily="2" charset="-122"/>
              </a:defRPr>
            </a:lvl4pPr>
            <a:lvl5pPr marL="2057400" indent="-228600" defTabSz="1217295">
              <a:defRPr>
                <a:solidFill>
                  <a:schemeClr val="tx1"/>
                </a:solidFill>
                <a:latin typeface="Arial" panose="020B0604020202020204" pitchFamily="34" charset="0"/>
                <a:ea typeface="宋体" panose="02010600030101010101" pitchFamily="2" charset="-122"/>
              </a:defRPr>
            </a:lvl5pPr>
            <a:lvl6pPr marL="25146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b="1" dirty="0">
                <a:solidFill>
                  <a:srgbClr val="0067B4"/>
                </a:solidFill>
                <a:latin typeface="宋体" panose="02010600030101010101" pitchFamily="2" charset="-122"/>
              </a:rPr>
              <a:t>熟悉安全生产管理措施</a:t>
            </a:r>
            <a:endParaRPr lang="en-US" altLang="zh-CN" sz="2400" b="1" dirty="0">
              <a:solidFill>
                <a:srgbClr val="0067B4"/>
              </a:solidFill>
              <a:latin typeface="宋体" panose="02010600030101010101" pitchFamily="2" charset="-122"/>
            </a:endParaRPr>
          </a:p>
          <a:p>
            <a:pPr>
              <a:lnSpc>
                <a:spcPct val="120000"/>
              </a:lnSpc>
            </a:pPr>
            <a:r>
              <a:rPr lang="zh-CN" altLang="en-US" sz="2400" b="1" dirty="0">
                <a:solidFill>
                  <a:srgbClr val="0067B4"/>
                </a:solidFill>
                <a:latin typeface="宋体" panose="02010600030101010101" pitchFamily="2" charset="-122"/>
              </a:rPr>
              <a:t>了解仓储安全新技术</a:t>
            </a:r>
            <a:endParaRPr lang="en-US" altLang="zh-CN" sz="2400" b="1" dirty="0">
              <a:solidFill>
                <a:srgbClr val="0067B4"/>
              </a:solidFill>
              <a:latin typeface="宋体" panose="02010600030101010101" pitchFamily="2" charset="-122"/>
            </a:endParaRPr>
          </a:p>
        </p:txBody>
      </p:sp>
      <p:sp>
        <p:nvSpPr>
          <p:cNvPr id="51" name="文本1">
            <a:extLst>
              <a:ext uri="{FF2B5EF4-FFF2-40B4-BE49-F238E27FC236}">
                <a16:creationId xmlns="" xmlns:a16="http://schemas.microsoft.com/office/drawing/2014/main" id="{3F462ACB-A4D0-3051-71D8-AB6E7B7A9DA6}"/>
              </a:ext>
            </a:extLst>
          </p:cNvPr>
          <p:cNvSpPr>
            <a:spLocks noChangeArrowheads="1"/>
          </p:cNvSpPr>
          <p:nvPr/>
        </p:nvSpPr>
        <p:spPr bwMode="gray">
          <a:xfrm>
            <a:off x="5227319" y="3015667"/>
            <a:ext cx="6273800" cy="1498599"/>
          </a:xfrm>
          <a:prstGeom prst="roundRect">
            <a:avLst>
              <a:gd name="adj" fmla="val 11505"/>
            </a:avLst>
          </a:prstGeom>
          <a:solidFill>
            <a:schemeClr val="bg1"/>
          </a:solidFill>
          <a:ln w="28575" cap="flat" cmpd="sng" algn="ctr">
            <a:solidFill>
              <a:srgbClr val="0070BC"/>
            </a:solidFill>
            <a:prstDash val="solid"/>
          </a:ln>
          <a:effectLst/>
          <a:scene3d>
            <a:camera prst="orthographicFront"/>
            <a:lightRig rig="threePt" dir="t"/>
          </a:scene3d>
          <a:sp3d>
            <a:bevelT/>
          </a:sp3d>
        </p:spPr>
        <p:txBody>
          <a:bodyPr lIns="91424" tIns="45713" rIns="91424" bIns="45713" anchor="ctr"/>
          <a:lstStyle>
            <a:lvl1pPr defTabSz="1217295">
              <a:defRPr>
                <a:solidFill>
                  <a:schemeClr val="tx1"/>
                </a:solidFill>
                <a:latin typeface="Arial" panose="020B0604020202020204" pitchFamily="34" charset="0"/>
                <a:ea typeface="宋体" panose="02010600030101010101" pitchFamily="2" charset="-122"/>
              </a:defRPr>
            </a:lvl1pPr>
            <a:lvl2pPr marL="742950" indent="-285750" defTabSz="1217295">
              <a:defRPr>
                <a:solidFill>
                  <a:schemeClr val="tx1"/>
                </a:solidFill>
                <a:latin typeface="Arial" panose="020B0604020202020204" pitchFamily="34" charset="0"/>
                <a:ea typeface="宋体" panose="02010600030101010101" pitchFamily="2" charset="-122"/>
              </a:defRPr>
            </a:lvl2pPr>
            <a:lvl3pPr marL="1143000" indent="-228600" defTabSz="1217295">
              <a:defRPr>
                <a:solidFill>
                  <a:schemeClr val="tx1"/>
                </a:solidFill>
                <a:latin typeface="Arial" panose="020B0604020202020204" pitchFamily="34" charset="0"/>
                <a:ea typeface="宋体" panose="02010600030101010101" pitchFamily="2" charset="-122"/>
              </a:defRPr>
            </a:lvl3pPr>
            <a:lvl4pPr marL="1600200" indent="-228600" defTabSz="1217295">
              <a:defRPr>
                <a:solidFill>
                  <a:schemeClr val="tx1"/>
                </a:solidFill>
                <a:latin typeface="Arial" panose="020B0604020202020204" pitchFamily="34" charset="0"/>
                <a:ea typeface="宋体" panose="02010600030101010101" pitchFamily="2" charset="-122"/>
              </a:defRPr>
            </a:lvl4pPr>
            <a:lvl5pPr marL="2057400" indent="-228600" defTabSz="1217295">
              <a:defRPr>
                <a:solidFill>
                  <a:schemeClr val="tx1"/>
                </a:solidFill>
                <a:latin typeface="Arial" panose="020B0604020202020204" pitchFamily="34" charset="0"/>
                <a:ea typeface="宋体" panose="02010600030101010101" pitchFamily="2" charset="-122"/>
              </a:defRPr>
            </a:lvl5pPr>
            <a:lvl6pPr marL="25146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b="1" dirty="0">
                <a:solidFill>
                  <a:srgbClr val="0067B4"/>
                </a:solidFill>
                <a:latin typeface="宋体" panose="02010600030101010101" pitchFamily="2" charset="-122"/>
              </a:rPr>
              <a:t>能对仓库进行安全生产管理</a:t>
            </a:r>
            <a:endParaRPr lang="en-US" altLang="zh-CN" sz="2400" b="1" dirty="0">
              <a:solidFill>
                <a:srgbClr val="0067B4"/>
              </a:solidFill>
              <a:latin typeface="宋体" panose="02010600030101010101" pitchFamily="2" charset="-122"/>
            </a:endParaRPr>
          </a:p>
        </p:txBody>
      </p:sp>
      <p:grpSp>
        <p:nvGrpSpPr>
          <p:cNvPr id="2" name="Group 118">
            <a:extLst>
              <a:ext uri="{FF2B5EF4-FFF2-40B4-BE49-F238E27FC236}">
                <a16:creationId xmlns="" xmlns:a16="http://schemas.microsoft.com/office/drawing/2014/main" id="{1CCA2FE5-0773-CEC8-44F0-282EC99B7F5E}"/>
              </a:ext>
            </a:extLst>
          </p:cNvPr>
          <p:cNvGrpSpPr/>
          <p:nvPr/>
        </p:nvGrpSpPr>
        <p:grpSpPr bwMode="auto">
          <a:xfrm>
            <a:off x="2526349" y="4660588"/>
            <a:ext cx="2290762" cy="1931987"/>
            <a:chOff x="2937" y="2859"/>
            <a:chExt cx="1443" cy="1217"/>
          </a:xfrm>
        </p:grpSpPr>
        <p:sp>
          <p:nvSpPr>
            <p:cNvPr id="53" name="Rectangle 106">
              <a:extLst>
                <a:ext uri="{FF2B5EF4-FFF2-40B4-BE49-F238E27FC236}">
                  <a16:creationId xmlns="" xmlns:a16="http://schemas.microsoft.com/office/drawing/2014/main" id="{8708D520-C311-5968-175A-32FC875FAB6C}"/>
                </a:ext>
              </a:extLst>
            </p:cNvPr>
            <p:cNvSpPr>
              <a:spLocks noChangeArrowheads="1"/>
            </p:cNvSpPr>
            <p:nvPr/>
          </p:nvSpPr>
          <p:spPr bwMode="auto">
            <a:xfrm>
              <a:off x="2997" y="3043"/>
              <a:ext cx="1321" cy="991"/>
            </a:xfrm>
            <a:prstGeom prst="rect">
              <a:avLst/>
            </a:prstGeom>
            <a:noFill/>
            <a:ln w="17463">
              <a:solidFill>
                <a:srgbClr val="FFFFFF"/>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nvGrpSpPr>
            <p:cNvPr id="54" name="Group 116">
              <a:extLst>
                <a:ext uri="{FF2B5EF4-FFF2-40B4-BE49-F238E27FC236}">
                  <a16:creationId xmlns="" xmlns:a16="http://schemas.microsoft.com/office/drawing/2014/main" id="{EBF7E1A4-C85A-CB8A-43A3-C3262782214B}"/>
                </a:ext>
              </a:extLst>
            </p:cNvPr>
            <p:cNvGrpSpPr/>
            <p:nvPr/>
          </p:nvGrpSpPr>
          <p:grpSpPr bwMode="auto">
            <a:xfrm>
              <a:off x="2937" y="2859"/>
              <a:ext cx="1443" cy="1217"/>
              <a:chOff x="2937" y="2859"/>
              <a:chExt cx="1443" cy="1217"/>
            </a:xfrm>
          </p:grpSpPr>
          <p:sp>
            <p:nvSpPr>
              <p:cNvPr id="55" name="Freeform 105">
                <a:extLst>
                  <a:ext uri="{FF2B5EF4-FFF2-40B4-BE49-F238E27FC236}">
                    <a16:creationId xmlns="" xmlns:a16="http://schemas.microsoft.com/office/drawing/2014/main" id="{7B95DEBF-7703-0BAF-6B09-3B82FAE0B0F5}"/>
                  </a:ext>
                </a:extLst>
              </p:cNvPr>
              <p:cNvSpPr/>
              <p:nvPr/>
            </p:nvSpPr>
            <p:spPr bwMode="auto">
              <a:xfrm>
                <a:off x="2937" y="2860"/>
                <a:ext cx="1443" cy="1216"/>
              </a:xfrm>
              <a:custGeom>
                <a:avLst/>
                <a:gdLst>
                  <a:gd name="T0" fmla="*/ 1443 w 1026"/>
                  <a:gd name="T1" fmla="*/ 1182 h 864"/>
                  <a:gd name="T2" fmla="*/ 1440 w 1026"/>
                  <a:gd name="T3" fmla="*/ 162 h 864"/>
                  <a:gd name="T4" fmla="*/ 1437 w 1026"/>
                  <a:gd name="T5" fmla="*/ 149 h 864"/>
                  <a:gd name="T6" fmla="*/ 1432 w 1026"/>
                  <a:gd name="T7" fmla="*/ 141 h 864"/>
                  <a:gd name="T8" fmla="*/ 1432 w 1026"/>
                  <a:gd name="T9" fmla="*/ 141 h 864"/>
                  <a:gd name="T10" fmla="*/ 1316 w 1026"/>
                  <a:gd name="T11" fmla="*/ 10 h 864"/>
                  <a:gd name="T12" fmla="*/ 1312 w 1026"/>
                  <a:gd name="T13" fmla="*/ 6 h 864"/>
                  <a:gd name="T14" fmla="*/ 1307 w 1026"/>
                  <a:gd name="T15" fmla="*/ 3 h 864"/>
                  <a:gd name="T16" fmla="*/ 1302 w 1026"/>
                  <a:gd name="T17" fmla="*/ 1 h 864"/>
                  <a:gd name="T18" fmla="*/ 1295 w 1026"/>
                  <a:gd name="T19" fmla="*/ 0 h 864"/>
                  <a:gd name="T20" fmla="*/ 143 w 1026"/>
                  <a:gd name="T21" fmla="*/ 1 h 864"/>
                  <a:gd name="T22" fmla="*/ 138 w 1026"/>
                  <a:gd name="T23" fmla="*/ 3 h 864"/>
                  <a:gd name="T24" fmla="*/ 132 w 1026"/>
                  <a:gd name="T25" fmla="*/ 4 h 864"/>
                  <a:gd name="T26" fmla="*/ 127 w 1026"/>
                  <a:gd name="T27" fmla="*/ 7 h 864"/>
                  <a:gd name="T28" fmla="*/ 124 w 1026"/>
                  <a:gd name="T29" fmla="*/ 11 h 864"/>
                  <a:gd name="T30" fmla="*/ 7 w 1026"/>
                  <a:gd name="T31" fmla="*/ 144 h 864"/>
                  <a:gd name="T32" fmla="*/ 3 w 1026"/>
                  <a:gd name="T33" fmla="*/ 152 h 864"/>
                  <a:gd name="T34" fmla="*/ 0 w 1026"/>
                  <a:gd name="T35" fmla="*/ 165 h 864"/>
                  <a:gd name="T36" fmla="*/ 0 w 1026"/>
                  <a:gd name="T37" fmla="*/ 1185 h 864"/>
                  <a:gd name="T38" fmla="*/ 3 w 1026"/>
                  <a:gd name="T39" fmla="*/ 1196 h 864"/>
                  <a:gd name="T40" fmla="*/ 10 w 1026"/>
                  <a:gd name="T41" fmla="*/ 1208 h 864"/>
                  <a:gd name="T42" fmla="*/ 20 w 1026"/>
                  <a:gd name="T43" fmla="*/ 1215 h 864"/>
                  <a:gd name="T44" fmla="*/ 32 w 1026"/>
                  <a:gd name="T45" fmla="*/ 1216 h 864"/>
                  <a:gd name="T46" fmla="*/ 1411 w 1026"/>
                  <a:gd name="T47" fmla="*/ 1215 h 864"/>
                  <a:gd name="T48" fmla="*/ 1423 w 1026"/>
                  <a:gd name="T49" fmla="*/ 1212 h 864"/>
                  <a:gd name="T50" fmla="*/ 1433 w 1026"/>
                  <a:gd name="T51" fmla="*/ 1205 h 864"/>
                  <a:gd name="T52" fmla="*/ 1440 w 1026"/>
                  <a:gd name="T53" fmla="*/ 1195 h 864"/>
                  <a:gd name="T54" fmla="*/ 1443 w 1026"/>
                  <a:gd name="T55" fmla="*/ 1182 h 8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26"/>
                  <a:gd name="T85" fmla="*/ 0 h 864"/>
                  <a:gd name="T86" fmla="*/ 1026 w 1026"/>
                  <a:gd name="T87" fmla="*/ 864 h 8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26" h="864">
                    <a:moveTo>
                      <a:pt x="1026" y="840"/>
                    </a:moveTo>
                    <a:cubicBezTo>
                      <a:pt x="1024" y="115"/>
                      <a:pt x="1024" y="115"/>
                      <a:pt x="1024" y="115"/>
                    </a:cubicBezTo>
                    <a:cubicBezTo>
                      <a:pt x="1024" y="112"/>
                      <a:pt x="1023" y="109"/>
                      <a:pt x="1022" y="106"/>
                    </a:cubicBezTo>
                    <a:cubicBezTo>
                      <a:pt x="1021" y="104"/>
                      <a:pt x="1020" y="102"/>
                      <a:pt x="1018" y="100"/>
                    </a:cubicBezTo>
                    <a:cubicBezTo>
                      <a:pt x="1018" y="100"/>
                      <a:pt x="1018" y="100"/>
                      <a:pt x="1018" y="100"/>
                    </a:cubicBezTo>
                    <a:cubicBezTo>
                      <a:pt x="991" y="69"/>
                      <a:pt x="963" y="38"/>
                      <a:pt x="936" y="7"/>
                    </a:cubicBezTo>
                    <a:cubicBezTo>
                      <a:pt x="935" y="6"/>
                      <a:pt x="934" y="5"/>
                      <a:pt x="933" y="4"/>
                    </a:cubicBezTo>
                    <a:cubicBezTo>
                      <a:pt x="932" y="3"/>
                      <a:pt x="931" y="2"/>
                      <a:pt x="929" y="2"/>
                    </a:cubicBezTo>
                    <a:cubicBezTo>
                      <a:pt x="928" y="1"/>
                      <a:pt x="927" y="1"/>
                      <a:pt x="926" y="1"/>
                    </a:cubicBezTo>
                    <a:cubicBezTo>
                      <a:pt x="924" y="0"/>
                      <a:pt x="923" y="0"/>
                      <a:pt x="921" y="0"/>
                    </a:cubicBezTo>
                    <a:cubicBezTo>
                      <a:pt x="102" y="1"/>
                      <a:pt x="102" y="1"/>
                      <a:pt x="102" y="1"/>
                    </a:cubicBezTo>
                    <a:cubicBezTo>
                      <a:pt x="100" y="1"/>
                      <a:pt x="99" y="2"/>
                      <a:pt x="98" y="2"/>
                    </a:cubicBezTo>
                    <a:cubicBezTo>
                      <a:pt x="96" y="2"/>
                      <a:pt x="95" y="3"/>
                      <a:pt x="94" y="3"/>
                    </a:cubicBezTo>
                    <a:cubicBezTo>
                      <a:pt x="93" y="4"/>
                      <a:pt x="91" y="5"/>
                      <a:pt x="90" y="5"/>
                    </a:cubicBezTo>
                    <a:cubicBezTo>
                      <a:pt x="89" y="6"/>
                      <a:pt x="88" y="7"/>
                      <a:pt x="88" y="8"/>
                    </a:cubicBezTo>
                    <a:cubicBezTo>
                      <a:pt x="5" y="102"/>
                      <a:pt x="5" y="102"/>
                      <a:pt x="5" y="102"/>
                    </a:cubicBezTo>
                    <a:cubicBezTo>
                      <a:pt x="6" y="102"/>
                      <a:pt x="3" y="106"/>
                      <a:pt x="2" y="108"/>
                    </a:cubicBezTo>
                    <a:cubicBezTo>
                      <a:pt x="0" y="111"/>
                      <a:pt x="0" y="114"/>
                      <a:pt x="0" y="117"/>
                    </a:cubicBezTo>
                    <a:cubicBezTo>
                      <a:pt x="0" y="842"/>
                      <a:pt x="0" y="842"/>
                      <a:pt x="0" y="842"/>
                    </a:cubicBezTo>
                    <a:cubicBezTo>
                      <a:pt x="0" y="845"/>
                      <a:pt x="1" y="848"/>
                      <a:pt x="2" y="850"/>
                    </a:cubicBezTo>
                    <a:cubicBezTo>
                      <a:pt x="3" y="853"/>
                      <a:pt x="5" y="856"/>
                      <a:pt x="7" y="858"/>
                    </a:cubicBezTo>
                    <a:cubicBezTo>
                      <a:pt x="9" y="860"/>
                      <a:pt x="11" y="861"/>
                      <a:pt x="14" y="863"/>
                    </a:cubicBezTo>
                    <a:cubicBezTo>
                      <a:pt x="17" y="864"/>
                      <a:pt x="20" y="864"/>
                      <a:pt x="23" y="864"/>
                    </a:cubicBezTo>
                    <a:cubicBezTo>
                      <a:pt x="1003" y="863"/>
                      <a:pt x="1003" y="863"/>
                      <a:pt x="1003" y="863"/>
                    </a:cubicBezTo>
                    <a:cubicBezTo>
                      <a:pt x="1006" y="863"/>
                      <a:pt x="1009" y="862"/>
                      <a:pt x="1012" y="861"/>
                    </a:cubicBezTo>
                    <a:cubicBezTo>
                      <a:pt x="1015" y="860"/>
                      <a:pt x="1017" y="858"/>
                      <a:pt x="1019" y="856"/>
                    </a:cubicBezTo>
                    <a:cubicBezTo>
                      <a:pt x="1021" y="854"/>
                      <a:pt x="1023" y="851"/>
                      <a:pt x="1024" y="849"/>
                    </a:cubicBezTo>
                    <a:cubicBezTo>
                      <a:pt x="1025" y="846"/>
                      <a:pt x="1026" y="843"/>
                      <a:pt x="1026" y="840"/>
                    </a:cubicBezTo>
                    <a:close/>
                  </a:path>
                </a:pathLst>
              </a:custGeom>
              <a:noFill/>
              <a:ln w="17463">
                <a:solidFill>
                  <a:srgbClr val="FFFFF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 name="Freeform 107">
                <a:extLst>
                  <a:ext uri="{FF2B5EF4-FFF2-40B4-BE49-F238E27FC236}">
                    <a16:creationId xmlns="" xmlns:a16="http://schemas.microsoft.com/office/drawing/2014/main" id="{572554B7-80C2-7B9C-7A9A-D7B556A42940}"/>
                  </a:ext>
                </a:extLst>
              </p:cNvPr>
              <p:cNvSpPr/>
              <p:nvPr/>
            </p:nvSpPr>
            <p:spPr bwMode="auto">
              <a:xfrm>
                <a:off x="2937" y="2991"/>
                <a:ext cx="1440" cy="48"/>
              </a:xfrm>
              <a:custGeom>
                <a:avLst/>
                <a:gdLst>
                  <a:gd name="T0" fmla="*/ 1440 w 1024"/>
                  <a:gd name="T1" fmla="*/ 44 h 34"/>
                  <a:gd name="T2" fmla="*/ 1440 w 1024"/>
                  <a:gd name="T3" fmla="*/ 31 h 34"/>
                  <a:gd name="T4" fmla="*/ 1437 w 1024"/>
                  <a:gd name="T5" fmla="*/ 18 h 34"/>
                  <a:gd name="T6" fmla="*/ 1430 w 1024"/>
                  <a:gd name="T7" fmla="*/ 8 h 34"/>
                  <a:gd name="T8" fmla="*/ 1420 w 1024"/>
                  <a:gd name="T9" fmla="*/ 1 h 34"/>
                  <a:gd name="T10" fmla="*/ 1408 w 1024"/>
                  <a:gd name="T11" fmla="*/ 0 h 34"/>
                  <a:gd name="T12" fmla="*/ 32 w 1024"/>
                  <a:gd name="T13" fmla="*/ 1 h 34"/>
                  <a:gd name="T14" fmla="*/ 20 w 1024"/>
                  <a:gd name="T15" fmla="*/ 4 h 34"/>
                  <a:gd name="T16" fmla="*/ 10 w 1024"/>
                  <a:gd name="T17" fmla="*/ 11 h 34"/>
                  <a:gd name="T18" fmla="*/ 3 w 1024"/>
                  <a:gd name="T19" fmla="*/ 21 h 34"/>
                  <a:gd name="T20" fmla="*/ 0 w 1024"/>
                  <a:gd name="T21" fmla="*/ 34 h 34"/>
                  <a:gd name="T22" fmla="*/ 0 w 1024"/>
                  <a:gd name="T23" fmla="*/ 48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4"/>
                  <a:gd name="T37" fmla="*/ 0 h 34"/>
                  <a:gd name="T38" fmla="*/ 1024 w 1024"/>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4" h="34">
                    <a:moveTo>
                      <a:pt x="1024" y="31"/>
                    </a:moveTo>
                    <a:cubicBezTo>
                      <a:pt x="1024" y="22"/>
                      <a:pt x="1024" y="22"/>
                      <a:pt x="1024" y="22"/>
                    </a:cubicBezTo>
                    <a:cubicBezTo>
                      <a:pt x="1024" y="19"/>
                      <a:pt x="1023" y="16"/>
                      <a:pt x="1022" y="13"/>
                    </a:cubicBezTo>
                    <a:cubicBezTo>
                      <a:pt x="1021" y="11"/>
                      <a:pt x="1019" y="8"/>
                      <a:pt x="1017" y="6"/>
                    </a:cubicBezTo>
                    <a:cubicBezTo>
                      <a:pt x="1015" y="4"/>
                      <a:pt x="1013" y="2"/>
                      <a:pt x="1010" y="1"/>
                    </a:cubicBezTo>
                    <a:cubicBezTo>
                      <a:pt x="1007" y="0"/>
                      <a:pt x="1004" y="0"/>
                      <a:pt x="1001" y="0"/>
                    </a:cubicBezTo>
                    <a:cubicBezTo>
                      <a:pt x="23" y="1"/>
                      <a:pt x="23" y="1"/>
                      <a:pt x="23" y="1"/>
                    </a:cubicBezTo>
                    <a:cubicBezTo>
                      <a:pt x="19" y="1"/>
                      <a:pt x="16" y="2"/>
                      <a:pt x="14" y="3"/>
                    </a:cubicBezTo>
                    <a:cubicBezTo>
                      <a:pt x="11" y="4"/>
                      <a:pt x="9" y="6"/>
                      <a:pt x="7" y="8"/>
                    </a:cubicBezTo>
                    <a:cubicBezTo>
                      <a:pt x="4" y="10"/>
                      <a:pt x="3" y="12"/>
                      <a:pt x="2" y="15"/>
                    </a:cubicBezTo>
                    <a:cubicBezTo>
                      <a:pt x="0" y="18"/>
                      <a:pt x="0" y="21"/>
                      <a:pt x="0" y="24"/>
                    </a:cubicBezTo>
                    <a:cubicBezTo>
                      <a:pt x="0" y="34"/>
                      <a:pt x="0" y="34"/>
                      <a:pt x="0" y="34"/>
                    </a:cubicBezTo>
                  </a:path>
                </a:pathLst>
              </a:custGeom>
              <a:noFill/>
              <a:ln w="17463">
                <a:solidFill>
                  <a:srgbClr val="FFFFF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7" name="Freeform 108">
                <a:extLst>
                  <a:ext uri="{FF2B5EF4-FFF2-40B4-BE49-F238E27FC236}">
                    <a16:creationId xmlns="" xmlns:a16="http://schemas.microsoft.com/office/drawing/2014/main" id="{B66E4992-499C-E190-0A10-CA731338F134}"/>
                  </a:ext>
                </a:extLst>
              </p:cNvPr>
              <p:cNvSpPr/>
              <p:nvPr/>
            </p:nvSpPr>
            <p:spPr bwMode="auto">
              <a:xfrm>
                <a:off x="2951" y="2859"/>
                <a:ext cx="1415" cy="138"/>
              </a:xfrm>
              <a:custGeom>
                <a:avLst/>
                <a:gdLst>
                  <a:gd name="T0" fmla="*/ 1415 w 1006"/>
                  <a:gd name="T1" fmla="*/ 135 h 98"/>
                  <a:gd name="T2" fmla="*/ 1402 w 1006"/>
                  <a:gd name="T3" fmla="*/ 130 h 98"/>
                  <a:gd name="T4" fmla="*/ 1397 w 1006"/>
                  <a:gd name="T5" fmla="*/ 130 h 98"/>
                  <a:gd name="T6" fmla="*/ 20 w 1006"/>
                  <a:gd name="T7" fmla="*/ 131 h 98"/>
                  <a:gd name="T8" fmla="*/ 13 w 1006"/>
                  <a:gd name="T9" fmla="*/ 132 h 98"/>
                  <a:gd name="T10" fmla="*/ 0 w 1006"/>
                  <a:gd name="T11" fmla="*/ 138 h 98"/>
                  <a:gd name="T12" fmla="*/ 111 w 1006"/>
                  <a:gd name="T13" fmla="*/ 10 h 98"/>
                  <a:gd name="T14" fmla="*/ 115 w 1006"/>
                  <a:gd name="T15" fmla="*/ 7 h 98"/>
                  <a:gd name="T16" fmla="*/ 120 w 1006"/>
                  <a:gd name="T17" fmla="*/ 4 h 98"/>
                  <a:gd name="T18" fmla="*/ 125 w 1006"/>
                  <a:gd name="T19" fmla="*/ 1 h 98"/>
                  <a:gd name="T20" fmla="*/ 131 w 1006"/>
                  <a:gd name="T21" fmla="*/ 1 h 98"/>
                  <a:gd name="T22" fmla="*/ 1284 w 1006"/>
                  <a:gd name="T23" fmla="*/ 0 h 98"/>
                  <a:gd name="T24" fmla="*/ 1290 w 1006"/>
                  <a:gd name="T25" fmla="*/ 0 h 98"/>
                  <a:gd name="T26" fmla="*/ 1295 w 1006"/>
                  <a:gd name="T27" fmla="*/ 1 h 98"/>
                  <a:gd name="T28" fmla="*/ 1300 w 1006"/>
                  <a:gd name="T29" fmla="*/ 4 h 98"/>
                  <a:gd name="T30" fmla="*/ 1304 w 1006"/>
                  <a:gd name="T31" fmla="*/ 8 h 98"/>
                  <a:gd name="T32" fmla="*/ 1415 w 1006"/>
                  <a:gd name="T33" fmla="*/ 135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6"/>
                  <a:gd name="T52" fmla="*/ 0 h 98"/>
                  <a:gd name="T53" fmla="*/ 1006 w 1006"/>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6" h="98">
                    <a:moveTo>
                      <a:pt x="1006" y="96"/>
                    </a:moveTo>
                    <a:cubicBezTo>
                      <a:pt x="1006" y="96"/>
                      <a:pt x="999" y="93"/>
                      <a:pt x="997" y="92"/>
                    </a:cubicBezTo>
                    <a:cubicBezTo>
                      <a:pt x="996" y="92"/>
                      <a:pt x="994" y="92"/>
                      <a:pt x="993" y="92"/>
                    </a:cubicBezTo>
                    <a:cubicBezTo>
                      <a:pt x="14" y="93"/>
                      <a:pt x="14" y="93"/>
                      <a:pt x="14" y="93"/>
                    </a:cubicBezTo>
                    <a:cubicBezTo>
                      <a:pt x="12" y="93"/>
                      <a:pt x="11" y="94"/>
                      <a:pt x="9" y="94"/>
                    </a:cubicBezTo>
                    <a:cubicBezTo>
                      <a:pt x="7" y="94"/>
                      <a:pt x="0" y="98"/>
                      <a:pt x="0" y="98"/>
                    </a:cubicBezTo>
                    <a:cubicBezTo>
                      <a:pt x="79" y="7"/>
                      <a:pt x="79" y="7"/>
                      <a:pt x="79" y="7"/>
                    </a:cubicBezTo>
                    <a:cubicBezTo>
                      <a:pt x="80" y="6"/>
                      <a:pt x="81" y="5"/>
                      <a:pt x="82" y="5"/>
                    </a:cubicBezTo>
                    <a:cubicBezTo>
                      <a:pt x="83" y="4"/>
                      <a:pt x="84" y="3"/>
                      <a:pt x="85" y="3"/>
                    </a:cubicBezTo>
                    <a:cubicBezTo>
                      <a:pt x="86" y="2"/>
                      <a:pt x="88" y="2"/>
                      <a:pt x="89" y="1"/>
                    </a:cubicBezTo>
                    <a:cubicBezTo>
                      <a:pt x="90" y="1"/>
                      <a:pt x="92" y="1"/>
                      <a:pt x="93" y="1"/>
                    </a:cubicBezTo>
                    <a:cubicBezTo>
                      <a:pt x="913" y="0"/>
                      <a:pt x="913" y="0"/>
                      <a:pt x="913" y="0"/>
                    </a:cubicBezTo>
                    <a:cubicBezTo>
                      <a:pt x="914" y="0"/>
                      <a:pt x="916" y="0"/>
                      <a:pt x="917" y="0"/>
                    </a:cubicBezTo>
                    <a:cubicBezTo>
                      <a:pt x="918" y="0"/>
                      <a:pt x="920" y="1"/>
                      <a:pt x="921" y="1"/>
                    </a:cubicBezTo>
                    <a:cubicBezTo>
                      <a:pt x="922" y="2"/>
                      <a:pt x="923" y="3"/>
                      <a:pt x="924" y="3"/>
                    </a:cubicBezTo>
                    <a:cubicBezTo>
                      <a:pt x="925" y="4"/>
                      <a:pt x="926" y="5"/>
                      <a:pt x="927" y="6"/>
                    </a:cubicBezTo>
                    <a:cubicBezTo>
                      <a:pt x="955" y="37"/>
                      <a:pt x="1006" y="96"/>
                      <a:pt x="1006"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58" name="文本1">
            <a:extLst>
              <a:ext uri="{FF2B5EF4-FFF2-40B4-BE49-F238E27FC236}">
                <a16:creationId xmlns="" xmlns:a16="http://schemas.microsoft.com/office/drawing/2014/main" id="{7B0BFC69-BA34-8C7A-6C71-C063313775E0}"/>
              </a:ext>
            </a:extLst>
          </p:cNvPr>
          <p:cNvSpPr>
            <a:spLocks noChangeArrowheads="1"/>
          </p:cNvSpPr>
          <p:nvPr/>
        </p:nvSpPr>
        <p:spPr bwMode="gray">
          <a:xfrm>
            <a:off x="5227319" y="5064841"/>
            <a:ext cx="6273800" cy="1345722"/>
          </a:xfrm>
          <a:prstGeom prst="roundRect">
            <a:avLst>
              <a:gd name="adj" fmla="val 11505"/>
            </a:avLst>
          </a:prstGeom>
          <a:solidFill>
            <a:schemeClr val="bg1"/>
          </a:solidFill>
          <a:ln w="28575" cap="flat" cmpd="sng" algn="ctr">
            <a:solidFill>
              <a:srgbClr val="0070BC"/>
            </a:solidFill>
            <a:prstDash val="solid"/>
          </a:ln>
          <a:effectLst/>
          <a:scene3d>
            <a:camera prst="orthographicFront"/>
            <a:lightRig rig="threePt" dir="t"/>
          </a:scene3d>
          <a:sp3d>
            <a:bevelT/>
            <a:bevelB w="152400" h="50800" prst="softRound"/>
          </a:sp3d>
        </p:spPr>
        <p:txBody>
          <a:bodyPr lIns="91424" tIns="45713" rIns="91424" bIns="45713" anchor="ctr"/>
          <a:lstStyle>
            <a:lvl1pPr defTabSz="1217295">
              <a:defRPr>
                <a:solidFill>
                  <a:schemeClr val="tx1"/>
                </a:solidFill>
                <a:latin typeface="Arial" panose="020B0604020202020204" pitchFamily="34" charset="0"/>
                <a:ea typeface="宋体" panose="02010600030101010101" pitchFamily="2" charset="-122"/>
              </a:defRPr>
            </a:lvl1pPr>
            <a:lvl2pPr marL="742950" indent="-285750" defTabSz="1217295">
              <a:defRPr>
                <a:solidFill>
                  <a:schemeClr val="tx1"/>
                </a:solidFill>
                <a:latin typeface="Arial" panose="020B0604020202020204" pitchFamily="34" charset="0"/>
                <a:ea typeface="宋体" panose="02010600030101010101" pitchFamily="2" charset="-122"/>
              </a:defRPr>
            </a:lvl2pPr>
            <a:lvl3pPr marL="1143000" indent="-228600" defTabSz="1217295">
              <a:defRPr>
                <a:solidFill>
                  <a:schemeClr val="tx1"/>
                </a:solidFill>
                <a:latin typeface="Arial" panose="020B0604020202020204" pitchFamily="34" charset="0"/>
                <a:ea typeface="宋体" panose="02010600030101010101" pitchFamily="2" charset="-122"/>
              </a:defRPr>
            </a:lvl3pPr>
            <a:lvl4pPr marL="1600200" indent="-228600" defTabSz="1217295">
              <a:defRPr>
                <a:solidFill>
                  <a:schemeClr val="tx1"/>
                </a:solidFill>
                <a:latin typeface="Arial" panose="020B0604020202020204" pitchFamily="34" charset="0"/>
                <a:ea typeface="宋体" panose="02010600030101010101" pitchFamily="2" charset="-122"/>
              </a:defRPr>
            </a:lvl4pPr>
            <a:lvl5pPr marL="2057400" indent="-228600" defTabSz="1217295">
              <a:defRPr>
                <a:solidFill>
                  <a:schemeClr val="tx1"/>
                </a:solidFill>
                <a:latin typeface="Arial" panose="020B0604020202020204" pitchFamily="34" charset="0"/>
                <a:ea typeface="宋体" panose="02010600030101010101" pitchFamily="2" charset="-122"/>
              </a:defRPr>
            </a:lvl5pPr>
            <a:lvl6pPr marL="25146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72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b="1" dirty="0">
                <a:solidFill>
                  <a:srgbClr val="0067B4"/>
                </a:solidFill>
                <a:latin typeface="宋体" panose="02010600030101010101" pitchFamily="2" charset="-122"/>
              </a:rPr>
              <a:t>培养安全生产意识</a:t>
            </a:r>
            <a:endParaRPr lang="en-US" altLang="zh-CN" sz="2400" b="1" dirty="0">
              <a:solidFill>
                <a:srgbClr val="0067B4"/>
              </a:solidFill>
              <a:latin typeface="宋体" panose="02010600030101010101" pitchFamily="2" charset="-122"/>
            </a:endParaRPr>
          </a:p>
        </p:txBody>
      </p:sp>
      <p:sp>
        <p:nvSpPr>
          <p:cNvPr id="59" name="Rectangle 135">
            <a:extLst>
              <a:ext uri="{FF2B5EF4-FFF2-40B4-BE49-F238E27FC236}">
                <a16:creationId xmlns="" xmlns:a16="http://schemas.microsoft.com/office/drawing/2014/main" id="{B49DA216-2D69-8729-244F-F8F0EDD56A8D}"/>
              </a:ext>
            </a:extLst>
          </p:cNvPr>
          <p:cNvSpPr>
            <a:spLocks noChangeArrowheads="1"/>
          </p:cNvSpPr>
          <p:nvPr/>
        </p:nvSpPr>
        <p:spPr bwMode="auto">
          <a:xfrm>
            <a:off x="2621600" y="4951100"/>
            <a:ext cx="2097087" cy="1573213"/>
          </a:xfrm>
          <a:prstGeom prst="rect">
            <a:avLst/>
          </a:prstGeom>
          <a:solidFill>
            <a:srgbClr val="0070BC"/>
          </a:solidFill>
          <a:ln w="17463">
            <a:solidFill>
              <a:srgbClr val="FFFFFF"/>
            </a:solidFill>
            <a:miter lim="800000"/>
          </a:ln>
          <a:scene3d>
            <a:camera prst="orthographicFront"/>
            <a:lightRig rig="threePt" dir="t"/>
          </a:scene3d>
          <a:sp3d>
            <a:bevelT/>
          </a:sp3d>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4400" b="1" dirty="0">
                <a:solidFill>
                  <a:schemeClr val="bg1"/>
                </a:solidFill>
                <a:ea typeface="宋体" panose="02010600030101010101" pitchFamily="2" charset="-122"/>
              </a:rPr>
              <a:t>素质</a:t>
            </a:r>
            <a:endParaRPr lang="en-US" altLang="zh-CN" sz="4400" b="1" dirty="0">
              <a:solidFill>
                <a:schemeClr val="bg1"/>
              </a:solidFill>
              <a:ea typeface="宋体" panose="02010600030101010101" pitchFamily="2" charset="-122"/>
            </a:endParaRPr>
          </a:p>
          <a:p>
            <a:pPr algn="ctr" eaLnBrk="1" hangingPunct="1"/>
            <a:r>
              <a:rPr lang="zh-CN" altLang="en-US" sz="4400" b="1" dirty="0">
                <a:solidFill>
                  <a:schemeClr val="bg1"/>
                </a:solidFill>
                <a:ea typeface="宋体" panose="02010600030101010101" pitchFamily="2" charset="-122"/>
              </a:rPr>
              <a:t>目标</a:t>
            </a:r>
          </a:p>
        </p:txBody>
      </p:sp>
    </p:spTree>
    <p:extLst>
      <p:ext uri="{BB962C8B-B14F-4D97-AF65-F5344CB8AC3E}">
        <p14:creationId xmlns:p14="http://schemas.microsoft.com/office/powerpoint/2010/main" val="83469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300"/>
                                        <p:tgtEl>
                                          <p:spTgt spid="48"/>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100"/>
                                        <p:tgtEl>
                                          <p:spTgt spid="38"/>
                                        </p:tgtEl>
                                      </p:cBhvr>
                                    </p:animEffect>
                                  </p:childTnLst>
                                </p:cTn>
                              </p:par>
                            </p:childTnLst>
                          </p:cTn>
                        </p:par>
                        <p:par>
                          <p:cTn id="11" fill="hold">
                            <p:stCondLst>
                              <p:cond delay="400"/>
                            </p:stCondLst>
                            <p:childTnLst>
                              <p:par>
                                <p:cTn id="12" presetID="22" presetClass="entr" presetSubtype="8" fill="hold" grpId="0"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100"/>
                                        <p:tgtEl>
                                          <p:spTgt spid="4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100"/>
                                        <p:tgtEl>
                                          <p:spTgt spid="39"/>
                                        </p:tgtEl>
                                      </p:cBhvr>
                                    </p:animEffect>
                                  </p:childTnLst>
                                </p:cTn>
                              </p:par>
                              <p:par>
                                <p:cTn id="18" presetID="22" presetClass="entr" presetSubtype="1" fill="hold" grpId="0" nodeType="withEffect">
                                  <p:stCondLst>
                                    <p:cond delay="100"/>
                                  </p:stCondLst>
                                  <p:childTnLst>
                                    <p:set>
                                      <p:cBhvr>
                                        <p:cTn id="19" dur="1" fill="hold">
                                          <p:stCondLst>
                                            <p:cond delay="0"/>
                                          </p:stCondLst>
                                        </p:cTn>
                                        <p:tgtEl>
                                          <p:spTgt spid="43"/>
                                        </p:tgtEl>
                                        <p:attrNameLst>
                                          <p:attrName>style.visibility</p:attrName>
                                        </p:attrNameLst>
                                      </p:cBhvr>
                                      <p:to>
                                        <p:strVal val="visible"/>
                                      </p:to>
                                    </p:set>
                                    <p:animEffect transition="in" filter="wipe(up)">
                                      <p:cBhvr>
                                        <p:cTn id="20" dur="100"/>
                                        <p:tgtEl>
                                          <p:spTgt spid="43"/>
                                        </p:tgtEl>
                                      </p:cBhvr>
                                    </p:animEffect>
                                  </p:childTnLst>
                                </p:cTn>
                              </p:par>
                              <p:par>
                                <p:cTn id="21" presetID="22" presetClass="entr" presetSubtype="8" fill="hold" grpId="0" nodeType="withEffect">
                                  <p:stCondLst>
                                    <p:cond delay="10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100"/>
                                        <p:tgtEl>
                                          <p:spTgt spid="46"/>
                                        </p:tgtEl>
                                      </p:cBhvr>
                                    </p:animEffect>
                                  </p:childTnLst>
                                </p:cTn>
                              </p:par>
                              <p:par>
                                <p:cTn id="24" presetID="22" presetClass="entr" presetSubtype="4" fill="hold" grpId="0" nodeType="withEffect">
                                  <p:stCondLst>
                                    <p:cond delay="200"/>
                                  </p:stCondLst>
                                  <p:childTnLst>
                                    <p:set>
                                      <p:cBhvr>
                                        <p:cTn id="25" dur="1" fill="hold">
                                          <p:stCondLst>
                                            <p:cond delay="0"/>
                                          </p:stCondLst>
                                        </p:cTn>
                                        <p:tgtEl>
                                          <p:spTgt spid="49"/>
                                        </p:tgtEl>
                                        <p:attrNameLst>
                                          <p:attrName>style.visibility</p:attrName>
                                        </p:attrNameLst>
                                      </p:cBhvr>
                                      <p:to>
                                        <p:strVal val="visible"/>
                                      </p:to>
                                    </p:set>
                                    <p:animEffect transition="in" filter="wipe(down)">
                                      <p:cBhvr>
                                        <p:cTn id="26" dur="100"/>
                                        <p:tgtEl>
                                          <p:spTgt spid="49"/>
                                        </p:tgtEl>
                                      </p:cBhvr>
                                    </p:animEffect>
                                  </p:childTnLst>
                                </p:cTn>
                              </p:par>
                              <p:par>
                                <p:cTn id="27" presetID="22" presetClass="entr" presetSubtype="8" fill="hold" grpId="0" nodeType="withEffect">
                                  <p:stCondLst>
                                    <p:cond delay="30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100"/>
                                        <p:tgtEl>
                                          <p:spTgt spid="30"/>
                                        </p:tgtEl>
                                      </p:cBhvr>
                                    </p:animEffect>
                                  </p:childTnLst>
                                </p:cTn>
                              </p:par>
                              <p:par>
                                <p:cTn id="30" presetID="22" presetClass="entr" presetSubtype="8" fill="hold" grpId="0" nodeType="withEffect">
                                  <p:stCondLst>
                                    <p:cond delay="20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100"/>
                                        <p:tgtEl>
                                          <p:spTgt spid="44"/>
                                        </p:tgtEl>
                                      </p:cBhvr>
                                    </p:animEffect>
                                  </p:childTnLst>
                                </p:cTn>
                              </p:par>
                              <p:par>
                                <p:cTn id="33" presetID="22" presetClass="entr" presetSubtype="2" fill="hold" grpId="0" nodeType="withEffect">
                                  <p:stCondLst>
                                    <p:cond delay="300"/>
                                  </p:stCondLst>
                                  <p:childTnLst>
                                    <p:set>
                                      <p:cBhvr>
                                        <p:cTn id="34" dur="1" fill="hold">
                                          <p:stCondLst>
                                            <p:cond delay="0"/>
                                          </p:stCondLst>
                                        </p:cTn>
                                        <p:tgtEl>
                                          <p:spTgt spid="45"/>
                                        </p:tgtEl>
                                        <p:attrNameLst>
                                          <p:attrName>style.visibility</p:attrName>
                                        </p:attrNameLst>
                                      </p:cBhvr>
                                      <p:to>
                                        <p:strVal val="visible"/>
                                      </p:to>
                                    </p:set>
                                    <p:animEffect transition="in" filter="wipe(right)">
                                      <p:cBhvr>
                                        <p:cTn id="35" dur="100"/>
                                        <p:tgtEl>
                                          <p:spTgt spid="45"/>
                                        </p:tgtEl>
                                      </p:cBhvr>
                                    </p:animEffect>
                                  </p:childTnLst>
                                </p:cTn>
                              </p:par>
                              <p:par>
                                <p:cTn id="36" presetID="22" presetClass="entr" presetSubtype="1" fill="hold" grpId="0" nodeType="withEffect">
                                  <p:stCondLst>
                                    <p:cond delay="40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100"/>
                                        <p:tgtEl>
                                          <p:spTgt spid="29"/>
                                        </p:tgtEl>
                                      </p:cBhvr>
                                    </p:animEffect>
                                  </p:childTnLst>
                                </p:cTn>
                              </p:par>
                              <p:par>
                                <p:cTn id="39" presetID="22" presetClass="entr" presetSubtype="4" fill="hold" grpId="0" nodeType="withEffect">
                                  <p:stCondLst>
                                    <p:cond delay="50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100"/>
                                        <p:tgtEl>
                                          <p:spTgt spid="25"/>
                                        </p:tgtEl>
                                      </p:cBhvr>
                                    </p:animEffect>
                                  </p:childTnLst>
                                </p:cTn>
                              </p:par>
                              <p:par>
                                <p:cTn id="42" presetID="22" presetClass="entr" presetSubtype="2" fill="hold" nodeType="withEffect">
                                  <p:stCondLst>
                                    <p:cond delay="500"/>
                                  </p:stCondLst>
                                  <p:childTnLst>
                                    <p:set>
                                      <p:cBhvr>
                                        <p:cTn id="43" dur="1" fill="hold">
                                          <p:stCondLst>
                                            <p:cond delay="0"/>
                                          </p:stCondLst>
                                        </p:cTn>
                                        <p:tgtEl>
                                          <p:spTgt spid="26"/>
                                        </p:tgtEl>
                                        <p:attrNameLst>
                                          <p:attrName>style.visibility</p:attrName>
                                        </p:attrNameLst>
                                      </p:cBhvr>
                                      <p:to>
                                        <p:strVal val="visible"/>
                                      </p:to>
                                    </p:set>
                                    <p:animEffect transition="in" filter="wipe(right)">
                                      <p:cBhvr>
                                        <p:cTn id="44" dur="200"/>
                                        <p:tgtEl>
                                          <p:spTgt spid="26"/>
                                        </p:tgtEl>
                                      </p:cBhvr>
                                    </p:animEffect>
                                  </p:childTnLst>
                                </p:cTn>
                              </p:par>
                              <p:par>
                                <p:cTn id="45" presetID="22" presetClass="entr" presetSubtype="2" fill="hold" grpId="0" nodeType="withEffect">
                                  <p:stCondLst>
                                    <p:cond delay="700"/>
                                  </p:stCondLst>
                                  <p:childTnLst>
                                    <p:set>
                                      <p:cBhvr>
                                        <p:cTn id="46" dur="1" fill="hold">
                                          <p:stCondLst>
                                            <p:cond delay="0"/>
                                          </p:stCondLst>
                                        </p:cTn>
                                        <p:tgtEl>
                                          <p:spTgt spid="21"/>
                                        </p:tgtEl>
                                        <p:attrNameLst>
                                          <p:attrName>style.visibility</p:attrName>
                                        </p:attrNameLst>
                                      </p:cBhvr>
                                      <p:to>
                                        <p:strVal val="visible"/>
                                      </p:to>
                                    </p:set>
                                    <p:animEffect transition="in" filter="wipe(right)">
                                      <p:cBhvr>
                                        <p:cTn id="47" dur="200"/>
                                        <p:tgtEl>
                                          <p:spTgt spid="21"/>
                                        </p:tgtEl>
                                      </p:cBhvr>
                                    </p:animEffect>
                                  </p:childTnLst>
                                </p:cTn>
                              </p:par>
                              <p:par>
                                <p:cTn id="48" presetID="18" presetClass="entr" presetSubtype="3" fill="hold" grpId="0" nodeType="withEffect">
                                  <p:stCondLst>
                                    <p:cond delay="700"/>
                                  </p:stCondLst>
                                  <p:childTnLst>
                                    <p:set>
                                      <p:cBhvr>
                                        <p:cTn id="49" dur="1" fill="hold">
                                          <p:stCondLst>
                                            <p:cond delay="0"/>
                                          </p:stCondLst>
                                        </p:cTn>
                                        <p:tgtEl>
                                          <p:spTgt spid="40"/>
                                        </p:tgtEl>
                                        <p:attrNameLst>
                                          <p:attrName>style.visibility</p:attrName>
                                        </p:attrNameLst>
                                      </p:cBhvr>
                                      <p:to>
                                        <p:strVal val="visible"/>
                                      </p:to>
                                    </p:set>
                                    <p:animEffect transition="in" filter="strips(upRight)">
                                      <p:cBhvr>
                                        <p:cTn id="50" dur="200"/>
                                        <p:tgtEl>
                                          <p:spTgt spid="40"/>
                                        </p:tgtEl>
                                      </p:cBhvr>
                                    </p:animEffect>
                                  </p:childTnLst>
                                </p:cTn>
                              </p:par>
                              <p:par>
                                <p:cTn id="51" presetID="22" presetClass="entr" presetSubtype="4" fill="hold" grpId="0" nodeType="withEffect">
                                  <p:stCondLst>
                                    <p:cond delay="700"/>
                                  </p:stCondLst>
                                  <p:childTnLst>
                                    <p:set>
                                      <p:cBhvr>
                                        <p:cTn id="52" dur="1" fill="hold">
                                          <p:stCondLst>
                                            <p:cond delay="0"/>
                                          </p:stCondLst>
                                        </p:cTn>
                                        <p:tgtEl>
                                          <p:spTgt spid="41"/>
                                        </p:tgtEl>
                                        <p:attrNameLst>
                                          <p:attrName>style.visibility</p:attrName>
                                        </p:attrNameLst>
                                      </p:cBhvr>
                                      <p:to>
                                        <p:strVal val="visible"/>
                                      </p:to>
                                    </p:set>
                                    <p:animEffect transition="in" filter="wipe(down)">
                                      <p:cBhvr>
                                        <p:cTn id="53" dur="100"/>
                                        <p:tgtEl>
                                          <p:spTgt spid="41"/>
                                        </p:tgtEl>
                                      </p:cBhvr>
                                    </p:animEffect>
                                  </p:childTnLst>
                                </p:cTn>
                              </p:par>
                              <p:par>
                                <p:cTn id="54" presetID="22" presetClass="entr" presetSubtype="4" fill="hold" grpId="0" nodeType="withEffect">
                                  <p:stCondLst>
                                    <p:cond delay="70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200"/>
                                        <p:tgtEl>
                                          <p:spTgt spid="47"/>
                                        </p:tgtEl>
                                      </p:cBhvr>
                                    </p:animEffect>
                                  </p:childTnLst>
                                </p:cTn>
                              </p:par>
                              <p:par>
                                <p:cTn id="57" presetID="22" presetClass="entr" presetSubtype="1" fill="hold" nodeType="withEffect">
                                  <p:stCondLst>
                                    <p:cond delay="700"/>
                                  </p:stCondLst>
                                  <p:childTnLst>
                                    <p:set>
                                      <p:cBhvr>
                                        <p:cTn id="58" dur="1" fill="hold">
                                          <p:stCondLst>
                                            <p:cond delay="0"/>
                                          </p:stCondLst>
                                        </p:cTn>
                                        <p:tgtEl>
                                          <p:spTgt spid="22"/>
                                        </p:tgtEl>
                                        <p:attrNameLst>
                                          <p:attrName>style.visibility</p:attrName>
                                        </p:attrNameLst>
                                      </p:cBhvr>
                                      <p:to>
                                        <p:strVal val="visible"/>
                                      </p:to>
                                    </p:set>
                                    <p:animEffect transition="in" filter="wipe(up)">
                                      <p:cBhvr>
                                        <p:cTn id="59" dur="200"/>
                                        <p:tgtEl>
                                          <p:spTgt spid="22"/>
                                        </p:tgtEl>
                                      </p:cBhvr>
                                    </p:animEffect>
                                  </p:childTnLst>
                                </p:cTn>
                              </p:par>
                              <p:par>
                                <p:cTn id="60" presetID="42" presetClass="entr" presetSubtype="0" fill="hold" nodeType="withEffect">
                                  <p:stCondLst>
                                    <p:cond delay="70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childTnLst>
                          </p:cTn>
                        </p:par>
                        <p:par>
                          <p:cTn id="65" fill="hold">
                            <p:stCondLst>
                              <p:cond delay="2100"/>
                            </p:stCondLst>
                            <p:childTnLst>
                              <p:par>
                                <p:cTn id="66" presetID="16" presetClass="entr" presetSubtype="37"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outVertical)">
                                      <p:cBhvr>
                                        <p:cTn id="68" dur="500"/>
                                        <p:tgtEl>
                                          <p:spTgt spid="16"/>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arn(inVertical)">
                                      <p:cBhvr>
                                        <p:cTn id="71" dur="500"/>
                                        <p:tgtEl>
                                          <p:spTgt spid="17"/>
                                        </p:tgtEl>
                                      </p:cBhvr>
                                    </p:animEffect>
                                  </p:childTnLst>
                                </p:cTn>
                              </p:par>
                            </p:childTnLst>
                          </p:cTn>
                        </p:par>
                        <p:par>
                          <p:cTn id="72" fill="hold">
                            <p:stCondLst>
                              <p:cond delay="2600"/>
                            </p:stCondLst>
                            <p:childTnLst>
                              <p:par>
                                <p:cTn id="73" presetID="53" presetClass="entr" presetSubtype="16"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1000" fill="hold"/>
                                        <p:tgtEl>
                                          <p:spTgt spid="10"/>
                                        </p:tgtEl>
                                        <p:attrNameLst>
                                          <p:attrName>ppt_w</p:attrName>
                                        </p:attrNameLst>
                                      </p:cBhvr>
                                      <p:tavLst>
                                        <p:tav tm="0">
                                          <p:val>
                                            <p:fltVal val="0"/>
                                          </p:val>
                                        </p:tav>
                                        <p:tav tm="100000">
                                          <p:val>
                                            <p:strVal val="#ppt_w"/>
                                          </p:val>
                                        </p:tav>
                                      </p:tavLst>
                                    </p:anim>
                                    <p:anim calcmode="lin" valueType="num">
                                      <p:cBhvr>
                                        <p:cTn id="76" dur="1000" fill="hold"/>
                                        <p:tgtEl>
                                          <p:spTgt spid="10"/>
                                        </p:tgtEl>
                                        <p:attrNameLst>
                                          <p:attrName>ppt_h</p:attrName>
                                        </p:attrNameLst>
                                      </p:cBhvr>
                                      <p:tavLst>
                                        <p:tav tm="0">
                                          <p:val>
                                            <p:fltVal val="0"/>
                                          </p:val>
                                        </p:tav>
                                        <p:tav tm="100000">
                                          <p:val>
                                            <p:strVal val="#ppt_h"/>
                                          </p:val>
                                        </p:tav>
                                      </p:tavLst>
                                    </p:anim>
                                    <p:animEffect transition="in" filter="fade">
                                      <p:cBhvr>
                                        <p:cTn id="77" dur="1000"/>
                                        <p:tgtEl>
                                          <p:spTgt spid="10"/>
                                        </p:tgtEl>
                                      </p:cBhvr>
                                    </p:animEffect>
                                  </p:childTnLst>
                                </p:cTn>
                              </p:par>
                              <p:par>
                                <p:cTn id="78" presetID="0" presetClass="path" presetSubtype="0" accel="50000" decel="50000" fill="hold" nodeType="withEffect">
                                  <p:stCondLst>
                                    <p:cond delay="0"/>
                                  </p:stCondLst>
                                  <p:childTnLst>
                                    <p:animMotion origin="layout" path="M -1.66667E-6 0.09097 L -1.66667E-6 -2.22222E-6 " pathEditMode="relative" rAng="0" ptsTypes="AA">
                                      <p:cBhvr>
                                        <p:cTn id="79" dur="1000" fill="hold"/>
                                        <p:tgtEl>
                                          <p:spTgt spid="10"/>
                                        </p:tgtEl>
                                        <p:attrNameLst>
                                          <p:attrName>ppt_x</p:attrName>
                                          <p:attrName>ppt_y</p:attrName>
                                        </p:attrNameLst>
                                      </p:cBhvr>
                                      <p:rCtr x="0" y="-4560"/>
                                    </p:animMotion>
                                  </p:childTnLst>
                                </p:cTn>
                              </p:par>
                              <p:par>
                                <p:cTn id="80" presetID="10"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childTnLst>
                          </p:cTn>
                        </p:par>
                        <p:par>
                          <p:cTn id="86" fill="hold">
                            <p:stCondLst>
                              <p:cond delay="3600"/>
                            </p:stCondLst>
                            <p:childTnLst>
                              <p:par>
                                <p:cTn id="87" presetID="22" presetClass="entr" presetSubtype="8"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wipe(left)">
                                      <p:cBhvr>
                                        <p:cTn id="89" dur="500"/>
                                        <p:tgtEl>
                                          <p:spTgt spid="5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wipe(left)">
                                      <p:cBhvr>
                                        <p:cTn id="92" dur="500"/>
                                        <p:tgtEl>
                                          <p:spTgt spid="51"/>
                                        </p:tgtEl>
                                      </p:cBhvr>
                                    </p:animEffect>
                                  </p:childTnLst>
                                </p:cTn>
                              </p:par>
                              <p:par>
                                <p:cTn id="93" presetID="53" presetClass="entr" presetSubtype="16" fill="hold" nodeType="with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1000" fill="hold"/>
                                        <p:tgtEl>
                                          <p:spTgt spid="2"/>
                                        </p:tgtEl>
                                        <p:attrNameLst>
                                          <p:attrName>ppt_w</p:attrName>
                                        </p:attrNameLst>
                                      </p:cBhvr>
                                      <p:tavLst>
                                        <p:tav tm="0">
                                          <p:val>
                                            <p:fltVal val="0"/>
                                          </p:val>
                                        </p:tav>
                                        <p:tav tm="100000">
                                          <p:val>
                                            <p:strVal val="#ppt_w"/>
                                          </p:val>
                                        </p:tav>
                                      </p:tavLst>
                                    </p:anim>
                                    <p:anim calcmode="lin" valueType="num">
                                      <p:cBhvr>
                                        <p:cTn id="96" dur="1000" fill="hold"/>
                                        <p:tgtEl>
                                          <p:spTgt spid="2"/>
                                        </p:tgtEl>
                                        <p:attrNameLst>
                                          <p:attrName>ppt_h</p:attrName>
                                        </p:attrNameLst>
                                      </p:cBhvr>
                                      <p:tavLst>
                                        <p:tav tm="0">
                                          <p:val>
                                            <p:fltVal val="0"/>
                                          </p:val>
                                        </p:tav>
                                        <p:tav tm="100000">
                                          <p:val>
                                            <p:strVal val="#ppt_h"/>
                                          </p:val>
                                        </p:tav>
                                      </p:tavLst>
                                    </p:anim>
                                    <p:animEffect transition="in" filter="fade">
                                      <p:cBhvr>
                                        <p:cTn id="97" dur="1000"/>
                                        <p:tgtEl>
                                          <p:spTgt spid="2"/>
                                        </p:tgtEl>
                                      </p:cBhvr>
                                    </p:animEffect>
                                  </p:childTnLst>
                                </p:cTn>
                              </p:par>
                              <p:par>
                                <p:cTn id="98" presetID="0" presetClass="path" presetSubtype="0" accel="50000" decel="50000" fill="hold" nodeType="withEffect">
                                  <p:stCondLst>
                                    <p:cond delay="0"/>
                                  </p:stCondLst>
                                  <p:childTnLst>
                                    <p:animMotion origin="layout" path="M -1.11111E-6 -0.08837 L -1.11111E-6 -5.24636E-6 " pathEditMode="relative" ptsTypes="AA">
                                      <p:cBhvr>
                                        <p:cTn id="99" dur="1000" fill="hold"/>
                                        <p:tgtEl>
                                          <p:spTgt spid="2"/>
                                        </p:tgtEl>
                                        <p:attrNameLst>
                                          <p:attrName>ppt_x</p:attrName>
                                          <p:attrName>ppt_y</p:attrName>
                                        </p:attrNameLst>
                                      </p:cBhvr>
                                    </p:animMotion>
                                  </p:childTnLst>
                                </p:cTn>
                              </p:par>
                              <p:par>
                                <p:cTn id="100" presetID="22" presetClass="entr" presetSubtype="8"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wipe(left)">
                                      <p:cBhvr>
                                        <p:cTn id="102" dur="500"/>
                                        <p:tgtEl>
                                          <p:spTgt spid="58"/>
                                        </p:tgtEl>
                                      </p:cBhvr>
                                    </p:animEffect>
                                  </p:childTnLst>
                                </p:cTn>
                              </p:par>
                            </p:childTnLst>
                          </p:cTn>
                        </p:par>
                        <p:par>
                          <p:cTn id="103" fill="hold">
                            <p:stCondLst>
                              <p:cond delay="4600"/>
                            </p:stCondLst>
                            <p:childTnLst>
                              <p:par>
                                <p:cTn id="104" presetID="10" presetClass="entr" presetSubtype="0"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Effect transition="in" filter="fade">
                                      <p:cBhvr>
                                        <p:cTn id="10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1" grpId="0" animBg="1"/>
      <p:bldP spid="25" grpId="0" animBg="1"/>
      <p:bldP spid="29" grpId="0" animBg="1"/>
      <p:bldP spid="30"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8" grpId="0" animBg="1"/>
      <p:bldP spid="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8"/>
          <p:cNvSpPr txBox="1"/>
          <p:nvPr/>
        </p:nvSpPr>
        <p:spPr>
          <a:xfrm>
            <a:off x="571676" y="7910"/>
            <a:ext cx="3271905" cy="400110"/>
          </a:xfrm>
          <a:prstGeom prst="rect">
            <a:avLst/>
          </a:prstGeom>
          <a:noFill/>
        </p:spPr>
        <p:txBody>
          <a:bodyPr wrap="square" rtlCol="0" anchor="ctr">
            <a:spAutoFit/>
          </a:bodyPr>
          <a:lstStyle/>
          <a:p>
            <a:pPr lvl="0">
              <a:defRPr/>
            </a:pPr>
            <a:r>
              <a:rPr lang="zh-CN" altLang="en-US" sz="2000" dirty="0">
                <a:solidFill>
                  <a:schemeClr val="bg1"/>
                </a:solidFill>
                <a:latin typeface="Microsoft YaHei" panose="020B0503020204020204" pitchFamily="34" charset="-122"/>
                <a:ea typeface="Microsoft YaHei" panose="020B0503020204020204" pitchFamily="34" charset="-122"/>
                <a:cs typeface="+mn-ea"/>
              </a:rPr>
              <a:t>仓库安全生产管理</a:t>
            </a:r>
          </a:p>
        </p:txBody>
      </p:sp>
      <p:sp>
        <p:nvSpPr>
          <p:cNvPr id="8" name="矩形 7">
            <a:extLst>
              <a:ext uri="{FF2B5EF4-FFF2-40B4-BE49-F238E27FC236}">
                <a16:creationId xmlns="" xmlns:a16="http://schemas.microsoft.com/office/drawing/2014/main" id="{512BC9AA-EBA3-BC96-D189-60370933908A}"/>
              </a:ext>
            </a:extLst>
          </p:cNvPr>
          <p:cNvSpPr/>
          <p:nvPr/>
        </p:nvSpPr>
        <p:spPr>
          <a:xfrm>
            <a:off x="5517395" y="-5842"/>
            <a:ext cx="6298584" cy="446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prstClr val="white"/>
              </a:solidFill>
              <a:latin typeface="Calibri" panose="020F0502020204030204"/>
              <a:ea typeface="宋体" panose="02010600030101010101" pitchFamily="2" charset="-122"/>
            </a:endParaRPr>
          </a:p>
        </p:txBody>
      </p:sp>
      <p:sp>
        <p:nvSpPr>
          <p:cNvPr id="12" name="矩形 11">
            <a:extLst>
              <a:ext uri="{FF2B5EF4-FFF2-40B4-BE49-F238E27FC236}">
                <a16:creationId xmlns="" xmlns:a16="http://schemas.microsoft.com/office/drawing/2014/main" id="{FA3BD48E-1133-FEC7-3643-F00E289341D9}"/>
              </a:ext>
            </a:extLst>
          </p:cNvPr>
          <p:cNvSpPr/>
          <p:nvPr/>
        </p:nvSpPr>
        <p:spPr>
          <a:xfrm>
            <a:off x="6190457" y="-27256"/>
            <a:ext cx="2015392" cy="468000"/>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安全生产管理措施</a:t>
            </a:r>
          </a:p>
        </p:txBody>
      </p:sp>
      <p:sp>
        <p:nvSpPr>
          <p:cNvPr id="6" name="矩形 5">
            <a:extLst>
              <a:ext uri="{FF2B5EF4-FFF2-40B4-BE49-F238E27FC236}">
                <a16:creationId xmlns="" xmlns:a16="http://schemas.microsoft.com/office/drawing/2014/main" id="{B1FD119B-3378-9F18-407F-9EEAC35BD1C8}"/>
              </a:ext>
            </a:extLst>
          </p:cNvPr>
          <p:cNvSpPr/>
          <p:nvPr/>
        </p:nvSpPr>
        <p:spPr>
          <a:xfrm>
            <a:off x="8610003" y="-28984"/>
            <a:ext cx="2328720"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zh-CN" b="1" kern="100" dirty="0">
                <a:effectLst/>
                <a:latin typeface="DengXian" panose="02010600030101010101" pitchFamily="2" charset="-122"/>
                <a:ea typeface="DengXian" panose="02010600030101010101" pitchFamily="2" charset="-122"/>
                <a:cs typeface="Times New Roman" panose="02020603050405020304" pitchFamily="18" charset="0"/>
              </a:rPr>
              <a:t>仓储安全</a:t>
            </a:r>
            <a:r>
              <a:rPr lang="zh-CN" altLang="zh-CN" sz="1800" b="1" kern="100" dirty="0">
                <a:effectLst/>
                <a:latin typeface="DengXian" panose="02010600030101010101" pitchFamily="2" charset="-122"/>
                <a:ea typeface="DengXian" panose="02010600030101010101" pitchFamily="2" charset="-122"/>
                <a:cs typeface="Times New Roman" panose="02020603050405020304" pitchFamily="18" charset="0"/>
              </a:rPr>
              <a:t>新</a:t>
            </a:r>
            <a:r>
              <a:rPr lang="zh-CN" altLang="zh-CN" b="1" kern="100" dirty="0">
                <a:effectLst/>
                <a:latin typeface="DengXian" panose="02010600030101010101" pitchFamily="2" charset="-122"/>
                <a:ea typeface="DengXian" panose="02010600030101010101" pitchFamily="2" charset="-122"/>
                <a:cs typeface="Times New Roman" panose="02020603050405020304" pitchFamily="18" charset="0"/>
              </a:rPr>
              <a:t>技术</a:t>
            </a:r>
            <a:endParaRPr lang="zh-CN" altLang="zh-CN"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3" name="文本框 2">
            <a:extLst>
              <a:ext uri="{FF2B5EF4-FFF2-40B4-BE49-F238E27FC236}">
                <a16:creationId xmlns="" xmlns:a16="http://schemas.microsoft.com/office/drawing/2014/main" id="{7D3F7C8B-3F5A-4AB0-9509-D62C0A83E664}"/>
              </a:ext>
            </a:extLst>
          </p:cNvPr>
          <p:cNvSpPr txBox="1"/>
          <p:nvPr/>
        </p:nvSpPr>
        <p:spPr>
          <a:xfrm>
            <a:off x="1172691" y="1359129"/>
            <a:ext cx="3684320" cy="3693319"/>
          </a:xfrm>
          <a:prstGeom prst="rect">
            <a:avLst/>
          </a:prstGeom>
          <a:noFill/>
        </p:spPr>
        <p:txBody>
          <a:bodyPr wrap="square">
            <a:spAutoFit/>
          </a:bodyPr>
          <a:lstStyle/>
          <a:p>
            <a:pPr marL="342900" indent="-342900" algn="just">
              <a:lnSpc>
                <a:spcPct val="150000"/>
              </a:lnSpc>
              <a:buFont typeface="Wingdings" pitchFamily="2" charset="2"/>
              <a:buChar char="u"/>
            </a:pPr>
            <a:r>
              <a:rPr lang="zh-CN" altLang="zh-CN" sz="24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rPr>
              <a:t>建立健全安全组织机构</a:t>
            </a:r>
            <a:endParaRPr lang="en-US" altLang="zh-CN" sz="24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just">
              <a:lnSpc>
                <a:spcPct val="150000"/>
              </a:lnSpc>
            </a:pPr>
            <a:endParaRPr lang="en-US" altLang="zh-CN" sz="2400" kern="100" dirty="0">
              <a:solidFill>
                <a:schemeClr val="accent3">
                  <a:lumMod val="60000"/>
                  <a:lumOff val="40000"/>
                </a:schemeClr>
              </a:solidFill>
              <a:latin typeface="Microsoft YaHei" panose="020B0503020204020204" pitchFamily="34" charset="-122"/>
              <a:ea typeface="Microsoft YaHei" panose="020B0503020204020204" pitchFamily="34" charset="-122"/>
              <a:cs typeface="Times New Roman" panose="02020603050405020304" pitchFamily="18" charset="0"/>
            </a:endParaRPr>
          </a:p>
          <a:p>
            <a:pPr algn="just">
              <a:lnSpc>
                <a:spcPct val="150000"/>
              </a:lnSpc>
            </a:pPr>
            <a:r>
              <a:rPr lang="zh-CN" altLang="zh-CN" sz="2000" dirty="0">
                <a:solidFill>
                  <a:schemeClr val="bg1"/>
                </a:solidFill>
                <a:effectLst/>
                <a:latin typeface="Microsoft YaHei" panose="020B0503020204020204" pitchFamily="34" charset="-122"/>
                <a:ea typeface="Microsoft YaHei" panose="020B0503020204020204" pitchFamily="34" charset="-122"/>
                <a:cs typeface="Times New Roman" panose="02020603050405020304" pitchFamily="18" charset="0"/>
              </a:rPr>
              <a:t>建立以企业高层领导为核心的安全管理组织机构，各级管理层都需要高度重视仓储安全管理工作，将仓储安全工作纳入到仓储管理的日程。</a:t>
            </a:r>
            <a:r>
              <a:rPr lang="zh-CN" altLang="zh-CN" sz="2800" dirty="0">
                <a:solidFill>
                  <a:schemeClr val="bg1"/>
                </a:solidFill>
                <a:effectLst/>
                <a:latin typeface="Microsoft YaHei" panose="020B0503020204020204" pitchFamily="34" charset="-122"/>
                <a:ea typeface="Microsoft YaHei" panose="020B0503020204020204" pitchFamily="34" charset="-122"/>
              </a:rPr>
              <a:t> </a:t>
            </a:r>
            <a:endParaRPr lang="zh-CN" altLang="zh-CN" sz="2800" kern="100" dirty="0">
              <a:solidFill>
                <a:schemeClr val="bg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pic>
        <p:nvPicPr>
          <p:cNvPr id="4" name="图片 3" descr="(ZV5CO_I89(41%0VS87T6{0">
            <a:extLst>
              <a:ext uri="{FF2B5EF4-FFF2-40B4-BE49-F238E27FC236}">
                <a16:creationId xmlns="" xmlns:a16="http://schemas.microsoft.com/office/drawing/2014/main" id="{EFD1A368-E0A1-7912-BD8A-82CA74A119C0}"/>
              </a:ext>
            </a:extLst>
          </p:cNvPr>
          <p:cNvPicPr>
            <a:picLocks noChangeAspect="1"/>
          </p:cNvPicPr>
          <p:nvPr/>
        </p:nvPicPr>
        <p:blipFill>
          <a:blip r:embed="rId3"/>
          <a:stretch>
            <a:fillRect/>
          </a:stretch>
        </p:blipFill>
        <p:spPr>
          <a:xfrm>
            <a:off x="5931573" y="1035835"/>
            <a:ext cx="5356860" cy="5269865"/>
          </a:xfrm>
          <a:prstGeom prst="rect">
            <a:avLst/>
          </a:prstGeom>
        </p:spPr>
      </p:pic>
    </p:spTree>
    <p:extLst>
      <p:ext uri="{BB962C8B-B14F-4D97-AF65-F5344CB8AC3E}">
        <p14:creationId xmlns:p14="http://schemas.microsoft.com/office/powerpoint/2010/main" val="2556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8"/>
          <p:cNvSpPr txBox="1"/>
          <p:nvPr/>
        </p:nvSpPr>
        <p:spPr>
          <a:xfrm>
            <a:off x="571676" y="7910"/>
            <a:ext cx="3271905" cy="400110"/>
          </a:xfrm>
          <a:prstGeom prst="rect">
            <a:avLst/>
          </a:prstGeom>
          <a:noFill/>
        </p:spPr>
        <p:txBody>
          <a:bodyPr wrap="square" rtlCol="0" anchor="ctr">
            <a:spAutoFit/>
          </a:bodyPr>
          <a:lstStyle/>
          <a:p>
            <a:pPr lvl="0">
              <a:defRPr/>
            </a:pPr>
            <a:r>
              <a:rPr lang="zh-CN" altLang="en-US" sz="2000" dirty="0">
                <a:solidFill>
                  <a:schemeClr val="bg1"/>
                </a:solidFill>
                <a:latin typeface="Microsoft YaHei" panose="020B0503020204020204" pitchFamily="34" charset="-122"/>
                <a:ea typeface="Microsoft YaHei" panose="020B0503020204020204" pitchFamily="34" charset="-122"/>
                <a:cs typeface="+mn-ea"/>
              </a:rPr>
              <a:t>仓库安全生产管理</a:t>
            </a:r>
          </a:p>
        </p:txBody>
      </p:sp>
      <p:sp>
        <p:nvSpPr>
          <p:cNvPr id="8" name="矩形 7">
            <a:extLst>
              <a:ext uri="{FF2B5EF4-FFF2-40B4-BE49-F238E27FC236}">
                <a16:creationId xmlns="" xmlns:a16="http://schemas.microsoft.com/office/drawing/2014/main" id="{512BC9AA-EBA3-BC96-D189-60370933908A}"/>
              </a:ext>
            </a:extLst>
          </p:cNvPr>
          <p:cNvSpPr/>
          <p:nvPr/>
        </p:nvSpPr>
        <p:spPr>
          <a:xfrm>
            <a:off x="5517395" y="-5842"/>
            <a:ext cx="6298584" cy="446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prstClr val="white"/>
              </a:solidFill>
              <a:latin typeface="Calibri" panose="020F0502020204030204"/>
              <a:ea typeface="宋体" panose="02010600030101010101" pitchFamily="2" charset="-122"/>
            </a:endParaRPr>
          </a:p>
        </p:txBody>
      </p:sp>
      <p:sp>
        <p:nvSpPr>
          <p:cNvPr id="12" name="矩形 11">
            <a:extLst>
              <a:ext uri="{FF2B5EF4-FFF2-40B4-BE49-F238E27FC236}">
                <a16:creationId xmlns="" xmlns:a16="http://schemas.microsoft.com/office/drawing/2014/main" id="{FA3BD48E-1133-FEC7-3643-F00E289341D9}"/>
              </a:ext>
            </a:extLst>
          </p:cNvPr>
          <p:cNvSpPr/>
          <p:nvPr/>
        </p:nvSpPr>
        <p:spPr>
          <a:xfrm>
            <a:off x="6190457" y="-27256"/>
            <a:ext cx="2015392" cy="468000"/>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安全生产管理措施</a:t>
            </a:r>
          </a:p>
        </p:txBody>
      </p:sp>
      <p:sp>
        <p:nvSpPr>
          <p:cNvPr id="6" name="矩形 5">
            <a:extLst>
              <a:ext uri="{FF2B5EF4-FFF2-40B4-BE49-F238E27FC236}">
                <a16:creationId xmlns="" xmlns:a16="http://schemas.microsoft.com/office/drawing/2014/main" id="{B1FD119B-3378-9F18-407F-9EEAC35BD1C8}"/>
              </a:ext>
            </a:extLst>
          </p:cNvPr>
          <p:cNvSpPr/>
          <p:nvPr/>
        </p:nvSpPr>
        <p:spPr>
          <a:xfrm>
            <a:off x="8610003" y="-28984"/>
            <a:ext cx="2328720"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zh-CN" b="1" kern="100" dirty="0">
                <a:effectLst/>
                <a:latin typeface="DengXian" panose="02010600030101010101" pitchFamily="2" charset="-122"/>
                <a:ea typeface="DengXian" panose="02010600030101010101" pitchFamily="2" charset="-122"/>
                <a:cs typeface="Times New Roman" panose="02020603050405020304" pitchFamily="18" charset="0"/>
              </a:rPr>
              <a:t>仓储安全</a:t>
            </a:r>
            <a:r>
              <a:rPr lang="zh-CN" altLang="zh-CN" sz="1800" b="1" kern="100" dirty="0">
                <a:effectLst/>
                <a:latin typeface="DengXian" panose="02010600030101010101" pitchFamily="2" charset="-122"/>
                <a:ea typeface="DengXian" panose="02010600030101010101" pitchFamily="2" charset="-122"/>
                <a:cs typeface="Times New Roman" panose="02020603050405020304" pitchFamily="18" charset="0"/>
              </a:rPr>
              <a:t>新</a:t>
            </a:r>
            <a:r>
              <a:rPr lang="zh-CN" altLang="zh-CN" b="1" kern="100" dirty="0">
                <a:effectLst/>
                <a:latin typeface="DengXian" panose="02010600030101010101" pitchFamily="2" charset="-122"/>
                <a:ea typeface="DengXian" panose="02010600030101010101" pitchFamily="2" charset="-122"/>
                <a:cs typeface="Times New Roman" panose="02020603050405020304" pitchFamily="18" charset="0"/>
              </a:rPr>
              <a:t>技术</a:t>
            </a:r>
            <a:endParaRPr lang="zh-CN" altLang="zh-CN"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9" name="文本框 8">
            <a:extLst>
              <a:ext uri="{FF2B5EF4-FFF2-40B4-BE49-F238E27FC236}">
                <a16:creationId xmlns="" xmlns:a16="http://schemas.microsoft.com/office/drawing/2014/main" id="{C7FE5666-A7CB-175C-3F53-8218FF874489}"/>
              </a:ext>
            </a:extLst>
          </p:cNvPr>
          <p:cNvSpPr txBox="1"/>
          <p:nvPr/>
        </p:nvSpPr>
        <p:spPr>
          <a:xfrm>
            <a:off x="899557" y="1026620"/>
            <a:ext cx="6097978" cy="461665"/>
          </a:xfrm>
          <a:prstGeom prst="rect">
            <a:avLst/>
          </a:prstGeom>
          <a:noFill/>
        </p:spPr>
        <p:txBody>
          <a:bodyPr wrap="square">
            <a:spAutoFit/>
          </a:bodyPr>
          <a:lstStyle/>
          <a:p>
            <a:pPr marL="342900" indent="-342900">
              <a:buFont typeface="Wingdings" pitchFamily="2" charset="2"/>
              <a:buChar char="u"/>
            </a:pPr>
            <a:r>
              <a:rPr lang="zh-CN" altLang="en-US" sz="2400" b="1" dirty="0">
                <a:solidFill>
                  <a:schemeClr val="accent3">
                    <a:lumMod val="60000"/>
                    <a:lumOff val="40000"/>
                  </a:schemeClr>
                </a:solidFill>
                <a:latin typeface="微软雅黑" panose="020B0503020204020204" pitchFamily="34" charset="-122"/>
                <a:ea typeface="微软雅黑" panose="020B0503020204020204" pitchFamily="34" charset="-122"/>
                <a:sym typeface="+mn-ea"/>
              </a:rPr>
              <a:t>严格执行安全检查制度</a:t>
            </a:r>
            <a:endParaRPr lang="zh-CN" altLang="en-US" sz="2400" b="1" dirty="0">
              <a:solidFill>
                <a:schemeClr val="accent3">
                  <a:lumMod val="60000"/>
                  <a:lumOff val="40000"/>
                </a:schemeClr>
              </a:solidFill>
            </a:endParaRPr>
          </a:p>
        </p:txBody>
      </p:sp>
      <p:sp>
        <p:nvSpPr>
          <p:cNvPr id="16" name="文本框 15">
            <a:extLst>
              <a:ext uri="{FF2B5EF4-FFF2-40B4-BE49-F238E27FC236}">
                <a16:creationId xmlns="" xmlns:a16="http://schemas.microsoft.com/office/drawing/2014/main" id="{714D9B28-107F-FC12-937D-C9E92808FDF5}"/>
              </a:ext>
            </a:extLst>
          </p:cNvPr>
          <p:cNvSpPr txBox="1"/>
          <p:nvPr/>
        </p:nvSpPr>
        <p:spPr>
          <a:xfrm>
            <a:off x="1133405" y="2321825"/>
            <a:ext cx="8767980" cy="1338828"/>
          </a:xfrm>
          <a:prstGeom prst="rect">
            <a:avLst/>
          </a:prstGeom>
          <a:noFill/>
        </p:spPr>
        <p:txBody>
          <a:bodyPr wrap="square">
            <a:spAutoFit/>
          </a:bodyPr>
          <a:lstStyle/>
          <a:p>
            <a:pPr indent="528955" algn="just" fontAlgn="auto">
              <a:lnSpc>
                <a:spcPct val="150000"/>
              </a:lnSpc>
              <a:buNone/>
            </a:pPr>
            <a:r>
              <a:rPr lang="zh-CN" altLang="en-US" sz="1800" dirty="0">
                <a:solidFill>
                  <a:schemeClr val="bg1"/>
                </a:solidFill>
                <a:latin typeface="微软雅黑" panose="020B0503020204020204" pitchFamily="34" charset="-122"/>
                <a:ea typeface="微软雅黑" panose="020B0503020204020204" pitchFamily="34" charset="-122"/>
                <a:sym typeface="+mn-ea"/>
              </a:rPr>
              <a:t>主要表现为仓管员在每天上班和下班前对自己所管辖的区域进行安全检查；区域负责人每天对自 己所管辖的区域进行安全检查；仓储经理每周对其管辖仓库进行一次全面检查，以发现安全隐患，及时解决。</a:t>
            </a:r>
          </a:p>
        </p:txBody>
      </p:sp>
      <p:sp>
        <p:nvSpPr>
          <p:cNvPr id="17" name="文本框 16">
            <a:extLst>
              <a:ext uri="{FF2B5EF4-FFF2-40B4-BE49-F238E27FC236}">
                <a16:creationId xmlns="" xmlns:a16="http://schemas.microsoft.com/office/drawing/2014/main" id="{F5F0D20E-C9AA-F470-3D2C-C1639D80FEC9}"/>
              </a:ext>
            </a:extLst>
          </p:cNvPr>
          <p:cNvSpPr txBox="1"/>
          <p:nvPr/>
        </p:nvSpPr>
        <p:spPr>
          <a:xfrm>
            <a:off x="1186644" y="1883810"/>
            <a:ext cx="4821555"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1.经常性检查</a:t>
            </a:r>
          </a:p>
        </p:txBody>
      </p:sp>
      <p:sp>
        <p:nvSpPr>
          <p:cNvPr id="18" name="文本框 17">
            <a:extLst>
              <a:ext uri="{FF2B5EF4-FFF2-40B4-BE49-F238E27FC236}">
                <a16:creationId xmlns="" xmlns:a16="http://schemas.microsoft.com/office/drawing/2014/main" id="{866B8E48-B48A-3845-117C-CB933BB15B60}"/>
              </a:ext>
            </a:extLst>
          </p:cNvPr>
          <p:cNvSpPr txBox="1"/>
          <p:nvPr/>
        </p:nvSpPr>
        <p:spPr>
          <a:xfrm>
            <a:off x="1186644" y="3945761"/>
            <a:ext cx="4821555"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2.突击性检查</a:t>
            </a:r>
          </a:p>
        </p:txBody>
      </p:sp>
      <p:sp>
        <p:nvSpPr>
          <p:cNvPr id="19" name="文本框 18">
            <a:extLst>
              <a:ext uri="{FF2B5EF4-FFF2-40B4-BE49-F238E27FC236}">
                <a16:creationId xmlns="" xmlns:a16="http://schemas.microsoft.com/office/drawing/2014/main" id="{38AC5100-A2C8-42BC-4F61-B6EB838000CC}"/>
              </a:ext>
            </a:extLst>
          </p:cNvPr>
          <p:cNvSpPr txBox="1"/>
          <p:nvPr/>
        </p:nvSpPr>
        <p:spPr>
          <a:xfrm>
            <a:off x="1186642" y="4374383"/>
            <a:ext cx="10317480" cy="1338828"/>
          </a:xfrm>
          <a:prstGeom prst="rect">
            <a:avLst/>
          </a:prstGeom>
          <a:noFill/>
        </p:spPr>
        <p:txBody>
          <a:bodyPr wrap="square" rtlCol="0" anchor="t">
            <a:spAutoFit/>
          </a:bodyPr>
          <a:lstStyle/>
          <a:p>
            <a:pPr indent="528955" algn="just" fontAlgn="auto">
              <a:lnSpc>
                <a:spcPct val="150000"/>
              </a:lnSpc>
              <a:buNone/>
            </a:pPr>
            <a:r>
              <a:rPr lang="zh-CN" altLang="en-US" dirty="0">
                <a:solidFill>
                  <a:schemeClr val="bg1"/>
                </a:solidFill>
                <a:latin typeface="微软雅黑" panose="020B0503020204020204" pitchFamily="34" charset="-122"/>
                <a:ea typeface="微软雅黑" panose="020B0503020204020204" pitchFamily="34" charset="-122"/>
                <a:sym typeface="+mn-ea"/>
              </a:rPr>
              <a:t>主要表现为仓储经理或者企业高层对仓储区域进行随机检查，以发现各仓储区域可能存在的安全 问题，以提高各级管理人员和作业人员的安全意识，同时就各区域的管理经验进行交流，以提高整体 仓储安全管理水平。</a:t>
            </a:r>
          </a:p>
        </p:txBody>
      </p:sp>
    </p:spTree>
    <p:extLst>
      <p:ext uri="{BB962C8B-B14F-4D97-AF65-F5344CB8AC3E}">
        <p14:creationId xmlns:p14="http://schemas.microsoft.com/office/powerpoint/2010/main" val="358979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8"/>
          <p:cNvSpPr txBox="1"/>
          <p:nvPr/>
        </p:nvSpPr>
        <p:spPr>
          <a:xfrm>
            <a:off x="571676" y="7910"/>
            <a:ext cx="3271905" cy="400110"/>
          </a:xfrm>
          <a:prstGeom prst="rect">
            <a:avLst/>
          </a:prstGeom>
          <a:noFill/>
        </p:spPr>
        <p:txBody>
          <a:bodyPr wrap="square" rtlCol="0" anchor="ctr">
            <a:spAutoFit/>
          </a:bodyPr>
          <a:lstStyle/>
          <a:p>
            <a:pPr lvl="0">
              <a:defRPr/>
            </a:pPr>
            <a:r>
              <a:rPr lang="zh-CN" altLang="en-US" sz="2000" dirty="0">
                <a:solidFill>
                  <a:schemeClr val="bg1"/>
                </a:solidFill>
                <a:latin typeface="Microsoft YaHei" panose="020B0503020204020204" pitchFamily="34" charset="-122"/>
                <a:ea typeface="Microsoft YaHei" panose="020B0503020204020204" pitchFamily="34" charset="-122"/>
                <a:cs typeface="+mn-ea"/>
              </a:rPr>
              <a:t>仓库安全生产管理</a:t>
            </a:r>
          </a:p>
        </p:txBody>
      </p:sp>
      <p:sp>
        <p:nvSpPr>
          <p:cNvPr id="8" name="矩形 7">
            <a:extLst>
              <a:ext uri="{FF2B5EF4-FFF2-40B4-BE49-F238E27FC236}">
                <a16:creationId xmlns="" xmlns:a16="http://schemas.microsoft.com/office/drawing/2014/main" id="{512BC9AA-EBA3-BC96-D189-60370933908A}"/>
              </a:ext>
            </a:extLst>
          </p:cNvPr>
          <p:cNvSpPr/>
          <p:nvPr/>
        </p:nvSpPr>
        <p:spPr>
          <a:xfrm>
            <a:off x="5517395" y="-5842"/>
            <a:ext cx="6298584" cy="446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prstClr val="white"/>
              </a:solidFill>
              <a:latin typeface="Calibri" panose="020F0502020204030204"/>
              <a:ea typeface="宋体" panose="02010600030101010101" pitchFamily="2" charset="-122"/>
            </a:endParaRPr>
          </a:p>
        </p:txBody>
      </p:sp>
      <p:sp>
        <p:nvSpPr>
          <p:cNvPr id="12" name="矩形 11">
            <a:extLst>
              <a:ext uri="{FF2B5EF4-FFF2-40B4-BE49-F238E27FC236}">
                <a16:creationId xmlns="" xmlns:a16="http://schemas.microsoft.com/office/drawing/2014/main" id="{FA3BD48E-1133-FEC7-3643-F00E289341D9}"/>
              </a:ext>
            </a:extLst>
          </p:cNvPr>
          <p:cNvSpPr/>
          <p:nvPr/>
        </p:nvSpPr>
        <p:spPr>
          <a:xfrm>
            <a:off x="6190457" y="-27256"/>
            <a:ext cx="2015392" cy="468000"/>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安全生产管理措施</a:t>
            </a:r>
          </a:p>
        </p:txBody>
      </p:sp>
      <p:sp>
        <p:nvSpPr>
          <p:cNvPr id="6" name="矩形 5">
            <a:extLst>
              <a:ext uri="{FF2B5EF4-FFF2-40B4-BE49-F238E27FC236}">
                <a16:creationId xmlns="" xmlns:a16="http://schemas.microsoft.com/office/drawing/2014/main" id="{B1FD119B-3378-9F18-407F-9EEAC35BD1C8}"/>
              </a:ext>
            </a:extLst>
          </p:cNvPr>
          <p:cNvSpPr/>
          <p:nvPr/>
        </p:nvSpPr>
        <p:spPr>
          <a:xfrm>
            <a:off x="8610003" y="-28984"/>
            <a:ext cx="2328720"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zh-CN" b="1" kern="100" dirty="0">
                <a:effectLst/>
                <a:latin typeface="DengXian" panose="02010600030101010101" pitchFamily="2" charset="-122"/>
                <a:ea typeface="DengXian" panose="02010600030101010101" pitchFamily="2" charset="-122"/>
                <a:cs typeface="Times New Roman" panose="02020603050405020304" pitchFamily="18" charset="0"/>
              </a:rPr>
              <a:t>仓储安全</a:t>
            </a:r>
            <a:r>
              <a:rPr lang="zh-CN" altLang="zh-CN" sz="1800" b="1" kern="100" dirty="0">
                <a:effectLst/>
                <a:latin typeface="DengXian" panose="02010600030101010101" pitchFamily="2" charset="-122"/>
                <a:ea typeface="DengXian" panose="02010600030101010101" pitchFamily="2" charset="-122"/>
                <a:cs typeface="Times New Roman" panose="02020603050405020304" pitchFamily="18" charset="0"/>
              </a:rPr>
              <a:t>新</a:t>
            </a:r>
            <a:r>
              <a:rPr lang="zh-CN" altLang="zh-CN" b="1" kern="100" dirty="0">
                <a:effectLst/>
                <a:latin typeface="DengXian" panose="02010600030101010101" pitchFamily="2" charset="-122"/>
                <a:ea typeface="DengXian" panose="02010600030101010101" pitchFamily="2" charset="-122"/>
                <a:cs typeface="Times New Roman" panose="02020603050405020304" pitchFamily="18" charset="0"/>
              </a:rPr>
              <a:t>技术</a:t>
            </a:r>
            <a:endParaRPr lang="zh-CN" altLang="zh-CN"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2" name="文本框 1">
            <a:extLst>
              <a:ext uri="{FF2B5EF4-FFF2-40B4-BE49-F238E27FC236}">
                <a16:creationId xmlns="" xmlns:a16="http://schemas.microsoft.com/office/drawing/2014/main" id="{D41D356C-FB68-6B19-D751-CBD2F2285347}"/>
              </a:ext>
            </a:extLst>
          </p:cNvPr>
          <p:cNvSpPr txBox="1"/>
          <p:nvPr/>
        </p:nvSpPr>
        <p:spPr>
          <a:xfrm>
            <a:off x="1031719" y="1539084"/>
            <a:ext cx="4821555" cy="429895"/>
          </a:xfrm>
          <a:prstGeom prst="rect">
            <a:avLst/>
          </a:prstGeom>
          <a:solidFill>
            <a:schemeClr val="bg2"/>
          </a:solidFill>
        </p:spPr>
        <p:txBody>
          <a:bodyPr wrap="square" rtlCol="0">
            <a:spAutoFit/>
          </a:bodyPr>
          <a:lstStyle/>
          <a:p>
            <a:r>
              <a:rPr lang="zh-CN" altLang="en-US" sz="2200" b="1">
                <a:solidFill>
                  <a:srgbClr val="DB5558"/>
                </a:solidFill>
                <a:latin typeface="微软雅黑" panose="020B0503020204020204" pitchFamily="34" charset="-122"/>
                <a:ea typeface="微软雅黑" panose="020B0503020204020204" pitchFamily="34" charset="-122"/>
              </a:rPr>
              <a:t>  3.季节性检查</a:t>
            </a:r>
          </a:p>
        </p:txBody>
      </p:sp>
      <p:sp>
        <p:nvSpPr>
          <p:cNvPr id="3" name="文本框 2">
            <a:extLst>
              <a:ext uri="{FF2B5EF4-FFF2-40B4-BE49-F238E27FC236}">
                <a16:creationId xmlns="" xmlns:a16="http://schemas.microsoft.com/office/drawing/2014/main" id="{42973077-A4EE-E3C2-8749-843C96635138}"/>
              </a:ext>
            </a:extLst>
          </p:cNvPr>
          <p:cNvSpPr txBox="1"/>
          <p:nvPr/>
        </p:nvSpPr>
        <p:spPr>
          <a:xfrm>
            <a:off x="1031717" y="1986763"/>
            <a:ext cx="10317480" cy="1015663"/>
          </a:xfrm>
          <a:prstGeom prst="rect">
            <a:avLst/>
          </a:prstGeom>
          <a:noFill/>
        </p:spPr>
        <p:txBody>
          <a:bodyPr wrap="square" rtlCol="0" anchor="t">
            <a:spAutoFit/>
          </a:bodyPr>
          <a:lstStyle/>
          <a:p>
            <a:pPr indent="528955" algn="just" fontAlgn="auto">
              <a:lnSpc>
                <a:spcPct val="150000"/>
              </a:lnSpc>
              <a:buNone/>
            </a:pPr>
            <a:r>
              <a:rPr lang="zh-CN" altLang="en-US" sz="2000" dirty="0">
                <a:solidFill>
                  <a:schemeClr val="bg1"/>
                </a:solidFill>
                <a:latin typeface="微软雅黑" panose="020B0503020204020204" pitchFamily="34" charset="-122"/>
                <a:ea typeface="微软雅黑" panose="020B0503020204020204" pitchFamily="34" charset="-122"/>
                <a:sym typeface="+mn-ea"/>
              </a:rPr>
              <a:t>主要表现为根据季节性变化可能出现的如温度、湿度、病虫害高发期等项目进行针对性检查，以避免因季节性变化所导致的仓储安全隐患问题。</a:t>
            </a:r>
          </a:p>
        </p:txBody>
      </p:sp>
      <p:sp>
        <p:nvSpPr>
          <p:cNvPr id="4" name="文本框 3">
            <a:extLst>
              <a:ext uri="{FF2B5EF4-FFF2-40B4-BE49-F238E27FC236}">
                <a16:creationId xmlns="" xmlns:a16="http://schemas.microsoft.com/office/drawing/2014/main" id="{48CC0321-CCC1-489D-EAC8-15FFCD5F2D48}"/>
              </a:ext>
            </a:extLst>
          </p:cNvPr>
          <p:cNvSpPr txBox="1"/>
          <p:nvPr/>
        </p:nvSpPr>
        <p:spPr>
          <a:xfrm>
            <a:off x="1031719" y="3560449"/>
            <a:ext cx="4821555" cy="429895"/>
          </a:xfrm>
          <a:prstGeom prst="rect">
            <a:avLst/>
          </a:prstGeom>
          <a:solidFill>
            <a:schemeClr val="bg2"/>
          </a:solidFill>
        </p:spPr>
        <p:txBody>
          <a:bodyPr wrap="square" rtlCol="0">
            <a:spAutoFit/>
          </a:bodyPr>
          <a:lstStyle/>
          <a:p>
            <a:r>
              <a:rPr lang="zh-CN" altLang="en-US" sz="2200" b="1">
                <a:solidFill>
                  <a:srgbClr val="DB5558"/>
                </a:solidFill>
                <a:latin typeface="微软雅黑" panose="020B0503020204020204" pitchFamily="34" charset="-122"/>
                <a:ea typeface="微软雅黑" panose="020B0503020204020204" pitchFamily="34" charset="-122"/>
              </a:rPr>
              <a:t>  </a:t>
            </a:r>
            <a:r>
              <a:rPr lang="zh-CN" altLang="en-US" sz="2200" b="1">
                <a:solidFill>
                  <a:srgbClr val="DB5558"/>
                </a:solidFill>
                <a:latin typeface="微软雅黑" panose="020B0503020204020204" pitchFamily="34" charset="-122"/>
                <a:ea typeface="微软雅黑" panose="020B0503020204020204" pitchFamily="34" charset="-122"/>
                <a:sym typeface="+mn-ea"/>
              </a:rPr>
              <a:t>4.节假日检查</a:t>
            </a:r>
          </a:p>
        </p:txBody>
      </p:sp>
      <p:sp>
        <p:nvSpPr>
          <p:cNvPr id="5" name="文本框 4">
            <a:extLst>
              <a:ext uri="{FF2B5EF4-FFF2-40B4-BE49-F238E27FC236}">
                <a16:creationId xmlns="" xmlns:a16="http://schemas.microsoft.com/office/drawing/2014/main" id="{3EC6A1F0-7C38-7D89-6D4F-C8B0FA8E90FA}"/>
              </a:ext>
            </a:extLst>
          </p:cNvPr>
          <p:cNvSpPr txBox="1"/>
          <p:nvPr/>
        </p:nvSpPr>
        <p:spPr>
          <a:xfrm>
            <a:off x="1031717" y="3998599"/>
            <a:ext cx="10317480" cy="1015663"/>
          </a:xfrm>
          <a:prstGeom prst="rect">
            <a:avLst/>
          </a:prstGeom>
          <a:noFill/>
        </p:spPr>
        <p:txBody>
          <a:bodyPr wrap="square" rtlCol="0" anchor="t">
            <a:spAutoFit/>
          </a:bodyPr>
          <a:lstStyle/>
          <a:p>
            <a:pPr indent="528955" algn="just" fontAlgn="auto">
              <a:lnSpc>
                <a:spcPct val="150000"/>
              </a:lnSpc>
              <a:buNone/>
            </a:pPr>
            <a:r>
              <a:rPr lang="zh-CN" altLang="en-US" sz="2000" dirty="0">
                <a:solidFill>
                  <a:schemeClr val="bg1"/>
                </a:solidFill>
                <a:latin typeface="微软雅黑" panose="020B0503020204020204" pitchFamily="34" charset="-122"/>
                <a:ea typeface="微软雅黑" panose="020B0503020204020204" pitchFamily="34" charset="-122"/>
                <a:sym typeface="+mn-ea"/>
              </a:rPr>
              <a:t>主要表现为节假日期间，货品出入库频率增高，导致仓储安全管理工作量增加，此时检查有助于提高工作人员的安全意识，避免因业务量增加而出现安全事故。</a:t>
            </a:r>
          </a:p>
        </p:txBody>
      </p:sp>
    </p:spTree>
    <p:extLst>
      <p:ext uri="{BB962C8B-B14F-4D97-AF65-F5344CB8AC3E}">
        <p14:creationId xmlns:p14="http://schemas.microsoft.com/office/powerpoint/2010/main" val="428111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8"/>
          <p:cNvSpPr txBox="1"/>
          <p:nvPr/>
        </p:nvSpPr>
        <p:spPr>
          <a:xfrm>
            <a:off x="571676" y="7910"/>
            <a:ext cx="3271905" cy="400110"/>
          </a:xfrm>
          <a:prstGeom prst="rect">
            <a:avLst/>
          </a:prstGeom>
          <a:noFill/>
        </p:spPr>
        <p:txBody>
          <a:bodyPr wrap="square" rtlCol="0" anchor="ctr">
            <a:spAutoFit/>
          </a:bodyPr>
          <a:lstStyle/>
          <a:p>
            <a:pPr lvl="0">
              <a:defRPr/>
            </a:pPr>
            <a:r>
              <a:rPr lang="zh-CN" altLang="en-US" sz="2000" dirty="0">
                <a:solidFill>
                  <a:schemeClr val="bg1"/>
                </a:solidFill>
                <a:latin typeface="Microsoft YaHei" panose="020B0503020204020204" pitchFamily="34" charset="-122"/>
                <a:ea typeface="Microsoft YaHei" panose="020B0503020204020204" pitchFamily="34" charset="-122"/>
                <a:cs typeface="+mn-ea"/>
              </a:rPr>
              <a:t>仓库安全生产管理</a:t>
            </a:r>
          </a:p>
        </p:txBody>
      </p:sp>
      <p:sp>
        <p:nvSpPr>
          <p:cNvPr id="8" name="矩形 7">
            <a:extLst>
              <a:ext uri="{FF2B5EF4-FFF2-40B4-BE49-F238E27FC236}">
                <a16:creationId xmlns="" xmlns:a16="http://schemas.microsoft.com/office/drawing/2014/main" id="{512BC9AA-EBA3-BC96-D189-60370933908A}"/>
              </a:ext>
            </a:extLst>
          </p:cNvPr>
          <p:cNvSpPr/>
          <p:nvPr/>
        </p:nvSpPr>
        <p:spPr>
          <a:xfrm>
            <a:off x="5517395" y="-5842"/>
            <a:ext cx="6298584" cy="446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prstClr val="white"/>
              </a:solidFill>
              <a:latin typeface="Calibri" panose="020F0502020204030204"/>
              <a:ea typeface="宋体" panose="02010600030101010101" pitchFamily="2" charset="-122"/>
            </a:endParaRPr>
          </a:p>
        </p:txBody>
      </p:sp>
      <p:sp>
        <p:nvSpPr>
          <p:cNvPr id="12" name="矩形 11">
            <a:extLst>
              <a:ext uri="{FF2B5EF4-FFF2-40B4-BE49-F238E27FC236}">
                <a16:creationId xmlns="" xmlns:a16="http://schemas.microsoft.com/office/drawing/2014/main" id="{FA3BD48E-1133-FEC7-3643-F00E289341D9}"/>
              </a:ext>
            </a:extLst>
          </p:cNvPr>
          <p:cNvSpPr/>
          <p:nvPr/>
        </p:nvSpPr>
        <p:spPr>
          <a:xfrm>
            <a:off x="6190457" y="-27256"/>
            <a:ext cx="2015392" cy="468000"/>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安全生产管理措施</a:t>
            </a:r>
          </a:p>
        </p:txBody>
      </p:sp>
      <p:sp>
        <p:nvSpPr>
          <p:cNvPr id="6" name="矩形 5">
            <a:extLst>
              <a:ext uri="{FF2B5EF4-FFF2-40B4-BE49-F238E27FC236}">
                <a16:creationId xmlns="" xmlns:a16="http://schemas.microsoft.com/office/drawing/2014/main" id="{B1FD119B-3378-9F18-407F-9EEAC35BD1C8}"/>
              </a:ext>
            </a:extLst>
          </p:cNvPr>
          <p:cNvSpPr/>
          <p:nvPr/>
        </p:nvSpPr>
        <p:spPr>
          <a:xfrm>
            <a:off x="8610003" y="-28984"/>
            <a:ext cx="2328720"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zh-CN" b="1" kern="100" dirty="0">
                <a:effectLst/>
                <a:latin typeface="DengXian" panose="02010600030101010101" pitchFamily="2" charset="-122"/>
                <a:ea typeface="DengXian" panose="02010600030101010101" pitchFamily="2" charset="-122"/>
                <a:cs typeface="Times New Roman" panose="02020603050405020304" pitchFamily="18" charset="0"/>
              </a:rPr>
              <a:t>仓储安全</a:t>
            </a:r>
            <a:r>
              <a:rPr lang="zh-CN" altLang="zh-CN" sz="1800" b="1" kern="100" dirty="0">
                <a:effectLst/>
                <a:latin typeface="DengXian" panose="02010600030101010101" pitchFamily="2" charset="-122"/>
                <a:ea typeface="DengXian" panose="02010600030101010101" pitchFamily="2" charset="-122"/>
                <a:cs typeface="Times New Roman" panose="02020603050405020304" pitchFamily="18" charset="0"/>
              </a:rPr>
              <a:t>新</a:t>
            </a:r>
            <a:r>
              <a:rPr lang="zh-CN" altLang="zh-CN" b="1" kern="100" dirty="0">
                <a:effectLst/>
                <a:latin typeface="DengXian" panose="02010600030101010101" pitchFamily="2" charset="-122"/>
                <a:ea typeface="DengXian" panose="02010600030101010101" pitchFamily="2" charset="-122"/>
                <a:cs typeface="Times New Roman" panose="02020603050405020304" pitchFamily="18" charset="0"/>
              </a:rPr>
              <a:t>技术</a:t>
            </a:r>
            <a:endParaRPr lang="zh-CN" altLang="zh-CN"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2" name="文本框 1">
            <a:extLst>
              <a:ext uri="{FF2B5EF4-FFF2-40B4-BE49-F238E27FC236}">
                <a16:creationId xmlns="" xmlns:a16="http://schemas.microsoft.com/office/drawing/2014/main" id="{784BD745-91D4-17A3-384E-C867D2DCB346}"/>
              </a:ext>
            </a:extLst>
          </p:cNvPr>
          <p:cNvSpPr txBox="1"/>
          <p:nvPr/>
        </p:nvSpPr>
        <p:spPr>
          <a:xfrm>
            <a:off x="887096" y="916475"/>
            <a:ext cx="2991569" cy="646331"/>
          </a:xfrm>
          <a:prstGeom prst="rect">
            <a:avLst/>
          </a:prstGeom>
          <a:noFill/>
        </p:spPr>
        <p:txBody>
          <a:bodyPr wrap="none" rtlCol="0">
            <a:spAutoFit/>
          </a:bodyPr>
          <a:lstStyle/>
          <a:p>
            <a:pPr marL="342900" indent="-342900" algn="l">
              <a:lnSpc>
                <a:spcPct val="150000"/>
              </a:lnSpc>
              <a:buFont typeface="Wingdings" pitchFamily="2" charset="2"/>
              <a:buChar char="u"/>
            </a:pPr>
            <a:r>
              <a:rPr lang="zh-CN" altLang="en-US" sz="2400" b="1" dirty="0">
                <a:solidFill>
                  <a:schemeClr val="accent3">
                    <a:lumMod val="60000"/>
                    <a:lumOff val="40000"/>
                  </a:schemeClr>
                </a:solidFill>
                <a:latin typeface="微软雅黑" panose="020B0503020204020204" pitchFamily="34" charset="-122"/>
                <a:ea typeface="微软雅黑" panose="020B0503020204020204" pitchFamily="34" charset="-122"/>
                <a:sym typeface="+mn-ea"/>
              </a:rPr>
              <a:t>加强库区治安管理</a:t>
            </a:r>
          </a:p>
        </p:txBody>
      </p:sp>
      <p:sp>
        <p:nvSpPr>
          <p:cNvPr id="3" name="文本框 2">
            <a:extLst>
              <a:ext uri="{FF2B5EF4-FFF2-40B4-BE49-F238E27FC236}">
                <a16:creationId xmlns="" xmlns:a16="http://schemas.microsoft.com/office/drawing/2014/main" id="{080A3355-16DD-69AA-67F7-0C0ABDF63648}"/>
              </a:ext>
            </a:extLst>
          </p:cNvPr>
          <p:cNvSpPr txBox="1"/>
          <p:nvPr/>
        </p:nvSpPr>
        <p:spPr>
          <a:xfrm>
            <a:off x="887097" y="1818809"/>
            <a:ext cx="4821555"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1.库区治安保卫组织的建立</a:t>
            </a:r>
          </a:p>
        </p:txBody>
      </p:sp>
      <p:sp>
        <p:nvSpPr>
          <p:cNvPr id="4" name="文本框 3">
            <a:extLst>
              <a:ext uri="{FF2B5EF4-FFF2-40B4-BE49-F238E27FC236}">
                <a16:creationId xmlns="" xmlns:a16="http://schemas.microsoft.com/office/drawing/2014/main" id="{D42E38E0-94CC-6C1D-12BC-077FE39783E9}"/>
              </a:ext>
            </a:extLst>
          </p:cNvPr>
          <p:cNvSpPr txBox="1"/>
          <p:nvPr/>
        </p:nvSpPr>
        <p:spPr>
          <a:xfrm>
            <a:off x="887095" y="2228382"/>
            <a:ext cx="10317480" cy="923330"/>
          </a:xfrm>
          <a:prstGeom prst="rect">
            <a:avLst/>
          </a:prstGeom>
          <a:noFill/>
        </p:spPr>
        <p:txBody>
          <a:bodyPr wrap="square" rtlCol="0" anchor="t">
            <a:spAutoFit/>
          </a:bodyPr>
          <a:lstStyle/>
          <a:p>
            <a:pPr indent="528955" algn="just" fontAlgn="auto">
              <a:lnSpc>
                <a:spcPct val="150000"/>
              </a:lnSpc>
              <a:buNone/>
            </a:pPr>
            <a:r>
              <a:rPr lang="zh-CN" altLang="en-US" dirty="0">
                <a:solidFill>
                  <a:schemeClr val="bg1"/>
                </a:solidFill>
                <a:latin typeface="微软雅黑" panose="020B0503020204020204" pitchFamily="34" charset="-122"/>
                <a:ea typeface="微软雅黑" panose="020B0503020204020204" pitchFamily="34" charset="-122"/>
                <a:sym typeface="+mn-ea"/>
              </a:rPr>
              <a:t>库区治安保卫是保卫部门的执行机构，企业需要根据仓库规模的打消、人员数量、工作任务的轻 重以及仓库所在地理位置等因素来配置库区治安保卫组织的人员与数量。</a:t>
            </a:r>
          </a:p>
        </p:txBody>
      </p:sp>
      <p:sp>
        <p:nvSpPr>
          <p:cNvPr id="5" name="文本框 4">
            <a:extLst>
              <a:ext uri="{FF2B5EF4-FFF2-40B4-BE49-F238E27FC236}">
                <a16:creationId xmlns="" xmlns:a16="http://schemas.microsoft.com/office/drawing/2014/main" id="{E6B74484-8911-1C29-D8BA-155CBA70DF9C}"/>
              </a:ext>
            </a:extLst>
          </p:cNvPr>
          <p:cNvSpPr txBox="1"/>
          <p:nvPr/>
        </p:nvSpPr>
        <p:spPr>
          <a:xfrm>
            <a:off x="887097" y="3734601"/>
            <a:ext cx="4821555" cy="429895"/>
          </a:xfrm>
          <a:prstGeom prst="rect">
            <a:avLst/>
          </a:prstGeom>
          <a:solidFill>
            <a:schemeClr val="bg2"/>
          </a:solidFill>
        </p:spPr>
        <p:txBody>
          <a:bodyPr wrap="square" rtlCol="0">
            <a:spAutoFit/>
          </a:bodyPr>
          <a:lstStyle/>
          <a:p>
            <a:r>
              <a:rPr lang="zh-CN" altLang="en-US" sz="2200" b="1">
                <a:solidFill>
                  <a:srgbClr val="DB5558"/>
                </a:solidFill>
                <a:latin typeface="微软雅黑" panose="020B0503020204020204" pitchFamily="34" charset="-122"/>
                <a:ea typeface="微软雅黑" panose="020B0503020204020204" pitchFamily="34" charset="-122"/>
              </a:rPr>
              <a:t>  2.认真落实治安保卫管理制度</a:t>
            </a:r>
          </a:p>
        </p:txBody>
      </p:sp>
      <p:sp>
        <p:nvSpPr>
          <p:cNvPr id="7" name="文本框 6">
            <a:extLst>
              <a:ext uri="{FF2B5EF4-FFF2-40B4-BE49-F238E27FC236}">
                <a16:creationId xmlns="" xmlns:a16="http://schemas.microsoft.com/office/drawing/2014/main" id="{2C38601D-ACB4-4722-7051-854084362104}"/>
              </a:ext>
            </a:extLst>
          </p:cNvPr>
          <p:cNvSpPr txBox="1"/>
          <p:nvPr/>
        </p:nvSpPr>
        <p:spPr>
          <a:xfrm>
            <a:off x="887095" y="4144177"/>
            <a:ext cx="10317480" cy="1338828"/>
          </a:xfrm>
          <a:prstGeom prst="rect">
            <a:avLst/>
          </a:prstGeom>
          <a:noFill/>
        </p:spPr>
        <p:txBody>
          <a:bodyPr wrap="square" rtlCol="0" anchor="t">
            <a:spAutoFit/>
          </a:bodyPr>
          <a:lstStyle/>
          <a:p>
            <a:pPr indent="528955" algn="just" fontAlgn="auto">
              <a:lnSpc>
                <a:spcPct val="150000"/>
              </a:lnSpc>
              <a:buNone/>
            </a:pPr>
            <a:r>
              <a:rPr lang="zh-CN" altLang="en-US">
                <a:solidFill>
                  <a:schemeClr val="bg1"/>
                </a:solidFill>
                <a:latin typeface="微软雅黑" panose="020B0503020204020204" pitchFamily="34" charset="-122"/>
                <a:ea typeface="微软雅黑" panose="020B0503020204020204" pitchFamily="34" charset="-122"/>
                <a:sym typeface="+mn-ea"/>
              </a:rPr>
              <a:t>治安保卫管理制度是根据国家有关法律法规，并结合仓储治安保卫的实际需要而制定的，以防止 治安事故的发生。该制度主要包括安全防火责任制度，安全设施使用管理制度，门卫值班制度，车辆、 人员进出库管理制度与保卫人员值班巡逻制度等。</a:t>
            </a:r>
          </a:p>
        </p:txBody>
      </p:sp>
    </p:spTree>
    <p:extLst>
      <p:ext uri="{BB962C8B-B14F-4D97-AF65-F5344CB8AC3E}">
        <p14:creationId xmlns:p14="http://schemas.microsoft.com/office/powerpoint/2010/main" val="40821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8"/>
          <p:cNvSpPr txBox="1"/>
          <p:nvPr/>
        </p:nvSpPr>
        <p:spPr>
          <a:xfrm>
            <a:off x="571676" y="7910"/>
            <a:ext cx="3271905" cy="400110"/>
          </a:xfrm>
          <a:prstGeom prst="rect">
            <a:avLst/>
          </a:prstGeom>
          <a:noFill/>
        </p:spPr>
        <p:txBody>
          <a:bodyPr wrap="square" rtlCol="0" anchor="ctr">
            <a:spAutoFit/>
          </a:bodyPr>
          <a:lstStyle/>
          <a:p>
            <a:pPr lvl="0">
              <a:defRPr/>
            </a:pPr>
            <a:r>
              <a:rPr lang="zh-CN" altLang="en-US" sz="2000" dirty="0">
                <a:solidFill>
                  <a:schemeClr val="bg1"/>
                </a:solidFill>
                <a:latin typeface="Microsoft YaHei" panose="020B0503020204020204" pitchFamily="34" charset="-122"/>
                <a:ea typeface="Microsoft YaHei" panose="020B0503020204020204" pitchFamily="34" charset="-122"/>
                <a:cs typeface="+mn-ea"/>
              </a:rPr>
              <a:t>仓库安全生产管理</a:t>
            </a:r>
          </a:p>
        </p:txBody>
      </p:sp>
      <p:sp>
        <p:nvSpPr>
          <p:cNvPr id="8" name="矩形 7">
            <a:extLst>
              <a:ext uri="{FF2B5EF4-FFF2-40B4-BE49-F238E27FC236}">
                <a16:creationId xmlns="" xmlns:a16="http://schemas.microsoft.com/office/drawing/2014/main" id="{512BC9AA-EBA3-BC96-D189-60370933908A}"/>
              </a:ext>
            </a:extLst>
          </p:cNvPr>
          <p:cNvSpPr/>
          <p:nvPr/>
        </p:nvSpPr>
        <p:spPr>
          <a:xfrm>
            <a:off x="5517395" y="-5842"/>
            <a:ext cx="6298584" cy="446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prstClr val="white"/>
              </a:solidFill>
              <a:latin typeface="Calibri" panose="020F0502020204030204"/>
              <a:ea typeface="宋体" panose="02010600030101010101" pitchFamily="2" charset="-122"/>
            </a:endParaRPr>
          </a:p>
        </p:txBody>
      </p:sp>
      <p:sp>
        <p:nvSpPr>
          <p:cNvPr id="12" name="矩形 11">
            <a:extLst>
              <a:ext uri="{FF2B5EF4-FFF2-40B4-BE49-F238E27FC236}">
                <a16:creationId xmlns="" xmlns:a16="http://schemas.microsoft.com/office/drawing/2014/main" id="{FA3BD48E-1133-FEC7-3643-F00E289341D9}"/>
              </a:ext>
            </a:extLst>
          </p:cNvPr>
          <p:cNvSpPr/>
          <p:nvPr/>
        </p:nvSpPr>
        <p:spPr>
          <a:xfrm>
            <a:off x="6190457" y="-27256"/>
            <a:ext cx="2015392" cy="468000"/>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安全生产管理措施</a:t>
            </a:r>
          </a:p>
        </p:txBody>
      </p:sp>
      <p:sp>
        <p:nvSpPr>
          <p:cNvPr id="6" name="矩形 5">
            <a:extLst>
              <a:ext uri="{FF2B5EF4-FFF2-40B4-BE49-F238E27FC236}">
                <a16:creationId xmlns="" xmlns:a16="http://schemas.microsoft.com/office/drawing/2014/main" id="{B1FD119B-3378-9F18-407F-9EEAC35BD1C8}"/>
              </a:ext>
            </a:extLst>
          </p:cNvPr>
          <p:cNvSpPr/>
          <p:nvPr/>
        </p:nvSpPr>
        <p:spPr>
          <a:xfrm>
            <a:off x="8610003" y="-28984"/>
            <a:ext cx="2328720"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zh-CN" b="1" kern="100" dirty="0">
                <a:effectLst/>
                <a:latin typeface="DengXian" panose="02010600030101010101" pitchFamily="2" charset="-122"/>
                <a:ea typeface="DengXian" panose="02010600030101010101" pitchFamily="2" charset="-122"/>
                <a:cs typeface="Times New Roman" panose="02020603050405020304" pitchFamily="18" charset="0"/>
              </a:rPr>
              <a:t>仓储安全</a:t>
            </a:r>
            <a:r>
              <a:rPr lang="zh-CN" altLang="zh-CN" sz="1800" b="1" kern="100" dirty="0">
                <a:effectLst/>
                <a:latin typeface="DengXian" panose="02010600030101010101" pitchFamily="2" charset="-122"/>
                <a:ea typeface="DengXian" panose="02010600030101010101" pitchFamily="2" charset="-122"/>
                <a:cs typeface="Times New Roman" panose="02020603050405020304" pitchFamily="18" charset="0"/>
              </a:rPr>
              <a:t>新</a:t>
            </a:r>
            <a:r>
              <a:rPr lang="zh-CN" altLang="zh-CN" b="1" kern="100" dirty="0">
                <a:effectLst/>
                <a:latin typeface="DengXian" panose="02010600030101010101" pitchFamily="2" charset="-122"/>
                <a:ea typeface="DengXian" panose="02010600030101010101" pitchFamily="2" charset="-122"/>
                <a:cs typeface="Times New Roman" panose="02020603050405020304" pitchFamily="18" charset="0"/>
              </a:rPr>
              <a:t>技术</a:t>
            </a:r>
            <a:endParaRPr lang="zh-CN" altLang="zh-CN"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cxnSp>
        <p:nvCxnSpPr>
          <p:cNvPr id="32" name="直接连接符 6">
            <a:extLst>
              <a:ext uri="{FF2B5EF4-FFF2-40B4-BE49-F238E27FC236}">
                <a16:creationId xmlns="" xmlns:a16="http://schemas.microsoft.com/office/drawing/2014/main" id="{DF68115A-6225-F72E-9229-BCB5073E3B4A}"/>
              </a:ext>
            </a:extLst>
          </p:cNvPr>
          <p:cNvCxnSpPr/>
          <p:nvPr/>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3" name="灯片编号占位符 7">
            <a:extLst>
              <a:ext uri="{FF2B5EF4-FFF2-40B4-BE49-F238E27FC236}">
                <a16:creationId xmlns="" xmlns:a16="http://schemas.microsoft.com/office/drawing/2014/main" id="{F2A327CA-2FB8-FA93-FD2F-D17A763C9AD4}"/>
              </a:ext>
            </a:extLst>
          </p:cNvPr>
          <p:cNvSpPr txBox="1">
            <a:spLocks/>
          </p:cNvSpPr>
          <p:nvPr/>
        </p:nvSpPr>
        <p:spPr>
          <a:xfrm>
            <a:off x="11419840" y="6276344"/>
            <a:ext cx="518160" cy="48704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E5C07-9C33-4F8C-BCBD-86A988EB5556}" type="slidenum">
              <a:rPr lang="zh-CN" altLang="en-US" smtClean="0"/>
              <a:pPr/>
              <a:t>8</a:t>
            </a:fld>
            <a:endParaRPr lang="zh-CN" altLang="en-US"/>
          </a:p>
        </p:txBody>
      </p:sp>
      <p:sp>
        <p:nvSpPr>
          <p:cNvPr id="40" name="文本框 39">
            <a:extLst>
              <a:ext uri="{FF2B5EF4-FFF2-40B4-BE49-F238E27FC236}">
                <a16:creationId xmlns="" xmlns:a16="http://schemas.microsoft.com/office/drawing/2014/main" id="{8E4F4DCB-4745-41C0-51F6-A6BB01EFF068}"/>
              </a:ext>
            </a:extLst>
          </p:cNvPr>
          <p:cNvSpPr txBox="1"/>
          <p:nvPr/>
        </p:nvSpPr>
        <p:spPr>
          <a:xfrm>
            <a:off x="890270" y="1508764"/>
            <a:ext cx="4821555" cy="429895"/>
          </a:xfrm>
          <a:prstGeom prst="rect">
            <a:avLst/>
          </a:prstGeom>
          <a:solidFill>
            <a:schemeClr val="bg2"/>
          </a:solidFill>
        </p:spPr>
        <p:txBody>
          <a:bodyPr wrap="square" rtlCol="0">
            <a:spAutoFit/>
          </a:bodyPr>
          <a:lstStyle/>
          <a:p>
            <a:r>
              <a:rPr lang="zh-CN" altLang="en-US" sz="2200" b="1">
                <a:solidFill>
                  <a:srgbClr val="DB5558"/>
                </a:solidFill>
                <a:latin typeface="微软雅黑" panose="020B0503020204020204" pitchFamily="34" charset="-122"/>
                <a:ea typeface="微软雅黑" panose="020B0503020204020204" pitchFamily="34" charset="-122"/>
              </a:rPr>
              <a:t>  3.库区治安保卫的主要工作内容</a:t>
            </a:r>
          </a:p>
        </p:txBody>
      </p:sp>
      <p:pic>
        <p:nvPicPr>
          <p:cNvPr id="43" name="图片 42" descr="8bfc75537cef3ea0-539442e4ba1370e2-848168578fc4975a7173271887c8301c">
            <a:extLst>
              <a:ext uri="{FF2B5EF4-FFF2-40B4-BE49-F238E27FC236}">
                <a16:creationId xmlns="" xmlns:a16="http://schemas.microsoft.com/office/drawing/2014/main" id="{DC114E65-A6DC-D72B-694A-D6DE8B3EBA43}"/>
              </a:ext>
            </a:extLst>
          </p:cNvPr>
          <p:cNvPicPr>
            <a:picLocks noChangeAspect="1"/>
          </p:cNvPicPr>
          <p:nvPr/>
        </p:nvPicPr>
        <p:blipFill>
          <a:blip r:embed="rId3"/>
          <a:stretch>
            <a:fillRect/>
          </a:stretch>
        </p:blipFill>
        <p:spPr>
          <a:xfrm>
            <a:off x="1012190" y="2537464"/>
            <a:ext cx="10240010" cy="3648075"/>
          </a:xfrm>
          <a:prstGeom prst="rect">
            <a:avLst/>
          </a:prstGeom>
        </p:spPr>
      </p:pic>
      <p:sp>
        <p:nvSpPr>
          <p:cNvPr id="44" name="矩形 43">
            <a:extLst>
              <a:ext uri="{FF2B5EF4-FFF2-40B4-BE49-F238E27FC236}">
                <a16:creationId xmlns="" xmlns:a16="http://schemas.microsoft.com/office/drawing/2014/main" id="{3815B94C-8F8D-C399-B342-4A6BD13477B9}"/>
              </a:ext>
            </a:extLst>
          </p:cNvPr>
          <p:cNvSpPr/>
          <p:nvPr/>
        </p:nvSpPr>
        <p:spPr>
          <a:xfrm>
            <a:off x="1011557" y="2542544"/>
            <a:ext cx="10240645" cy="3681095"/>
          </a:xfrm>
          <a:prstGeom prst="rect">
            <a:avLst/>
          </a:prstGeom>
          <a:solidFill>
            <a:schemeClr val="accent1">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a:extLst>
              <a:ext uri="{FF2B5EF4-FFF2-40B4-BE49-F238E27FC236}">
                <a16:creationId xmlns="" xmlns:a16="http://schemas.microsoft.com/office/drawing/2014/main" id="{780B1EF4-253D-5E17-96FF-2B0659143CAD}"/>
              </a:ext>
            </a:extLst>
          </p:cNvPr>
          <p:cNvGrpSpPr/>
          <p:nvPr/>
        </p:nvGrpSpPr>
        <p:grpSpPr>
          <a:xfrm>
            <a:off x="6854825" y="2600960"/>
            <a:ext cx="1188720" cy="1955800"/>
            <a:chOff x="12170" y="4112"/>
            <a:chExt cx="1872" cy="3080"/>
          </a:xfrm>
        </p:grpSpPr>
        <p:grpSp>
          <p:nvGrpSpPr>
            <p:cNvPr id="46" name="组合 45">
              <a:extLst>
                <a:ext uri="{FF2B5EF4-FFF2-40B4-BE49-F238E27FC236}">
                  <a16:creationId xmlns="" xmlns:a16="http://schemas.microsoft.com/office/drawing/2014/main" id="{915374B8-3D17-1C13-127C-D5F4EAB5549C}"/>
                </a:ext>
              </a:extLst>
            </p:cNvPr>
            <p:cNvGrpSpPr/>
            <p:nvPr/>
          </p:nvGrpSpPr>
          <p:grpSpPr>
            <a:xfrm>
              <a:off x="12461" y="4112"/>
              <a:ext cx="1289" cy="2111"/>
              <a:chOff x="12619" y="4743"/>
              <a:chExt cx="1289" cy="2111"/>
            </a:xfrm>
          </p:grpSpPr>
          <p:sp>
            <p:nvSpPr>
              <p:cNvPr id="48" name="Shape 15589">
                <a:extLst>
                  <a:ext uri="{FF2B5EF4-FFF2-40B4-BE49-F238E27FC236}">
                    <a16:creationId xmlns="" xmlns:a16="http://schemas.microsoft.com/office/drawing/2014/main" id="{03DD2C05-259F-1ED0-2D9F-4DA1E20FEC8D}"/>
                  </a:ext>
                </a:extLst>
              </p:cNvPr>
              <p:cNvSpPr/>
              <p:nvPr/>
            </p:nvSpPr>
            <p:spPr>
              <a:xfrm rot="10800000">
                <a:off x="13097" y="6487"/>
                <a:ext cx="333" cy="367"/>
              </a:xfrm>
              <a:prstGeom prst="triangle">
                <a:avLst/>
              </a:prstGeom>
              <a:solidFill>
                <a:srgbClr val="E74127"/>
              </a:solidFill>
              <a:ln w="12700" cap="flat">
                <a:noFill/>
                <a:miter lim="400000"/>
              </a:ln>
              <a:effectLst/>
            </p:spPr>
            <p:txBody>
              <a:bodyPr wrap="square" lIns="0" tIns="0" rIns="0" bIns="0" numCol="1" anchor="ctr">
                <a:noAutofit/>
              </a:bodyPr>
              <a:lstStyle/>
              <a:p>
                <a:pPr algn="ctr" defTabSz="913765">
                  <a:defRPr>
                    <a:solidFill>
                      <a:srgbClr val="FFFFFF"/>
                    </a:solidFill>
                    <a:uFill>
                      <a:solidFill>
                        <a:srgbClr val="FFFFFF"/>
                      </a:solidFill>
                    </a:uFill>
                  </a:defRPr>
                </a:pPr>
                <a:endParaRPr sz="1865">
                  <a:solidFill>
                    <a:prstClr val="white"/>
                  </a:solidFill>
                  <a:uFill>
                    <a:solidFill>
                      <a:srgbClr val="FFFFFF"/>
                    </a:solidFill>
                  </a:uFill>
                  <a:cs typeface="+mn-ea"/>
                  <a:sym typeface="+mn-lt"/>
                </a:endParaRPr>
              </a:p>
            </p:txBody>
          </p:sp>
          <p:sp>
            <p:nvSpPr>
              <p:cNvPr id="49" name="矩形: 圆角 11">
                <a:extLst>
                  <a:ext uri="{FF2B5EF4-FFF2-40B4-BE49-F238E27FC236}">
                    <a16:creationId xmlns="" xmlns:a16="http://schemas.microsoft.com/office/drawing/2014/main" id="{89E0A5FF-F678-8423-0DA9-2C057C2B6691}"/>
                  </a:ext>
                </a:extLst>
              </p:cNvPr>
              <p:cNvSpPr/>
              <p:nvPr/>
            </p:nvSpPr>
            <p:spPr>
              <a:xfrm>
                <a:off x="12619" y="4743"/>
                <a:ext cx="1289" cy="1306"/>
              </a:xfrm>
              <a:prstGeom prst="roundRect">
                <a:avLst>
                  <a:gd name="adj" fmla="val 5000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Freeform 387">
                <a:extLst>
                  <a:ext uri="{FF2B5EF4-FFF2-40B4-BE49-F238E27FC236}">
                    <a16:creationId xmlns="" xmlns:a16="http://schemas.microsoft.com/office/drawing/2014/main" id="{BAF7C62A-AA40-3C48-95C6-56D544E3A65D}"/>
                  </a:ext>
                </a:extLst>
              </p:cNvPr>
              <p:cNvSpPr>
                <a:spLocks noEditPoints="1"/>
              </p:cNvSpPr>
              <p:nvPr/>
            </p:nvSpPr>
            <p:spPr bwMode="auto">
              <a:xfrm>
                <a:off x="12984" y="5118"/>
                <a:ext cx="560" cy="498"/>
              </a:xfrm>
              <a:custGeom>
                <a:avLst/>
                <a:gdLst>
                  <a:gd name="T0" fmla="*/ 76200 w 45"/>
                  <a:gd name="T1" fmla="*/ 19050 h 40"/>
                  <a:gd name="T2" fmla="*/ 79375 w 45"/>
                  <a:gd name="T3" fmla="*/ 12700 h 40"/>
                  <a:gd name="T4" fmla="*/ 85725 w 45"/>
                  <a:gd name="T5" fmla="*/ 19050 h 40"/>
                  <a:gd name="T6" fmla="*/ 85725 w 45"/>
                  <a:gd name="T7" fmla="*/ 57150 h 40"/>
                  <a:gd name="T8" fmla="*/ 111125 w 45"/>
                  <a:gd name="T9" fmla="*/ 57150 h 40"/>
                  <a:gd name="T10" fmla="*/ 117475 w 45"/>
                  <a:gd name="T11" fmla="*/ 63500 h 40"/>
                  <a:gd name="T12" fmla="*/ 111125 w 45"/>
                  <a:gd name="T13" fmla="*/ 69850 h 40"/>
                  <a:gd name="T14" fmla="*/ 79375 w 45"/>
                  <a:gd name="T15" fmla="*/ 69850 h 40"/>
                  <a:gd name="T16" fmla="*/ 79375 w 45"/>
                  <a:gd name="T17" fmla="*/ 69850 h 40"/>
                  <a:gd name="T18" fmla="*/ 76200 w 45"/>
                  <a:gd name="T19" fmla="*/ 63500 h 40"/>
                  <a:gd name="T20" fmla="*/ 76200 w 45"/>
                  <a:gd name="T21" fmla="*/ 19050 h 40"/>
                  <a:gd name="T22" fmla="*/ 19050 w 45"/>
                  <a:gd name="T23" fmla="*/ 60325 h 40"/>
                  <a:gd name="T24" fmla="*/ 19050 w 45"/>
                  <a:gd name="T25" fmla="*/ 60325 h 40"/>
                  <a:gd name="T26" fmla="*/ 3175 w 45"/>
                  <a:gd name="T27" fmla="*/ 60325 h 40"/>
                  <a:gd name="T28" fmla="*/ 3175 w 45"/>
                  <a:gd name="T29" fmla="*/ 60325 h 40"/>
                  <a:gd name="T30" fmla="*/ 3175 w 45"/>
                  <a:gd name="T31" fmla="*/ 66675 h 40"/>
                  <a:gd name="T32" fmla="*/ 9525 w 45"/>
                  <a:gd name="T33" fmla="*/ 76200 h 40"/>
                  <a:gd name="T34" fmla="*/ 19050 w 45"/>
                  <a:gd name="T35" fmla="*/ 82550 h 40"/>
                  <a:gd name="T36" fmla="*/ 19050 w 45"/>
                  <a:gd name="T37" fmla="*/ 82550 h 40"/>
                  <a:gd name="T38" fmla="*/ 25400 w 45"/>
                  <a:gd name="T39" fmla="*/ 82550 h 40"/>
                  <a:gd name="T40" fmla="*/ 31750 w 45"/>
                  <a:gd name="T41" fmla="*/ 76200 h 40"/>
                  <a:gd name="T42" fmla="*/ 41275 w 45"/>
                  <a:gd name="T43" fmla="*/ 66675 h 40"/>
                  <a:gd name="T44" fmla="*/ 41275 w 45"/>
                  <a:gd name="T45" fmla="*/ 66675 h 40"/>
                  <a:gd name="T46" fmla="*/ 41275 w 45"/>
                  <a:gd name="T47" fmla="*/ 63500 h 40"/>
                  <a:gd name="T48" fmla="*/ 38100 w 45"/>
                  <a:gd name="T49" fmla="*/ 60325 h 40"/>
                  <a:gd name="T50" fmla="*/ 25400 w 45"/>
                  <a:gd name="T51" fmla="*/ 60325 h 40"/>
                  <a:gd name="T52" fmla="*/ 41275 w 45"/>
                  <a:gd name="T53" fmla="*/ 25400 h 40"/>
                  <a:gd name="T54" fmla="*/ 79375 w 45"/>
                  <a:gd name="T55" fmla="*/ 9525 h 40"/>
                  <a:gd name="T56" fmla="*/ 120650 w 45"/>
                  <a:gd name="T57" fmla="*/ 25400 h 40"/>
                  <a:gd name="T58" fmla="*/ 120650 w 45"/>
                  <a:gd name="T59" fmla="*/ 25400 h 40"/>
                  <a:gd name="T60" fmla="*/ 136525 w 45"/>
                  <a:gd name="T61" fmla="*/ 63500 h 40"/>
                  <a:gd name="T62" fmla="*/ 120650 w 45"/>
                  <a:gd name="T63" fmla="*/ 104775 h 40"/>
                  <a:gd name="T64" fmla="*/ 79375 w 45"/>
                  <a:gd name="T65" fmla="*/ 120650 h 40"/>
                  <a:gd name="T66" fmla="*/ 76200 w 45"/>
                  <a:gd name="T67" fmla="*/ 123825 h 40"/>
                  <a:gd name="T68" fmla="*/ 79375 w 45"/>
                  <a:gd name="T69" fmla="*/ 127000 h 40"/>
                  <a:gd name="T70" fmla="*/ 123825 w 45"/>
                  <a:gd name="T71" fmla="*/ 107950 h 40"/>
                  <a:gd name="T72" fmla="*/ 142875 w 45"/>
                  <a:gd name="T73" fmla="*/ 63500 h 40"/>
                  <a:gd name="T74" fmla="*/ 123825 w 45"/>
                  <a:gd name="T75" fmla="*/ 19050 h 40"/>
                  <a:gd name="T76" fmla="*/ 123825 w 45"/>
                  <a:gd name="T77" fmla="*/ 19050 h 40"/>
                  <a:gd name="T78" fmla="*/ 123825 w 45"/>
                  <a:gd name="T79" fmla="*/ 19050 h 40"/>
                  <a:gd name="T80" fmla="*/ 79375 w 45"/>
                  <a:gd name="T81" fmla="*/ 0 h 40"/>
                  <a:gd name="T82" fmla="*/ 38100 w 45"/>
                  <a:gd name="T83" fmla="*/ 19050 h 40"/>
                  <a:gd name="T84" fmla="*/ 19050 w 45"/>
                  <a:gd name="T85" fmla="*/ 60325 h 40"/>
                  <a:gd name="T86" fmla="*/ 15875 w 45"/>
                  <a:gd name="T87" fmla="*/ 69850 h 40"/>
                  <a:gd name="T88" fmla="*/ 15875 w 45"/>
                  <a:gd name="T89" fmla="*/ 69850 h 40"/>
                  <a:gd name="T90" fmla="*/ 12700 w 45"/>
                  <a:gd name="T91" fmla="*/ 66675 h 40"/>
                  <a:gd name="T92" fmla="*/ 22225 w 45"/>
                  <a:gd name="T93" fmla="*/ 66675 h 40"/>
                  <a:gd name="T94" fmla="*/ 22225 w 45"/>
                  <a:gd name="T95" fmla="*/ 66675 h 40"/>
                  <a:gd name="T96" fmla="*/ 22225 w 45"/>
                  <a:gd name="T97" fmla="*/ 66675 h 40"/>
                  <a:gd name="T98" fmla="*/ 31750 w 45"/>
                  <a:gd name="T99" fmla="*/ 66675 h 40"/>
                  <a:gd name="T100" fmla="*/ 28575 w 45"/>
                  <a:gd name="T101" fmla="*/ 69850 h 40"/>
                  <a:gd name="T102" fmla="*/ 22225 w 45"/>
                  <a:gd name="T103" fmla="*/ 76200 h 40"/>
                  <a:gd name="T104" fmla="*/ 15875 w 45"/>
                  <a:gd name="T105" fmla="*/ 69850 h 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5" h="40">
                    <a:moveTo>
                      <a:pt x="24" y="6"/>
                    </a:moveTo>
                    <a:cubicBezTo>
                      <a:pt x="24" y="5"/>
                      <a:pt x="24" y="4"/>
                      <a:pt x="25" y="4"/>
                    </a:cubicBezTo>
                    <a:cubicBezTo>
                      <a:pt x="26" y="4"/>
                      <a:pt x="27" y="5"/>
                      <a:pt x="27" y="6"/>
                    </a:cubicBezTo>
                    <a:cubicBezTo>
                      <a:pt x="27" y="18"/>
                      <a:pt x="27" y="18"/>
                      <a:pt x="27" y="18"/>
                    </a:cubicBezTo>
                    <a:cubicBezTo>
                      <a:pt x="35" y="18"/>
                      <a:pt x="35" y="18"/>
                      <a:pt x="35" y="18"/>
                    </a:cubicBezTo>
                    <a:cubicBezTo>
                      <a:pt x="36" y="18"/>
                      <a:pt x="37" y="19"/>
                      <a:pt x="37" y="20"/>
                    </a:cubicBezTo>
                    <a:cubicBezTo>
                      <a:pt x="37" y="21"/>
                      <a:pt x="36" y="22"/>
                      <a:pt x="35" y="22"/>
                    </a:cubicBezTo>
                    <a:cubicBezTo>
                      <a:pt x="25" y="22"/>
                      <a:pt x="25" y="22"/>
                      <a:pt x="25" y="22"/>
                    </a:cubicBezTo>
                    <a:cubicBezTo>
                      <a:pt x="25" y="22"/>
                      <a:pt x="25" y="22"/>
                      <a:pt x="25" y="22"/>
                    </a:cubicBezTo>
                    <a:cubicBezTo>
                      <a:pt x="24" y="22"/>
                      <a:pt x="24" y="21"/>
                      <a:pt x="24" y="20"/>
                    </a:cubicBezTo>
                    <a:cubicBezTo>
                      <a:pt x="24" y="6"/>
                      <a:pt x="24" y="6"/>
                      <a:pt x="24" y="6"/>
                    </a:cubicBezTo>
                    <a:close/>
                    <a:moveTo>
                      <a:pt x="6" y="19"/>
                    </a:moveTo>
                    <a:cubicBezTo>
                      <a:pt x="6" y="19"/>
                      <a:pt x="6" y="19"/>
                      <a:pt x="6" y="19"/>
                    </a:cubicBezTo>
                    <a:cubicBezTo>
                      <a:pt x="1" y="19"/>
                      <a:pt x="1" y="19"/>
                      <a:pt x="1" y="19"/>
                    </a:cubicBezTo>
                    <a:cubicBezTo>
                      <a:pt x="1" y="19"/>
                      <a:pt x="1" y="19"/>
                      <a:pt x="1" y="19"/>
                    </a:cubicBezTo>
                    <a:cubicBezTo>
                      <a:pt x="0" y="20"/>
                      <a:pt x="0" y="20"/>
                      <a:pt x="1" y="21"/>
                    </a:cubicBezTo>
                    <a:cubicBezTo>
                      <a:pt x="3" y="24"/>
                      <a:pt x="3" y="24"/>
                      <a:pt x="3" y="24"/>
                    </a:cubicBezTo>
                    <a:cubicBezTo>
                      <a:pt x="6" y="26"/>
                      <a:pt x="6" y="26"/>
                      <a:pt x="6" y="26"/>
                    </a:cubicBezTo>
                    <a:cubicBezTo>
                      <a:pt x="6" y="26"/>
                      <a:pt x="6" y="26"/>
                      <a:pt x="6" y="26"/>
                    </a:cubicBezTo>
                    <a:cubicBezTo>
                      <a:pt x="6" y="27"/>
                      <a:pt x="7" y="27"/>
                      <a:pt x="8" y="26"/>
                    </a:cubicBezTo>
                    <a:cubicBezTo>
                      <a:pt x="10" y="24"/>
                      <a:pt x="10" y="24"/>
                      <a:pt x="10" y="24"/>
                    </a:cubicBezTo>
                    <a:cubicBezTo>
                      <a:pt x="13" y="21"/>
                      <a:pt x="13" y="21"/>
                      <a:pt x="13" y="21"/>
                    </a:cubicBezTo>
                    <a:cubicBezTo>
                      <a:pt x="13" y="21"/>
                      <a:pt x="13" y="21"/>
                      <a:pt x="13" y="21"/>
                    </a:cubicBezTo>
                    <a:cubicBezTo>
                      <a:pt x="13" y="21"/>
                      <a:pt x="13" y="20"/>
                      <a:pt x="13" y="20"/>
                    </a:cubicBezTo>
                    <a:cubicBezTo>
                      <a:pt x="13" y="20"/>
                      <a:pt x="13" y="19"/>
                      <a:pt x="12" y="19"/>
                    </a:cubicBezTo>
                    <a:cubicBezTo>
                      <a:pt x="8" y="19"/>
                      <a:pt x="8" y="19"/>
                      <a:pt x="8" y="19"/>
                    </a:cubicBezTo>
                    <a:cubicBezTo>
                      <a:pt x="8" y="15"/>
                      <a:pt x="10" y="11"/>
                      <a:pt x="13" y="8"/>
                    </a:cubicBezTo>
                    <a:cubicBezTo>
                      <a:pt x="16" y="5"/>
                      <a:pt x="21" y="3"/>
                      <a:pt x="25" y="3"/>
                    </a:cubicBezTo>
                    <a:cubicBezTo>
                      <a:pt x="30" y="3"/>
                      <a:pt x="35" y="5"/>
                      <a:pt x="38" y="8"/>
                    </a:cubicBezTo>
                    <a:cubicBezTo>
                      <a:pt x="38" y="8"/>
                      <a:pt x="38" y="8"/>
                      <a:pt x="38" y="8"/>
                    </a:cubicBezTo>
                    <a:cubicBezTo>
                      <a:pt x="41" y="11"/>
                      <a:pt x="43" y="15"/>
                      <a:pt x="43" y="20"/>
                    </a:cubicBezTo>
                    <a:cubicBezTo>
                      <a:pt x="43" y="25"/>
                      <a:pt x="41" y="29"/>
                      <a:pt x="38" y="33"/>
                    </a:cubicBezTo>
                    <a:cubicBezTo>
                      <a:pt x="35" y="36"/>
                      <a:pt x="30" y="38"/>
                      <a:pt x="25" y="38"/>
                    </a:cubicBezTo>
                    <a:cubicBezTo>
                      <a:pt x="25" y="38"/>
                      <a:pt x="24" y="38"/>
                      <a:pt x="24" y="39"/>
                    </a:cubicBezTo>
                    <a:cubicBezTo>
                      <a:pt x="24" y="39"/>
                      <a:pt x="25" y="40"/>
                      <a:pt x="25" y="40"/>
                    </a:cubicBezTo>
                    <a:cubicBezTo>
                      <a:pt x="31" y="40"/>
                      <a:pt x="36" y="38"/>
                      <a:pt x="39" y="34"/>
                    </a:cubicBezTo>
                    <a:cubicBezTo>
                      <a:pt x="43" y="30"/>
                      <a:pt x="45" y="26"/>
                      <a:pt x="45" y="20"/>
                    </a:cubicBezTo>
                    <a:cubicBezTo>
                      <a:pt x="45" y="15"/>
                      <a:pt x="43" y="10"/>
                      <a:pt x="39" y="6"/>
                    </a:cubicBezTo>
                    <a:cubicBezTo>
                      <a:pt x="39" y="6"/>
                      <a:pt x="39" y="6"/>
                      <a:pt x="39" y="6"/>
                    </a:cubicBezTo>
                    <a:cubicBezTo>
                      <a:pt x="39" y="6"/>
                      <a:pt x="39" y="6"/>
                      <a:pt x="39" y="6"/>
                    </a:cubicBezTo>
                    <a:cubicBezTo>
                      <a:pt x="36" y="3"/>
                      <a:pt x="31" y="0"/>
                      <a:pt x="25" y="0"/>
                    </a:cubicBezTo>
                    <a:cubicBezTo>
                      <a:pt x="20" y="0"/>
                      <a:pt x="15" y="3"/>
                      <a:pt x="12" y="6"/>
                    </a:cubicBezTo>
                    <a:cubicBezTo>
                      <a:pt x="8" y="10"/>
                      <a:pt x="6" y="14"/>
                      <a:pt x="6" y="19"/>
                    </a:cubicBezTo>
                    <a:close/>
                    <a:moveTo>
                      <a:pt x="5" y="22"/>
                    </a:moveTo>
                    <a:cubicBezTo>
                      <a:pt x="5" y="22"/>
                      <a:pt x="5" y="22"/>
                      <a:pt x="5" y="22"/>
                    </a:cubicBezTo>
                    <a:cubicBezTo>
                      <a:pt x="4" y="21"/>
                      <a:pt x="4" y="21"/>
                      <a:pt x="4" y="21"/>
                    </a:cubicBezTo>
                    <a:cubicBezTo>
                      <a:pt x="7" y="21"/>
                      <a:pt x="7" y="21"/>
                      <a:pt x="7" y="21"/>
                    </a:cubicBezTo>
                    <a:cubicBezTo>
                      <a:pt x="7" y="21"/>
                      <a:pt x="7" y="21"/>
                      <a:pt x="7" y="21"/>
                    </a:cubicBezTo>
                    <a:cubicBezTo>
                      <a:pt x="7" y="21"/>
                      <a:pt x="7" y="21"/>
                      <a:pt x="7" y="21"/>
                    </a:cubicBezTo>
                    <a:cubicBezTo>
                      <a:pt x="10" y="21"/>
                      <a:pt x="10" y="21"/>
                      <a:pt x="10" y="21"/>
                    </a:cubicBezTo>
                    <a:cubicBezTo>
                      <a:pt x="9" y="22"/>
                      <a:pt x="9" y="22"/>
                      <a:pt x="9" y="22"/>
                    </a:cubicBezTo>
                    <a:cubicBezTo>
                      <a:pt x="7" y="24"/>
                      <a:pt x="7" y="24"/>
                      <a:pt x="7" y="24"/>
                    </a:cubicBezTo>
                    <a:cubicBezTo>
                      <a:pt x="5" y="22"/>
                      <a:pt x="5" y="22"/>
                      <a:pt x="5" y="22"/>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65"/>
              </a:p>
            </p:txBody>
          </p:sp>
        </p:grpSp>
        <p:sp>
          <p:nvSpPr>
            <p:cNvPr id="47" name="Rectangle 31">
              <a:extLst>
                <a:ext uri="{FF2B5EF4-FFF2-40B4-BE49-F238E27FC236}">
                  <a16:creationId xmlns="" xmlns:a16="http://schemas.microsoft.com/office/drawing/2014/main" id="{80E10344-A439-B90F-793C-37AF2C0F688D}"/>
                </a:ext>
              </a:extLst>
            </p:cNvPr>
            <p:cNvSpPr>
              <a:spLocks noChangeArrowheads="1"/>
            </p:cNvSpPr>
            <p:nvPr/>
          </p:nvSpPr>
          <p:spPr bwMode="auto">
            <a:xfrm>
              <a:off x="12170" y="6465"/>
              <a:ext cx="1872"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2000" b="1" dirty="0">
                  <a:solidFill>
                    <a:srgbClr val="1B2F47"/>
                  </a:solidFill>
                  <a:latin typeface="微软雅黑" panose="020B0503020204020204" pitchFamily="34" charset="-122"/>
                  <a:ea typeface="微软雅黑" panose="020B0503020204020204" pitchFamily="34" charset="-122"/>
                  <a:cs typeface="Arial" panose="020B0604020202020204" pitchFamily="34" charset="0"/>
                </a:rPr>
                <a:t>治安检查。</a:t>
              </a:r>
            </a:p>
          </p:txBody>
        </p:sp>
      </p:grpSp>
      <p:grpSp>
        <p:nvGrpSpPr>
          <p:cNvPr id="51" name="组合 50">
            <a:extLst>
              <a:ext uri="{FF2B5EF4-FFF2-40B4-BE49-F238E27FC236}">
                <a16:creationId xmlns="" xmlns:a16="http://schemas.microsoft.com/office/drawing/2014/main" id="{7BCD13D9-08E2-0EA9-1C45-70AC22459E32}"/>
              </a:ext>
            </a:extLst>
          </p:cNvPr>
          <p:cNvGrpSpPr/>
          <p:nvPr/>
        </p:nvGrpSpPr>
        <p:grpSpPr>
          <a:xfrm>
            <a:off x="2154557" y="2600964"/>
            <a:ext cx="2182495" cy="2417445"/>
            <a:chOff x="3223" y="4112"/>
            <a:chExt cx="3437" cy="3807"/>
          </a:xfrm>
        </p:grpSpPr>
        <p:grpSp>
          <p:nvGrpSpPr>
            <p:cNvPr id="52" name="组合 51">
              <a:extLst>
                <a:ext uri="{FF2B5EF4-FFF2-40B4-BE49-F238E27FC236}">
                  <a16:creationId xmlns="" xmlns:a16="http://schemas.microsoft.com/office/drawing/2014/main" id="{57BB40A0-5D90-7D10-A720-38E27918F511}"/>
                </a:ext>
              </a:extLst>
            </p:cNvPr>
            <p:cNvGrpSpPr/>
            <p:nvPr/>
          </p:nvGrpSpPr>
          <p:grpSpPr>
            <a:xfrm>
              <a:off x="4149" y="4112"/>
              <a:ext cx="1288" cy="2110"/>
              <a:chOff x="4667" y="4743"/>
              <a:chExt cx="1288" cy="2110"/>
            </a:xfrm>
          </p:grpSpPr>
          <p:sp>
            <p:nvSpPr>
              <p:cNvPr id="54" name="Shape 15574">
                <a:extLst>
                  <a:ext uri="{FF2B5EF4-FFF2-40B4-BE49-F238E27FC236}">
                    <a16:creationId xmlns="" xmlns:a16="http://schemas.microsoft.com/office/drawing/2014/main" id="{E71FF4D5-8F02-6430-2903-CBC3FF9F468E}"/>
                  </a:ext>
                </a:extLst>
              </p:cNvPr>
              <p:cNvSpPr/>
              <p:nvPr/>
            </p:nvSpPr>
            <p:spPr>
              <a:xfrm rot="10800000">
                <a:off x="5198" y="6487"/>
                <a:ext cx="333" cy="367"/>
              </a:xfrm>
              <a:prstGeom prst="triangle">
                <a:avLst/>
              </a:prstGeom>
              <a:solidFill>
                <a:srgbClr val="E74127"/>
              </a:solidFill>
              <a:ln w="12700" cap="flat">
                <a:noFill/>
                <a:miter lim="400000"/>
              </a:ln>
              <a:effectLst/>
            </p:spPr>
            <p:txBody>
              <a:bodyPr wrap="square" lIns="0" tIns="0" rIns="0" bIns="0" numCol="1" anchor="ctr">
                <a:noAutofit/>
              </a:bodyPr>
              <a:lstStyle/>
              <a:p>
                <a:pPr algn="ctr" defTabSz="913765">
                  <a:defRPr>
                    <a:solidFill>
                      <a:srgbClr val="FFFFFF"/>
                    </a:solidFill>
                    <a:uFill>
                      <a:solidFill>
                        <a:srgbClr val="FFFFFF"/>
                      </a:solidFill>
                    </a:uFill>
                  </a:defRPr>
                </a:pPr>
                <a:endParaRPr sz="1865">
                  <a:solidFill>
                    <a:prstClr val="white"/>
                  </a:solidFill>
                  <a:uFill>
                    <a:solidFill>
                      <a:srgbClr val="FFFFFF"/>
                    </a:solidFill>
                  </a:uFill>
                  <a:cs typeface="+mn-ea"/>
                  <a:sym typeface="+mn-lt"/>
                </a:endParaRPr>
              </a:p>
            </p:txBody>
          </p:sp>
          <p:sp>
            <p:nvSpPr>
              <p:cNvPr id="55" name="矩形: 圆角 11">
                <a:extLst>
                  <a:ext uri="{FF2B5EF4-FFF2-40B4-BE49-F238E27FC236}">
                    <a16:creationId xmlns="" xmlns:a16="http://schemas.microsoft.com/office/drawing/2014/main" id="{EEBE1E6F-D023-CC0E-4F92-9A86659F2E89}"/>
                  </a:ext>
                </a:extLst>
              </p:cNvPr>
              <p:cNvSpPr/>
              <p:nvPr/>
            </p:nvSpPr>
            <p:spPr>
              <a:xfrm>
                <a:off x="4667" y="4743"/>
                <a:ext cx="1289" cy="1306"/>
              </a:xfrm>
              <a:prstGeom prst="roundRect">
                <a:avLst>
                  <a:gd name="adj" fmla="val 5000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Freeform 355">
                <a:extLst>
                  <a:ext uri="{FF2B5EF4-FFF2-40B4-BE49-F238E27FC236}">
                    <a16:creationId xmlns="" xmlns:a16="http://schemas.microsoft.com/office/drawing/2014/main" id="{217081B2-7760-0137-41A8-8D75E53C45E5}"/>
                  </a:ext>
                </a:extLst>
              </p:cNvPr>
              <p:cNvSpPr>
                <a:spLocks noEditPoints="1"/>
              </p:cNvSpPr>
              <p:nvPr/>
            </p:nvSpPr>
            <p:spPr bwMode="auto">
              <a:xfrm>
                <a:off x="5022" y="5110"/>
                <a:ext cx="579" cy="572"/>
              </a:xfrm>
              <a:custGeom>
                <a:avLst/>
                <a:gdLst>
                  <a:gd name="T0" fmla="*/ 125171 w 46"/>
                  <a:gd name="T1" fmla="*/ 22225 h 46"/>
                  <a:gd name="T2" fmla="*/ 125171 w 46"/>
                  <a:gd name="T3" fmla="*/ 123825 h 46"/>
                  <a:gd name="T4" fmla="*/ 19257 w 46"/>
                  <a:gd name="T5" fmla="*/ 123825 h 46"/>
                  <a:gd name="T6" fmla="*/ 19257 w 46"/>
                  <a:gd name="T7" fmla="*/ 22225 h 46"/>
                  <a:gd name="T8" fmla="*/ 70609 w 46"/>
                  <a:gd name="T9" fmla="*/ 136525 h 46"/>
                  <a:gd name="T10" fmla="*/ 70609 w 46"/>
                  <a:gd name="T11" fmla="*/ 111125 h 46"/>
                  <a:gd name="T12" fmla="*/ 48143 w 46"/>
                  <a:gd name="T13" fmla="*/ 117475 h 46"/>
                  <a:gd name="T14" fmla="*/ 60981 w 46"/>
                  <a:gd name="T15" fmla="*/ 133350 h 46"/>
                  <a:gd name="T16" fmla="*/ 118752 w 46"/>
                  <a:gd name="T17" fmla="*/ 28575 h 46"/>
                  <a:gd name="T18" fmla="*/ 115543 w 46"/>
                  <a:gd name="T19" fmla="*/ 28575 h 46"/>
                  <a:gd name="T20" fmla="*/ 112333 w 46"/>
                  <a:gd name="T21" fmla="*/ 69850 h 46"/>
                  <a:gd name="T22" fmla="*/ 118752 w 46"/>
                  <a:gd name="T23" fmla="*/ 28575 h 46"/>
                  <a:gd name="T24" fmla="*/ 109124 w 46"/>
                  <a:gd name="T25" fmla="*/ 22225 h 46"/>
                  <a:gd name="T26" fmla="*/ 102705 w 46"/>
                  <a:gd name="T27" fmla="*/ 25400 h 46"/>
                  <a:gd name="T28" fmla="*/ 109124 w 46"/>
                  <a:gd name="T29" fmla="*/ 22225 h 46"/>
                  <a:gd name="T30" fmla="*/ 83448 w 46"/>
                  <a:gd name="T31" fmla="*/ 12700 h 46"/>
                  <a:gd name="T32" fmla="*/ 77029 w 46"/>
                  <a:gd name="T33" fmla="*/ 34925 h 46"/>
                  <a:gd name="T34" fmla="*/ 99495 w 46"/>
                  <a:gd name="T35" fmla="*/ 31750 h 46"/>
                  <a:gd name="T36" fmla="*/ 83448 w 46"/>
                  <a:gd name="T37" fmla="*/ 12700 h 46"/>
                  <a:gd name="T38" fmla="*/ 70609 w 46"/>
                  <a:gd name="T39" fmla="*/ 12700 h 46"/>
                  <a:gd name="T40" fmla="*/ 48143 w 46"/>
                  <a:gd name="T41" fmla="*/ 28575 h 46"/>
                  <a:gd name="T42" fmla="*/ 51352 w 46"/>
                  <a:gd name="T43" fmla="*/ 31750 h 46"/>
                  <a:gd name="T44" fmla="*/ 70609 w 46"/>
                  <a:gd name="T45" fmla="*/ 12700 h 46"/>
                  <a:gd name="T46" fmla="*/ 48143 w 46"/>
                  <a:gd name="T47" fmla="*/ 15875 h 46"/>
                  <a:gd name="T48" fmla="*/ 41724 w 46"/>
                  <a:gd name="T49" fmla="*/ 28575 h 46"/>
                  <a:gd name="T50" fmla="*/ 48143 w 46"/>
                  <a:gd name="T51" fmla="*/ 15875 h 46"/>
                  <a:gd name="T52" fmla="*/ 28886 w 46"/>
                  <a:gd name="T53" fmla="*/ 28575 h 46"/>
                  <a:gd name="T54" fmla="*/ 9629 w 46"/>
                  <a:gd name="T55" fmla="*/ 69850 h 46"/>
                  <a:gd name="T56" fmla="*/ 38514 w 46"/>
                  <a:gd name="T57" fmla="*/ 34925 h 46"/>
                  <a:gd name="T58" fmla="*/ 9629 w 46"/>
                  <a:gd name="T59" fmla="*/ 76200 h 46"/>
                  <a:gd name="T60" fmla="*/ 28886 w 46"/>
                  <a:gd name="T61" fmla="*/ 117475 h 46"/>
                  <a:gd name="T62" fmla="*/ 38514 w 46"/>
                  <a:gd name="T63" fmla="*/ 114300 h 46"/>
                  <a:gd name="T64" fmla="*/ 9629 w 46"/>
                  <a:gd name="T65" fmla="*/ 76200 h 46"/>
                  <a:gd name="T66" fmla="*/ 35305 w 46"/>
                  <a:gd name="T67" fmla="*/ 123825 h 46"/>
                  <a:gd name="T68" fmla="*/ 41724 w 46"/>
                  <a:gd name="T69" fmla="*/ 123825 h 46"/>
                  <a:gd name="T70" fmla="*/ 35305 w 46"/>
                  <a:gd name="T71" fmla="*/ 123825 h 46"/>
                  <a:gd name="T72" fmla="*/ 77029 w 46"/>
                  <a:gd name="T73" fmla="*/ 136525 h 46"/>
                  <a:gd name="T74" fmla="*/ 96286 w 46"/>
                  <a:gd name="T75" fmla="*/ 120650 h 46"/>
                  <a:gd name="T76" fmla="*/ 96286 w 46"/>
                  <a:gd name="T77" fmla="*/ 114300 h 46"/>
                  <a:gd name="T78" fmla="*/ 77029 w 46"/>
                  <a:gd name="T79" fmla="*/ 136525 h 46"/>
                  <a:gd name="T80" fmla="*/ 96286 w 46"/>
                  <a:gd name="T81" fmla="*/ 130175 h 46"/>
                  <a:gd name="T82" fmla="*/ 102705 w 46"/>
                  <a:gd name="T83" fmla="*/ 120650 h 46"/>
                  <a:gd name="T84" fmla="*/ 96286 w 46"/>
                  <a:gd name="T85" fmla="*/ 130175 h 46"/>
                  <a:gd name="T86" fmla="*/ 115543 w 46"/>
                  <a:gd name="T87" fmla="*/ 117475 h 46"/>
                  <a:gd name="T88" fmla="*/ 134800 w 46"/>
                  <a:gd name="T89" fmla="*/ 76200 h 46"/>
                  <a:gd name="T90" fmla="*/ 105914 w 46"/>
                  <a:gd name="T91" fmla="*/ 114300 h 46"/>
                  <a:gd name="T92" fmla="*/ 99495 w 46"/>
                  <a:gd name="T93" fmla="*/ 38100 h 46"/>
                  <a:gd name="T94" fmla="*/ 99495 w 46"/>
                  <a:gd name="T95" fmla="*/ 38100 h 46"/>
                  <a:gd name="T96" fmla="*/ 77029 w 46"/>
                  <a:gd name="T97" fmla="*/ 69850 h 46"/>
                  <a:gd name="T98" fmla="*/ 99495 w 46"/>
                  <a:gd name="T99" fmla="*/ 38100 h 46"/>
                  <a:gd name="T100" fmla="*/ 70609 w 46"/>
                  <a:gd name="T101" fmla="*/ 41275 h 46"/>
                  <a:gd name="T102" fmla="*/ 44933 w 46"/>
                  <a:gd name="T103" fmla="*/ 38100 h 46"/>
                  <a:gd name="T104" fmla="*/ 70609 w 46"/>
                  <a:gd name="T105" fmla="*/ 69850 h 46"/>
                  <a:gd name="T106" fmla="*/ 70609 w 46"/>
                  <a:gd name="T107" fmla="*/ 104775 h 46"/>
                  <a:gd name="T108" fmla="*/ 70609 w 46"/>
                  <a:gd name="T109" fmla="*/ 76200 h 46"/>
                  <a:gd name="T110" fmla="*/ 44933 w 46"/>
                  <a:gd name="T111" fmla="*/ 111125 h 46"/>
                  <a:gd name="T112" fmla="*/ 70609 w 46"/>
                  <a:gd name="T113" fmla="*/ 104775 h 46"/>
                  <a:gd name="T114" fmla="*/ 77029 w 46"/>
                  <a:gd name="T115" fmla="*/ 104775 h 46"/>
                  <a:gd name="T116" fmla="*/ 99495 w 46"/>
                  <a:gd name="T117" fmla="*/ 111125 h 46"/>
                  <a:gd name="T118" fmla="*/ 77029 w 46"/>
                  <a:gd name="T119" fmla="*/ 76200 h 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6" h="46">
                    <a:moveTo>
                      <a:pt x="23" y="0"/>
                    </a:moveTo>
                    <a:cubicBezTo>
                      <a:pt x="29" y="0"/>
                      <a:pt x="35" y="3"/>
                      <a:pt x="39" y="7"/>
                    </a:cubicBezTo>
                    <a:cubicBezTo>
                      <a:pt x="43" y="11"/>
                      <a:pt x="46" y="17"/>
                      <a:pt x="46" y="23"/>
                    </a:cubicBezTo>
                    <a:cubicBezTo>
                      <a:pt x="46" y="30"/>
                      <a:pt x="43" y="35"/>
                      <a:pt x="39" y="39"/>
                    </a:cubicBezTo>
                    <a:cubicBezTo>
                      <a:pt x="35" y="44"/>
                      <a:pt x="29" y="46"/>
                      <a:pt x="23" y="46"/>
                    </a:cubicBezTo>
                    <a:cubicBezTo>
                      <a:pt x="16" y="46"/>
                      <a:pt x="11" y="44"/>
                      <a:pt x="6" y="39"/>
                    </a:cubicBezTo>
                    <a:cubicBezTo>
                      <a:pt x="2" y="35"/>
                      <a:pt x="0" y="30"/>
                      <a:pt x="0" y="23"/>
                    </a:cubicBezTo>
                    <a:cubicBezTo>
                      <a:pt x="0" y="17"/>
                      <a:pt x="2" y="11"/>
                      <a:pt x="6" y="7"/>
                    </a:cubicBezTo>
                    <a:cubicBezTo>
                      <a:pt x="11" y="3"/>
                      <a:pt x="16" y="0"/>
                      <a:pt x="23" y="0"/>
                    </a:cubicBezTo>
                    <a:close/>
                    <a:moveTo>
                      <a:pt x="22" y="43"/>
                    </a:moveTo>
                    <a:cubicBezTo>
                      <a:pt x="22" y="43"/>
                      <a:pt x="22" y="43"/>
                      <a:pt x="22" y="43"/>
                    </a:cubicBezTo>
                    <a:cubicBezTo>
                      <a:pt x="22" y="35"/>
                      <a:pt x="22" y="35"/>
                      <a:pt x="22" y="35"/>
                    </a:cubicBezTo>
                    <a:cubicBezTo>
                      <a:pt x="20" y="35"/>
                      <a:pt x="18" y="36"/>
                      <a:pt x="16" y="36"/>
                    </a:cubicBezTo>
                    <a:cubicBezTo>
                      <a:pt x="15" y="37"/>
                      <a:pt x="15" y="37"/>
                      <a:pt x="15" y="37"/>
                    </a:cubicBezTo>
                    <a:cubicBezTo>
                      <a:pt x="15" y="37"/>
                      <a:pt x="15" y="37"/>
                      <a:pt x="15" y="38"/>
                    </a:cubicBezTo>
                    <a:cubicBezTo>
                      <a:pt x="17" y="40"/>
                      <a:pt x="18" y="41"/>
                      <a:pt x="19" y="42"/>
                    </a:cubicBezTo>
                    <a:cubicBezTo>
                      <a:pt x="20" y="43"/>
                      <a:pt x="21" y="43"/>
                      <a:pt x="22" y="43"/>
                    </a:cubicBezTo>
                    <a:close/>
                    <a:moveTo>
                      <a:pt x="37" y="9"/>
                    </a:moveTo>
                    <a:cubicBezTo>
                      <a:pt x="37" y="9"/>
                      <a:pt x="37" y="9"/>
                      <a:pt x="37" y="9"/>
                    </a:cubicBezTo>
                    <a:cubicBezTo>
                      <a:pt x="36" y="9"/>
                      <a:pt x="36" y="9"/>
                      <a:pt x="36" y="9"/>
                    </a:cubicBezTo>
                    <a:cubicBezTo>
                      <a:pt x="35" y="10"/>
                      <a:pt x="34" y="10"/>
                      <a:pt x="33" y="11"/>
                    </a:cubicBezTo>
                    <a:cubicBezTo>
                      <a:pt x="35" y="14"/>
                      <a:pt x="35" y="18"/>
                      <a:pt x="35" y="22"/>
                    </a:cubicBezTo>
                    <a:cubicBezTo>
                      <a:pt x="42" y="22"/>
                      <a:pt x="42" y="22"/>
                      <a:pt x="42" y="22"/>
                    </a:cubicBezTo>
                    <a:cubicBezTo>
                      <a:pt x="42" y="17"/>
                      <a:pt x="40" y="13"/>
                      <a:pt x="37" y="9"/>
                    </a:cubicBezTo>
                    <a:close/>
                    <a:moveTo>
                      <a:pt x="34" y="7"/>
                    </a:moveTo>
                    <a:cubicBezTo>
                      <a:pt x="34" y="7"/>
                      <a:pt x="34" y="7"/>
                      <a:pt x="34" y="7"/>
                    </a:cubicBezTo>
                    <a:cubicBezTo>
                      <a:pt x="33" y="7"/>
                      <a:pt x="32" y="6"/>
                      <a:pt x="30" y="5"/>
                    </a:cubicBezTo>
                    <a:cubicBezTo>
                      <a:pt x="31" y="6"/>
                      <a:pt x="31" y="7"/>
                      <a:pt x="32" y="8"/>
                    </a:cubicBezTo>
                    <a:cubicBezTo>
                      <a:pt x="32" y="8"/>
                      <a:pt x="32" y="8"/>
                      <a:pt x="32" y="9"/>
                    </a:cubicBezTo>
                    <a:cubicBezTo>
                      <a:pt x="33" y="8"/>
                      <a:pt x="34" y="8"/>
                      <a:pt x="34" y="7"/>
                    </a:cubicBezTo>
                    <a:close/>
                    <a:moveTo>
                      <a:pt x="26" y="4"/>
                    </a:moveTo>
                    <a:cubicBezTo>
                      <a:pt x="26" y="4"/>
                      <a:pt x="26" y="4"/>
                      <a:pt x="26" y="4"/>
                    </a:cubicBezTo>
                    <a:cubicBezTo>
                      <a:pt x="25" y="4"/>
                      <a:pt x="24" y="4"/>
                      <a:pt x="24" y="4"/>
                    </a:cubicBezTo>
                    <a:cubicBezTo>
                      <a:pt x="24" y="11"/>
                      <a:pt x="24" y="11"/>
                      <a:pt x="24" y="11"/>
                    </a:cubicBezTo>
                    <a:cubicBezTo>
                      <a:pt x="26" y="11"/>
                      <a:pt x="28" y="11"/>
                      <a:pt x="30" y="10"/>
                    </a:cubicBezTo>
                    <a:cubicBezTo>
                      <a:pt x="30" y="10"/>
                      <a:pt x="30" y="10"/>
                      <a:pt x="31" y="10"/>
                    </a:cubicBezTo>
                    <a:cubicBezTo>
                      <a:pt x="30" y="9"/>
                      <a:pt x="30" y="9"/>
                      <a:pt x="30" y="9"/>
                    </a:cubicBezTo>
                    <a:cubicBezTo>
                      <a:pt x="29" y="6"/>
                      <a:pt x="27" y="5"/>
                      <a:pt x="26" y="4"/>
                    </a:cubicBezTo>
                    <a:close/>
                    <a:moveTo>
                      <a:pt x="22" y="4"/>
                    </a:moveTo>
                    <a:cubicBezTo>
                      <a:pt x="22" y="4"/>
                      <a:pt x="22" y="4"/>
                      <a:pt x="22" y="4"/>
                    </a:cubicBezTo>
                    <a:cubicBezTo>
                      <a:pt x="21" y="4"/>
                      <a:pt x="20" y="4"/>
                      <a:pt x="19" y="4"/>
                    </a:cubicBezTo>
                    <a:cubicBezTo>
                      <a:pt x="18" y="5"/>
                      <a:pt x="17" y="6"/>
                      <a:pt x="15" y="9"/>
                    </a:cubicBezTo>
                    <a:cubicBezTo>
                      <a:pt x="15" y="9"/>
                      <a:pt x="15" y="9"/>
                      <a:pt x="15" y="10"/>
                    </a:cubicBezTo>
                    <a:cubicBezTo>
                      <a:pt x="15" y="10"/>
                      <a:pt x="15" y="10"/>
                      <a:pt x="16" y="10"/>
                    </a:cubicBezTo>
                    <a:cubicBezTo>
                      <a:pt x="18" y="11"/>
                      <a:pt x="20" y="11"/>
                      <a:pt x="22" y="11"/>
                    </a:cubicBezTo>
                    <a:cubicBezTo>
                      <a:pt x="22" y="4"/>
                      <a:pt x="22" y="4"/>
                      <a:pt x="22" y="4"/>
                    </a:cubicBezTo>
                    <a:close/>
                    <a:moveTo>
                      <a:pt x="15" y="5"/>
                    </a:moveTo>
                    <a:cubicBezTo>
                      <a:pt x="15" y="5"/>
                      <a:pt x="15" y="5"/>
                      <a:pt x="15" y="5"/>
                    </a:cubicBezTo>
                    <a:cubicBezTo>
                      <a:pt x="14" y="6"/>
                      <a:pt x="12" y="7"/>
                      <a:pt x="11" y="7"/>
                    </a:cubicBezTo>
                    <a:cubicBezTo>
                      <a:pt x="12" y="8"/>
                      <a:pt x="12" y="8"/>
                      <a:pt x="13" y="9"/>
                    </a:cubicBezTo>
                    <a:cubicBezTo>
                      <a:pt x="13" y="8"/>
                      <a:pt x="13" y="8"/>
                      <a:pt x="13" y="8"/>
                    </a:cubicBezTo>
                    <a:cubicBezTo>
                      <a:pt x="14" y="7"/>
                      <a:pt x="14" y="6"/>
                      <a:pt x="15" y="5"/>
                    </a:cubicBezTo>
                    <a:close/>
                    <a:moveTo>
                      <a:pt x="9" y="9"/>
                    </a:moveTo>
                    <a:cubicBezTo>
                      <a:pt x="9" y="9"/>
                      <a:pt x="9" y="9"/>
                      <a:pt x="9" y="9"/>
                    </a:cubicBezTo>
                    <a:cubicBezTo>
                      <a:pt x="9" y="9"/>
                      <a:pt x="9" y="9"/>
                      <a:pt x="9" y="9"/>
                    </a:cubicBezTo>
                    <a:cubicBezTo>
                      <a:pt x="6" y="13"/>
                      <a:pt x="3" y="17"/>
                      <a:pt x="3" y="22"/>
                    </a:cubicBezTo>
                    <a:cubicBezTo>
                      <a:pt x="10" y="22"/>
                      <a:pt x="10" y="22"/>
                      <a:pt x="10" y="22"/>
                    </a:cubicBezTo>
                    <a:cubicBezTo>
                      <a:pt x="10" y="18"/>
                      <a:pt x="11" y="14"/>
                      <a:pt x="12" y="11"/>
                    </a:cubicBezTo>
                    <a:cubicBezTo>
                      <a:pt x="11" y="10"/>
                      <a:pt x="10" y="10"/>
                      <a:pt x="9" y="9"/>
                    </a:cubicBezTo>
                    <a:close/>
                    <a:moveTo>
                      <a:pt x="3" y="24"/>
                    </a:moveTo>
                    <a:cubicBezTo>
                      <a:pt x="3" y="24"/>
                      <a:pt x="3" y="24"/>
                      <a:pt x="3" y="24"/>
                    </a:cubicBezTo>
                    <a:cubicBezTo>
                      <a:pt x="3" y="29"/>
                      <a:pt x="6" y="34"/>
                      <a:pt x="9" y="37"/>
                    </a:cubicBezTo>
                    <a:cubicBezTo>
                      <a:pt x="9" y="37"/>
                      <a:pt x="9" y="37"/>
                      <a:pt x="9" y="37"/>
                    </a:cubicBezTo>
                    <a:cubicBezTo>
                      <a:pt x="10" y="37"/>
                      <a:pt x="11" y="36"/>
                      <a:pt x="12" y="36"/>
                    </a:cubicBezTo>
                    <a:cubicBezTo>
                      <a:pt x="11" y="32"/>
                      <a:pt x="10" y="28"/>
                      <a:pt x="10" y="24"/>
                    </a:cubicBezTo>
                    <a:cubicBezTo>
                      <a:pt x="3" y="24"/>
                      <a:pt x="3" y="24"/>
                      <a:pt x="3" y="24"/>
                    </a:cubicBezTo>
                    <a:close/>
                    <a:moveTo>
                      <a:pt x="11" y="39"/>
                    </a:moveTo>
                    <a:cubicBezTo>
                      <a:pt x="11" y="39"/>
                      <a:pt x="11" y="39"/>
                      <a:pt x="11" y="39"/>
                    </a:cubicBezTo>
                    <a:cubicBezTo>
                      <a:pt x="12" y="40"/>
                      <a:pt x="14" y="41"/>
                      <a:pt x="15" y="41"/>
                    </a:cubicBezTo>
                    <a:cubicBezTo>
                      <a:pt x="14" y="40"/>
                      <a:pt x="14" y="40"/>
                      <a:pt x="13" y="39"/>
                    </a:cubicBezTo>
                    <a:cubicBezTo>
                      <a:pt x="13" y="38"/>
                      <a:pt x="13" y="38"/>
                      <a:pt x="13" y="38"/>
                    </a:cubicBezTo>
                    <a:cubicBezTo>
                      <a:pt x="12" y="38"/>
                      <a:pt x="12" y="38"/>
                      <a:pt x="11" y="39"/>
                    </a:cubicBezTo>
                    <a:close/>
                    <a:moveTo>
                      <a:pt x="24" y="43"/>
                    </a:moveTo>
                    <a:cubicBezTo>
                      <a:pt x="24" y="43"/>
                      <a:pt x="24" y="43"/>
                      <a:pt x="24" y="43"/>
                    </a:cubicBezTo>
                    <a:cubicBezTo>
                      <a:pt x="24" y="43"/>
                      <a:pt x="25" y="43"/>
                      <a:pt x="26" y="42"/>
                    </a:cubicBezTo>
                    <a:cubicBezTo>
                      <a:pt x="27" y="41"/>
                      <a:pt x="29" y="40"/>
                      <a:pt x="30" y="38"/>
                    </a:cubicBezTo>
                    <a:cubicBezTo>
                      <a:pt x="30" y="37"/>
                      <a:pt x="30" y="37"/>
                      <a:pt x="31" y="37"/>
                    </a:cubicBezTo>
                    <a:cubicBezTo>
                      <a:pt x="30" y="37"/>
                      <a:pt x="30" y="37"/>
                      <a:pt x="30" y="36"/>
                    </a:cubicBezTo>
                    <a:cubicBezTo>
                      <a:pt x="28" y="36"/>
                      <a:pt x="26" y="35"/>
                      <a:pt x="24" y="35"/>
                    </a:cubicBezTo>
                    <a:cubicBezTo>
                      <a:pt x="24" y="43"/>
                      <a:pt x="24" y="43"/>
                      <a:pt x="24" y="43"/>
                    </a:cubicBezTo>
                    <a:close/>
                    <a:moveTo>
                      <a:pt x="30" y="41"/>
                    </a:moveTo>
                    <a:cubicBezTo>
                      <a:pt x="30" y="41"/>
                      <a:pt x="30" y="41"/>
                      <a:pt x="30" y="41"/>
                    </a:cubicBezTo>
                    <a:cubicBezTo>
                      <a:pt x="32" y="41"/>
                      <a:pt x="33" y="40"/>
                      <a:pt x="34" y="39"/>
                    </a:cubicBezTo>
                    <a:cubicBezTo>
                      <a:pt x="34" y="38"/>
                      <a:pt x="33" y="38"/>
                      <a:pt x="32" y="38"/>
                    </a:cubicBezTo>
                    <a:cubicBezTo>
                      <a:pt x="32" y="38"/>
                      <a:pt x="32" y="38"/>
                      <a:pt x="32" y="39"/>
                    </a:cubicBezTo>
                    <a:cubicBezTo>
                      <a:pt x="31" y="40"/>
                      <a:pt x="31" y="40"/>
                      <a:pt x="30" y="41"/>
                    </a:cubicBezTo>
                    <a:close/>
                    <a:moveTo>
                      <a:pt x="36" y="37"/>
                    </a:moveTo>
                    <a:cubicBezTo>
                      <a:pt x="36" y="37"/>
                      <a:pt x="36" y="37"/>
                      <a:pt x="36" y="37"/>
                    </a:cubicBezTo>
                    <a:cubicBezTo>
                      <a:pt x="37" y="37"/>
                      <a:pt x="37" y="37"/>
                      <a:pt x="37" y="37"/>
                    </a:cubicBezTo>
                    <a:cubicBezTo>
                      <a:pt x="40" y="34"/>
                      <a:pt x="42" y="29"/>
                      <a:pt x="42" y="24"/>
                    </a:cubicBezTo>
                    <a:cubicBezTo>
                      <a:pt x="35" y="24"/>
                      <a:pt x="35" y="24"/>
                      <a:pt x="35" y="24"/>
                    </a:cubicBezTo>
                    <a:cubicBezTo>
                      <a:pt x="35" y="28"/>
                      <a:pt x="35" y="32"/>
                      <a:pt x="33" y="36"/>
                    </a:cubicBezTo>
                    <a:cubicBezTo>
                      <a:pt x="34" y="36"/>
                      <a:pt x="35" y="37"/>
                      <a:pt x="36" y="37"/>
                    </a:cubicBezTo>
                    <a:close/>
                    <a:moveTo>
                      <a:pt x="31" y="12"/>
                    </a:moveTo>
                    <a:cubicBezTo>
                      <a:pt x="31" y="12"/>
                      <a:pt x="31" y="12"/>
                      <a:pt x="31" y="12"/>
                    </a:cubicBezTo>
                    <a:cubicBezTo>
                      <a:pt x="31" y="12"/>
                      <a:pt x="31" y="12"/>
                      <a:pt x="31" y="12"/>
                    </a:cubicBezTo>
                    <a:cubicBezTo>
                      <a:pt x="28" y="13"/>
                      <a:pt x="26" y="13"/>
                      <a:pt x="24" y="13"/>
                    </a:cubicBezTo>
                    <a:cubicBezTo>
                      <a:pt x="24" y="22"/>
                      <a:pt x="24" y="22"/>
                      <a:pt x="24" y="22"/>
                    </a:cubicBezTo>
                    <a:cubicBezTo>
                      <a:pt x="33" y="22"/>
                      <a:pt x="33" y="22"/>
                      <a:pt x="33" y="22"/>
                    </a:cubicBezTo>
                    <a:cubicBezTo>
                      <a:pt x="33" y="18"/>
                      <a:pt x="33" y="15"/>
                      <a:pt x="31" y="12"/>
                    </a:cubicBezTo>
                    <a:close/>
                    <a:moveTo>
                      <a:pt x="22" y="13"/>
                    </a:moveTo>
                    <a:cubicBezTo>
                      <a:pt x="22" y="13"/>
                      <a:pt x="22" y="13"/>
                      <a:pt x="22" y="13"/>
                    </a:cubicBezTo>
                    <a:cubicBezTo>
                      <a:pt x="19" y="13"/>
                      <a:pt x="17" y="13"/>
                      <a:pt x="15" y="12"/>
                    </a:cubicBezTo>
                    <a:cubicBezTo>
                      <a:pt x="15" y="12"/>
                      <a:pt x="14" y="12"/>
                      <a:pt x="14" y="12"/>
                    </a:cubicBezTo>
                    <a:cubicBezTo>
                      <a:pt x="13" y="15"/>
                      <a:pt x="12" y="18"/>
                      <a:pt x="12" y="22"/>
                    </a:cubicBezTo>
                    <a:cubicBezTo>
                      <a:pt x="22" y="22"/>
                      <a:pt x="22" y="22"/>
                      <a:pt x="22" y="22"/>
                    </a:cubicBezTo>
                    <a:cubicBezTo>
                      <a:pt x="22" y="13"/>
                      <a:pt x="22" y="13"/>
                      <a:pt x="22" y="13"/>
                    </a:cubicBezTo>
                    <a:close/>
                    <a:moveTo>
                      <a:pt x="22" y="33"/>
                    </a:moveTo>
                    <a:cubicBezTo>
                      <a:pt x="22" y="33"/>
                      <a:pt x="22" y="33"/>
                      <a:pt x="22" y="33"/>
                    </a:cubicBezTo>
                    <a:cubicBezTo>
                      <a:pt x="22" y="24"/>
                      <a:pt x="22" y="24"/>
                      <a:pt x="22" y="24"/>
                    </a:cubicBezTo>
                    <a:cubicBezTo>
                      <a:pt x="12" y="24"/>
                      <a:pt x="12" y="24"/>
                      <a:pt x="12" y="24"/>
                    </a:cubicBezTo>
                    <a:cubicBezTo>
                      <a:pt x="12" y="28"/>
                      <a:pt x="13" y="32"/>
                      <a:pt x="14" y="35"/>
                    </a:cubicBezTo>
                    <a:cubicBezTo>
                      <a:pt x="14" y="35"/>
                      <a:pt x="15" y="35"/>
                      <a:pt x="15" y="34"/>
                    </a:cubicBezTo>
                    <a:cubicBezTo>
                      <a:pt x="17" y="34"/>
                      <a:pt x="19" y="33"/>
                      <a:pt x="22" y="33"/>
                    </a:cubicBezTo>
                    <a:close/>
                    <a:moveTo>
                      <a:pt x="24" y="33"/>
                    </a:moveTo>
                    <a:cubicBezTo>
                      <a:pt x="24" y="33"/>
                      <a:pt x="24" y="33"/>
                      <a:pt x="24" y="33"/>
                    </a:cubicBezTo>
                    <a:cubicBezTo>
                      <a:pt x="26" y="33"/>
                      <a:pt x="28" y="34"/>
                      <a:pt x="31" y="34"/>
                    </a:cubicBezTo>
                    <a:cubicBezTo>
                      <a:pt x="31" y="35"/>
                      <a:pt x="31" y="35"/>
                      <a:pt x="31" y="35"/>
                    </a:cubicBezTo>
                    <a:cubicBezTo>
                      <a:pt x="33" y="32"/>
                      <a:pt x="33" y="28"/>
                      <a:pt x="33" y="24"/>
                    </a:cubicBezTo>
                    <a:cubicBezTo>
                      <a:pt x="24" y="24"/>
                      <a:pt x="24" y="24"/>
                      <a:pt x="24" y="24"/>
                    </a:cubicBezTo>
                    <a:cubicBezTo>
                      <a:pt x="24" y="33"/>
                      <a:pt x="24" y="33"/>
                      <a:pt x="24" y="33"/>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65"/>
              </a:p>
            </p:txBody>
          </p:sp>
        </p:grpSp>
        <p:sp>
          <p:nvSpPr>
            <p:cNvPr id="53" name="Rectangle 31">
              <a:extLst>
                <a:ext uri="{FF2B5EF4-FFF2-40B4-BE49-F238E27FC236}">
                  <a16:creationId xmlns="" xmlns:a16="http://schemas.microsoft.com/office/drawing/2014/main" id="{E9CEC844-BCDB-7F5C-2C9A-2556DC94F403}"/>
                </a:ext>
              </a:extLst>
            </p:cNvPr>
            <p:cNvSpPr>
              <a:spLocks noChangeArrowheads="1"/>
            </p:cNvSpPr>
            <p:nvPr/>
          </p:nvSpPr>
          <p:spPr bwMode="auto">
            <a:xfrm>
              <a:off x="3223" y="6465"/>
              <a:ext cx="3437"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2000" b="1" dirty="0">
                  <a:solidFill>
                    <a:srgbClr val="1B2F47"/>
                  </a:solidFill>
                  <a:latin typeface="微软雅黑" panose="020B0503020204020204" pitchFamily="34" charset="-122"/>
                  <a:ea typeface="微软雅黑" panose="020B0503020204020204" pitchFamily="34" charset="-122"/>
                  <a:cs typeface="Arial" panose="020B0604020202020204" pitchFamily="34" charset="0"/>
                </a:rPr>
                <a:t>出入口和要害部位的巡逻检查。</a:t>
              </a:r>
            </a:p>
          </p:txBody>
        </p:sp>
      </p:grpSp>
      <p:grpSp>
        <p:nvGrpSpPr>
          <p:cNvPr id="57" name="组合 56">
            <a:extLst>
              <a:ext uri="{FF2B5EF4-FFF2-40B4-BE49-F238E27FC236}">
                <a16:creationId xmlns="" xmlns:a16="http://schemas.microsoft.com/office/drawing/2014/main" id="{E3AA5851-9E70-C862-60D0-F5889F0FD3C2}"/>
              </a:ext>
            </a:extLst>
          </p:cNvPr>
          <p:cNvGrpSpPr/>
          <p:nvPr/>
        </p:nvGrpSpPr>
        <p:grpSpPr>
          <a:xfrm>
            <a:off x="4657725" y="2600964"/>
            <a:ext cx="1614805" cy="2417445"/>
            <a:chOff x="7525" y="4112"/>
            <a:chExt cx="2543" cy="3807"/>
          </a:xfrm>
        </p:grpSpPr>
        <p:grpSp>
          <p:nvGrpSpPr>
            <p:cNvPr id="58" name="组合 57">
              <a:extLst>
                <a:ext uri="{FF2B5EF4-FFF2-40B4-BE49-F238E27FC236}">
                  <a16:creationId xmlns="" xmlns:a16="http://schemas.microsoft.com/office/drawing/2014/main" id="{45E85B21-FBB5-E038-B86F-79063BB5CF43}"/>
                </a:ext>
              </a:extLst>
            </p:cNvPr>
            <p:cNvGrpSpPr/>
            <p:nvPr/>
          </p:nvGrpSpPr>
          <p:grpSpPr>
            <a:xfrm>
              <a:off x="8152" y="4112"/>
              <a:ext cx="1288" cy="2110"/>
              <a:chOff x="8670" y="4743"/>
              <a:chExt cx="1288" cy="2110"/>
            </a:xfrm>
          </p:grpSpPr>
          <p:sp>
            <p:nvSpPr>
              <p:cNvPr id="60" name="Shape 15582">
                <a:extLst>
                  <a:ext uri="{FF2B5EF4-FFF2-40B4-BE49-F238E27FC236}">
                    <a16:creationId xmlns="" xmlns:a16="http://schemas.microsoft.com/office/drawing/2014/main" id="{BFBD4A57-E5B6-1144-214B-E1AFD4724380}"/>
                  </a:ext>
                </a:extLst>
              </p:cNvPr>
              <p:cNvSpPr/>
              <p:nvPr/>
            </p:nvSpPr>
            <p:spPr>
              <a:xfrm rot="10800000">
                <a:off x="9148" y="6487"/>
                <a:ext cx="333" cy="367"/>
              </a:xfrm>
              <a:prstGeom prst="triangle">
                <a:avLst/>
              </a:prstGeom>
              <a:solidFill>
                <a:srgbClr val="E74127"/>
              </a:solidFill>
              <a:ln w="12700" cap="flat">
                <a:noFill/>
                <a:miter lim="400000"/>
              </a:ln>
              <a:effectLst/>
            </p:spPr>
            <p:txBody>
              <a:bodyPr wrap="square" lIns="0" tIns="0" rIns="0" bIns="0" numCol="1" anchor="ctr">
                <a:noAutofit/>
              </a:bodyPr>
              <a:lstStyle/>
              <a:p>
                <a:pPr algn="ctr" defTabSz="913765">
                  <a:defRPr>
                    <a:solidFill>
                      <a:srgbClr val="FFFFFF"/>
                    </a:solidFill>
                    <a:uFill>
                      <a:solidFill>
                        <a:srgbClr val="FFFFFF"/>
                      </a:solidFill>
                    </a:uFill>
                  </a:defRPr>
                </a:pPr>
                <a:endParaRPr sz="1865">
                  <a:solidFill>
                    <a:prstClr val="white"/>
                  </a:solidFill>
                  <a:uFill>
                    <a:solidFill>
                      <a:srgbClr val="FFFFFF"/>
                    </a:solidFill>
                  </a:uFill>
                  <a:cs typeface="+mn-ea"/>
                  <a:sym typeface="+mn-lt"/>
                </a:endParaRPr>
              </a:p>
            </p:txBody>
          </p:sp>
          <p:sp>
            <p:nvSpPr>
              <p:cNvPr id="61" name="矩形: 圆角 11">
                <a:extLst>
                  <a:ext uri="{FF2B5EF4-FFF2-40B4-BE49-F238E27FC236}">
                    <a16:creationId xmlns="" xmlns:a16="http://schemas.microsoft.com/office/drawing/2014/main" id="{72F5DE9F-9373-E8EF-B49E-762172AE330B}"/>
                  </a:ext>
                </a:extLst>
              </p:cNvPr>
              <p:cNvSpPr/>
              <p:nvPr/>
            </p:nvSpPr>
            <p:spPr>
              <a:xfrm>
                <a:off x="8670" y="4743"/>
                <a:ext cx="1289" cy="1306"/>
              </a:xfrm>
              <a:prstGeom prst="roundRect">
                <a:avLst>
                  <a:gd name="adj" fmla="val 5000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Freeform 362">
                <a:extLst>
                  <a:ext uri="{FF2B5EF4-FFF2-40B4-BE49-F238E27FC236}">
                    <a16:creationId xmlns="" xmlns:a16="http://schemas.microsoft.com/office/drawing/2014/main" id="{70D9EA7B-46E1-82BE-85D2-4D9D314D8E24}"/>
                  </a:ext>
                </a:extLst>
              </p:cNvPr>
              <p:cNvSpPr>
                <a:spLocks noEditPoints="1"/>
              </p:cNvSpPr>
              <p:nvPr/>
            </p:nvSpPr>
            <p:spPr bwMode="auto">
              <a:xfrm>
                <a:off x="9047" y="5131"/>
                <a:ext cx="535" cy="535"/>
              </a:xfrm>
              <a:custGeom>
                <a:avLst/>
                <a:gdLst>
                  <a:gd name="T0" fmla="*/ 111125 w 43"/>
                  <a:gd name="T1" fmla="*/ 101600 h 43"/>
                  <a:gd name="T2" fmla="*/ 123825 w 43"/>
                  <a:gd name="T3" fmla="*/ 60325 h 43"/>
                  <a:gd name="T4" fmla="*/ 120650 w 43"/>
                  <a:gd name="T5" fmla="*/ 38100 h 43"/>
                  <a:gd name="T6" fmla="*/ 104775 w 43"/>
                  <a:gd name="T7" fmla="*/ 19050 h 43"/>
                  <a:gd name="T8" fmla="*/ 85725 w 43"/>
                  <a:gd name="T9" fmla="*/ 3175 h 43"/>
                  <a:gd name="T10" fmla="*/ 19050 w 43"/>
                  <a:gd name="T11" fmla="*/ 19050 h 43"/>
                  <a:gd name="T12" fmla="*/ 0 w 43"/>
                  <a:gd name="T13" fmla="*/ 60325 h 43"/>
                  <a:gd name="T14" fmla="*/ 6350 w 43"/>
                  <a:gd name="T15" fmla="*/ 85725 h 43"/>
                  <a:gd name="T16" fmla="*/ 19050 w 43"/>
                  <a:gd name="T17" fmla="*/ 104775 h 43"/>
                  <a:gd name="T18" fmla="*/ 63500 w 43"/>
                  <a:gd name="T19" fmla="*/ 123825 h 43"/>
                  <a:gd name="T20" fmla="*/ 101600 w 43"/>
                  <a:gd name="T21" fmla="*/ 107950 h 43"/>
                  <a:gd name="T22" fmla="*/ 133350 w 43"/>
                  <a:gd name="T23" fmla="*/ 133350 h 43"/>
                  <a:gd name="T24" fmla="*/ 98425 w 43"/>
                  <a:gd name="T25" fmla="*/ 95250 h 43"/>
                  <a:gd name="T26" fmla="*/ 98425 w 43"/>
                  <a:gd name="T27" fmla="*/ 95250 h 43"/>
                  <a:gd name="T28" fmla="*/ 82550 w 43"/>
                  <a:gd name="T29" fmla="*/ 107950 h 43"/>
                  <a:gd name="T30" fmla="*/ 44450 w 43"/>
                  <a:gd name="T31" fmla="*/ 107950 h 43"/>
                  <a:gd name="T32" fmla="*/ 25400 w 43"/>
                  <a:gd name="T33" fmla="*/ 95250 h 43"/>
                  <a:gd name="T34" fmla="*/ 15875 w 43"/>
                  <a:gd name="T35" fmla="*/ 79375 h 43"/>
                  <a:gd name="T36" fmla="*/ 15875 w 43"/>
                  <a:gd name="T37" fmla="*/ 41275 h 43"/>
                  <a:gd name="T38" fmla="*/ 63500 w 43"/>
                  <a:gd name="T39" fmla="*/ 9525 h 43"/>
                  <a:gd name="T40" fmla="*/ 82550 w 43"/>
                  <a:gd name="T41" fmla="*/ 15875 h 43"/>
                  <a:gd name="T42" fmla="*/ 98425 w 43"/>
                  <a:gd name="T43" fmla="*/ 25400 h 43"/>
                  <a:gd name="T44" fmla="*/ 107950 w 43"/>
                  <a:gd name="T45" fmla="*/ 41275 h 43"/>
                  <a:gd name="T46" fmla="*/ 107950 w 43"/>
                  <a:gd name="T47" fmla="*/ 79375 h 43"/>
                  <a:gd name="T48" fmla="*/ 47625 w 43"/>
                  <a:gd name="T49" fmla="*/ 25400 h 43"/>
                  <a:gd name="T50" fmla="*/ 41275 w 43"/>
                  <a:gd name="T51" fmla="*/ 28575 h 43"/>
                  <a:gd name="T52" fmla="*/ 34925 w 43"/>
                  <a:gd name="T53" fmla="*/ 31750 h 43"/>
                  <a:gd name="T54" fmla="*/ 28575 w 43"/>
                  <a:gd name="T55" fmla="*/ 38100 h 43"/>
                  <a:gd name="T56" fmla="*/ 25400 w 43"/>
                  <a:gd name="T57" fmla="*/ 44450 h 43"/>
                  <a:gd name="T58" fmla="*/ 31750 w 43"/>
                  <a:gd name="T59" fmla="*/ 47625 h 43"/>
                  <a:gd name="T60" fmla="*/ 38100 w 43"/>
                  <a:gd name="T61" fmla="*/ 38100 h 43"/>
                  <a:gd name="T62" fmla="*/ 50800 w 43"/>
                  <a:gd name="T63" fmla="*/ 31750 h 43"/>
                  <a:gd name="T64" fmla="*/ 47625 w 43"/>
                  <a:gd name="T65" fmla="*/ 25400 h 43"/>
                  <a:gd name="T66" fmla="*/ 98425 w 43"/>
                  <a:gd name="T67" fmla="*/ 57150 h 43"/>
                  <a:gd name="T68" fmla="*/ 92075 w 43"/>
                  <a:gd name="T69" fmla="*/ 73025 h 43"/>
                  <a:gd name="T70" fmla="*/ 85725 w 43"/>
                  <a:gd name="T71" fmla="*/ 85725 h 43"/>
                  <a:gd name="T72" fmla="*/ 63500 w 43"/>
                  <a:gd name="T73" fmla="*/ 95250 h 43"/>
                  <a:gd name="T74" fmla="*/ 63500 w 43"/>
                  <a:gd name="T75" fmla="*/ 101600 h 43"/>
                  <a:gd name="T76" fmla="*/ 92075 w 43"/>
                  <a:gd name="T77" fmla="*/ 88900 h 43"/>
                  <a:gd name="T78" fmla="*/ 98425 w 43"/>
                  <a:gd name="T79" fmla="*/ 76200 h 43"/>
                  <a:gd name="T80" fmla="*/ 98425 w 43"/>
                  <a:gd name="T81" fmla="*/ 57150 h 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 h="43">
                    <a:moveTo>
                      <a:pt x="42" y="39"/>
                    </a:moveTo>
                    <a:cubicBezTo>
                      <a:pt x="35" y="32"/>
                      <a:pt x="35" y="32"/>
                      <a:pt x="35" y="32"/>
                    </a:cubicBezTo>
                    <a:cubicBezTo>
                      <a:pt x="36" y="30"/>
                      <a:pt x="37" y="28"/>
                      <a:pt x="38" y="27"/>
                    </a:cubicBezTo>
                    <a:cubicBezTo>
                      <a:pt x="38" y="24"/>
                      <a:pt x="39" y="22"/>
                      <a:pt x="39" y="19"/>
                    </a:cubicBezTo>
                    <a:cubicBezTo>
                      <a:pt x="39" y="17"/>
                      <a:pt x="39" y="14"/>
                      <a:pt x="38" y="12"/>
                    </a:cubicBezTo>
                    <a:cubicBezTo>
                      <a:pt x="38" y="12"/>
                      <a:pt x="38" y="12"/>
                      <a:pt x="38" y="12"/>
                    </a:cubicBezTo>
                    <a:cubicBezTo>
                      <a:pt x="37" y="10"/>
                      <a:pt x="35" y="7"/>
                      <a:pt x="33" y="6"/>
                    </a:cubicBezTo>
                    <a:cubicBezTo>
                      <a:pt x="33" y="6"/>
                      <a:pt x="33" y="6"/>
                      <a:pt x="33" y="6"/>
                    </a:cubicBezTo>
                    <a:cubicBezTo>
                      <a:pt x="32" y="4"/>
                      <a:pt x="29" y="2"/>
                      <a:pt x="27" y="1"/>
                    </a:cubicBezTo>
                    <a:cubicBezTo>
                      <a:pt x="27" y="1"/>
                      <a:pt x="27" y="1"/>
                      <a:pt x="27" y="1"/>
                    </a:cubicBezTo>
                    <a:cubicBezTo>
                      <a:pt x="25" y="0"/>
                      <a:pt x="22" y="0"/>
                      <a:pt x="20" y="0"/>
                    </a:cubicBezTo>
                    <a:cubicBezTo>
                      <a:pt x="14" y="0"/>
                      <a:pt x="9" y="2"/>
                      <a:pt x="6" y="6"/>
                    </a:cubicBezTo>
                    <a:cubicBezTo>
                      <a:pt x="4" y="7"/>
                      <a:pt x="3" y="9"/>
                      <a:pt x="2" y="12"/>
                    </a:cubicBezTo>
                    <a:cubicBezTo>
                      <a:pt x="1" y="14"/>
                      <a:pt x="0" y="17"/>
                      <a:pt x="0" y="19"/>
                    </a:cubicBezTo>
                    <a:cubicBezTo>
                      <a:pt x="0" y="22"/>
                      <a:pt x="1" y="24"/>
                      <a:pt x="2" y="27"/>
                    </a:cubicBezTo>
                    <a:cubicBezTo>
                      <a:pt x="2" y="27"/>
                      <a:pt x="2" y="27"/>
                      <a:pt x="2" y="27"/>
                    </a:cubicBezTo>
                    <a:cubicBezTo>
                      <a:pt x="3" y="29"/>
                      <a:pt x="4" y="31"/>
                      <a:pt x="6" y="33"/>
                    </a:cubicBezTo>
                    <a:cubicBezTo>
                      <a:pt x="6" y="33"/>
                      <a:pt x="6" y="33"/>
                      <a:pt x="6" y="33"/>
                    </a:cubicBezTo>
                    <a:cubicBezTo>
                      <a:pt x="8" y="35"/>
                      <a:pt x="10" y="36"/>
                      <a:pt x="12" y="37"/>
                    </a:cubicBezTo>
                    <a:cubicBezTo>
                      <a:pt x="15" y="38"/>
                      <a:pt x="17" y="39"/>
                      <a:pt x="20" y="39"/>
                    </a:cubicBezTo>
                    <a:cubicBezTo>
                      <a:pt x="22" y="39"/>
                      <a:pt x="25" y="38"/>
                      <a:pt x="27" y="37"/>
                    </a:cubicBezTo>
                    <a:cubicBezTo>
                      <a:pt x="29" y="36"/>
                      <a:pt x="31" y="35"/>
                      <a:pt x="32" y="34"/>
                    </a:cubicBezTo>
                    <a:cubicBezTo>
                      <a:pt x="40" y="42"/>
                      <a:pt x="40" y="42"/>
                      <a:pt x="40" y="42"/>
                    </a:cubicBezTo>
                    <a:cubicBezTo>
                      <a:pt x="40" y="43"/>
                      <a:pt x="42" y="43"/>
                      <a:pt x="42" y="42"/>
                    </a:cubicBezTo>
                    <a:cubicBezTo>
                      <a:pt x="43" y="41"/>
                      <a:pt x="43" y="40"/>
                      <a:pt x="42" y="39"/>
                    </a:cubicBezTo>
                    <a:close/>
                    <a:moveTo>
                      <a:pt x="31" y="30"/>
                    </a:moveTo>
                    <a:cubicBezTo>
                      <a:pt x="31" y="30"/>
                      <a:pt x="31" y="30"/>
                      <a:pt x="31" y="30"/>
                    </a:cubicBezTo>
                    <a:cubicBezTo>
                      <a:pt x="31" y="30"/>
                      <a:pt x="31" y="30"/>
                      <a:pt x="31" y="30"/>
                    </a:cubicBezTo>
                    <a:cubicBezTo>
                      <a:pt x="31" y="30"/>
                      <a:pt x="31" y="30"/>
                      <a:pt x="31" y="30"/>
                    </a:cubicBezTo>
                    <a:cubicBezTo>
                      <a:pt x="29" y="32"/>
                      <a:pt x="28" y="33"/>
                      <a:pt x="26" y="34"/>
                    </a:cubicBezTo>
                    <a:cubicBezTo>
                      <a:pt x="24" y="35"/>
                      <a:pt x="22" y="35"/>
                      <a:pt x="20" y="35"/>
                    </a:cubicBezTo>
                    <a:cubicBezTo>
                      <a:pt x="18" y="35"/>
                      <a:pt x="15" y="35"/>
                      <a:pt x="14" y="34"/>
                    </a:cubicBezTo>
                    <a:cubicBezTo>
                      <a:pt x="12" y="33"/>
                      <a:pt x="10" y="32"/>
                      <a:pt x="8" y="30"/>
                    </a:cubicBezTo>
                    <a:cubicBezTo>
                      <a:pt x="8" y="30"/>
                      <a:pt x="8" y="30"/>
                      <a:pt x="8" y="30"/>
                    </a:cubicBezTo>
                    <a:cubicBezTo>
                      <a:pt x="7" y="29"/>
                      <a:pt x="6" y="27"/>
                      <a:pt x="5" y="25"/>
                    </a:cubicBezTo>
                    <a:cubicBezTo>
                      <a:pt x="5" y="25"/>
                      <a:pt x="5" y="25"/>
                      <a:pt x="5" y="25"/>
                    </a:cubicBezTo>
                    <a:cubicBezTo>
                      <a:pt x="4" y="23"/>
                      <a:pt x="4" y="21"/>
                      <a:pt x="4" y="19"/>
                    </a:cubicBezTo>
                    <a:cubicBezTo>
                      <a:pt x="4" y="17"/>
                      <a:pt x="4" y="15"/>
                      <a:pt x="5" y="13"/>
                    </a:cubicBezTo>
                    <a:cubicBezTo>
                      <a:pt x="6" y="11"/>
                      <a:pt x="7" y="10"/>
                      <a:pt x="8" y="8"/>
                    </a:cubicBezTo>
                    <a:cubicBezTo>
                      <a:pt x="11" y="5"/>
                      <a:pt x="15" y="3"/>
                      <a:pt x="20" y="3"/>
                    </a:cubicBezTo>
                    <a:cubicBezTo>
                      <a:pt x="22" y="3"/>
                      <a:pt x="24" y="4"/>
                      <a:pt x="26" y="5"/>
                    </a:cubicBezTo>
                    <a:cubicBezTo>
                      <a:pt x="26" y="5"/>
                      <a:pt x="26" y="5"/>
                      <a:pt x="26" y="5"/>
                    </a:cubicBezTo>
                    <a:cubicBezTo>
                      <a:pt x="28" y="5"/>
                      <a:pt x="29" y="7"/>
                      <a:pt x="31" y="8"/>
                    </a:cubicBezTo>
                    <a:cubicBezTo>
                      <a:pt x="31" y="8"/>
                      <a:pt x="31" y="8"/>
                      <a:pt x="31" y="8"/>
                    </a:cubicBezTo>
                    <a:cubicBezTo>
                      <a:pt x="32" y="10"/>
                      <a:pt x="33" y="11"/>
                      <a:pt x="34" y="13"/>
                    </a:cubicBezTo>
                    <a:cubicBezTo>
                      <a:pt x="34" y="13"/>
                      <a:pt x="34" y="13"/>
                      <a:pt x="34" y="13"/>
                    </a:cubicBezTo>
                    <a:cubicBezTo>
                      <a:pt x="35" y="15"/>
                      <a:pt x="35" y="17"/>
                      <a:pt x="35" y="19"/>
                    </a:cubicBezTo>
                    <a:cubicBezTo>
                      <a:pt x="35" y="21"/>
                      <a:pt x="35" y="23"/>
                      <a:pt x="34" y="25"/>
                    </a:cubicBezTo>
                    <a:cubicBezTo>
                      <a:pt x="33" y="27"/>
                      <a:pt x="32" y="29"/>
                      <a:pt x="31" y="30"/>
                    </a:cubicBezTo>
                    <a:close/>
                    <a:moveTo>
                      <a:pt x="15" y="8"/>
                    </a:moveTo>
                    <a:cubicBezTo>
                      <a:pt x="15" y="8"/>
                      <a:pt x="15" y="8"/>
                      <a:pt x="15" y="8"/>
                    </a:cubicBezTo>
                    <a:cubicBezTo>
                      <a:pt x="14" y="8"/>
                      <a:pt x="13" y="8"/>
                      <a:pt x="13" y="9"/>
                    </a:cubicBezTo>
                    <a:cubicBezTo>
                      <a:pt x="12" y="9"/>
                      <a:pt x="11" y="10"/>
                      <a:pt x="11" y="10"/>
                    </a:cubicBezTo>
                    <a:cubicBezTo>
                      <a:pt x="11" y="10"/>
                      <a:pt x="11" y="10"/>
                      <a:pt x="11" y="10"/>
                    </a:cubicBezTo>
                    <a:cubicBezTo>
                      <a:pt x="11" y="10"/>
                      <a:pt x="11" y="10"/>
                      <a:pt x="11" y="10"/>
                    </a:cubicBezTo>
                    <a:cubicBezTo>
                      <a:pt x="10" y="11"/>
                      <a:pt x="10" y="12"/>
                      <a:pt x="9" y="12"/>
                    </a:cubicBezTo>
                    <a:cubicBezTo>
                      <a:pt x="9" y="12"/>
                      <a:pt x="9" y="12"/>
                      <a:pt x="9" y="12"/>
                    </a:cubicBezTo>
                    <a:cubicBezTo>
                      <a:pt x="9" y="13"/>
                      <a:pt x="8" y="14"/>
                      <a:pt x="8" y="14"/>
                    </a:cubicBezTo>
                    <a:cubicBezTo>
                      <a:pt x="8" y="15"/>
                      <a:pt x="8" y="16"/>
                      <a:pt x="9" y="16"/>
                    </a:cubicBezTo>
                    <a:cubicBezTo>
                      <a:pt x="9" y="16"/>
                      <a:pt x="10" y="16"/>
                      <a:pt x="10" y="15"/>
                    </a:cubicBezTo>
                    <a:cubicBezTo>
                      <a:pt x="10" y="15"/>
                      <a:pt x="11" y="14"/>
                      <a:pt x="11" y="13"/>
                    </a:cubicBezTo>
                    <a:cubicBezTo>
                      <a:pt x="11" y="13"/>
                      <a:pt x="12" y="12"/>
                      <a:pt x="12" y="12"/>
                    </a:cubicBezTo>
                    <a:cubicBezTo>
                      <a:pt x="13" y="11"/>
                      <a:pt x="13" y="11"/>
                      <a:pt x="14" y="11"/>
                    </a:cubicBezTo>
                    <a:cubicBezTo>
                      <a:pt x="14" y="10"/>
                      <a:pt x="15" y="10"/>
                      <a:pt x="16" y="10"/>
                    </a:cubicBezTo>
                    <a:cubicBezTo>
                      <a:pt x="16" y="9"/>
                      <a:pt x="16" y="9"/>
                      <a:pt x="16" y="8"/>
                    </a:cubicBezTo>
                    <a:cubicBezTo>
                      <a:pt x="16" y="8"/>
                      <a:pt x="15" y="8"/>
                      <a:pt x="15" y="8"/>
                    </a:cubicBezTo>
                    <a:close/>
                    <a:moveTo>
                      <a:pt x="31" y="18"/>
                    </a:moveTo>
                    <a:cubicBezTo>
                      <a:pt x="31" y="18"/>
                      <a:pt x="31" y="18"/>
                      <a:pt x="31" y="18"/>
                    </a:cubicBezTo>
                    <a:cubicBezTo>
                      <a:pt x="31" y="18"/>
                      <a:pt x="30" y="19"/>
                      <a:pt x="30" y="19"/>
                    </a:cubicBezTo>
                    <a:cubicBezTo>
                      <a:pt x="30" y="21"/>
                      <a:pt x="30" y="22"/>
                      <a:pt x="29" y="23"/>
                    </a:cubicBezTo>
                    <a:cubicBezTo>
                      <a:pt x="29" y="23"/>
                      <a:pt x="29" y="23"/>
                      <a:pt x="29" y="23"/>
                    </a:cubicBezTo>
                    <a:cubicBezTo>
                      <a:pt x="29" y="25"/>
                      <a:pt x="28" y="26"/>
                      <a:pt x="27" y="27"/>
                    </a:cubicBezTo>
                    <a:cubicBezTo>
                      <a:pt x="26" y="28"/>
                      <a:pt x="25" y="28"/>
                      <a:pt x="24" y="29"/>
                    </a:cubicBezTo>
                    <a:cubicBezTo>
                      <a:pt x="22" y="29"/>
                      <a:pt x="21" y="30"/>
                      <a:pt x="20" y="30"/>
                    </a:cubicBezTo>
                    <a:cubicBezTo>
                      <a:pt x="19" y="30"/>
                      <a:pt x="19" y="30"/>
                      <a:pt x="19" y="31"/>
                    </a:cubicBezTo>
                    <a:cubicBezTo>
                      <a:pt x="19" y="31"/>
                      <a:pt x="19" y="32"/>
                      <a:pt x="20" y="32"/>
                    </a:cubicBezTo>
                    <a:cubicBezTo>
                      <a:pt x="21" y="32"/>
                      <a:pt x="23" y="31"/>
                      <a:pt x="24" y="31"/>
                    </a:cubicBezTo>
                    <a:cubicBezTo>
                      <a:pt x="26" y="30"/>
                      <a:pt x="27" y="29"/>
                      <a:pt x="29" y="28"/>
                    </a:cubicBezTo>
                    <a:cubicBezTo>
                      <a:pt x="30" y="27"/>
                      <a:pt x="31" y="26"/>
                      <a:pt x="31" y="24"/>
                    </a:cubicBezTo>
                    <a:cubicBezTo>
                      <a:pt x="31" y="24"/>
                      <a:pt x="31" y="24"/>
                      <a:pt x="31" y="24"/>
                    </a:cubicBezTo>
                    <a:cubicBezTo>
                      <a:pt x="32" y="23"/>
                      <a:pt x="32" y="21"/>
                      <a:pt x="32" y="19"/>
                    </a:cubicBezTo>
                    <a:cubicBezTo>
                      <a:pt x="32" y="19"/>
                      <a:pt x="32" y="18"/>
                      <a:pt x="31" y="18"/>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65"/>
              </a:p>
            </p:txBody>
          </p:sp>
        </p:grpSp>
        <p:sp>
          <p:nvSpPr>
            <p:cNvPr id="59" name="Rectangle 31">
              <a:extLst>
                <a:ext uri="{FF2B5EF4-FFF2-40B4-BE49-F238E27FC236}">
                  <a16:creationId xmlns="" xmlns:a16="http://schemas.microsoft.com/office/drawing/2014/main" id="{30C658BF-7EBF-3A62-B887-504158F8C349}"/>
                </a:ext>
              </a:extLst>
            </p:cNvPr>
            <p:cNvSpPr>
              <a:spLocks noChangeArrowheads="1"/>
            </p:cNvSpPr>
            <p:nvPr/>
          </p:nvSpPr>
          <p:spPr bwMode="auto">
            <a:xfrm>
              <a:off x="7525" y="6465"/>
              <a:ext cx="2543"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2000" b="1" dirty="0">
                  <a:solidFill>
                    <a:srgbClr val="1B2F47"/>
                  </a:solidFill>
                  <a:latin typeface="微软雅黑" panose="020B0503020204020204" pitchFamily="34" charset="-122"/>
                  <a:ea typeface="微软雅黑" panose="020B0503020204020204" pitchFamily="34" charset="-122"/>
                  <a:cs typeface="Arial" panose="020B0604020202020204" pitchFamily="34" charset="0"/>
                </a:rPr>
                <a:t>防盗设施、设备应用。</a:t>
              </a:r>
            </a:p>
          </p:txBody>
        </p:sp>
      </p:grpSp>
      <p:grpSp>
        <p:nvGrpSpPr>
          <p:cNvPr id="63" name="组合 62">
            <a:extLst>
              <a:ext uri="{FF2B5EF4-FFF2-40B4-BE49-F238E27FC236}">
                <a16:creationId xmlns="" xmlns:a16="http://schemas.microsoft.com/office/drawing/2014/main" id="{9588E83F-2403-0BCA-E9A4-D03BAEE7261B}"/>
              </a:ext>
            </a:extLst>
          </p:cNvPr>
          <p:cNvGrpSpPr/>
          <p:nvPr/>
        </p:nvGrpSpPr>
        <p:grpSpPr>
          <a:xfrm>
            <a:off x="8489950" y="2602865"/>
            <a:ext cx="1551940" cy="1953260"/>
            <a:chOff x="14915" y="4099"/>
            <a:chExt cx="2444" cy="3076"/>
          </a:xfrm>
        </p:grpSpPr>
        <p:sp>
          <p:nvSpPr>
            <p:cNvPr id="64" name="Shape 15596">
              <a:extLst>
                <a:ext uri="{FF2B5EF4-FFF2-40B4-BE49-F238E27FC236}">
                  <a16:creationId xmlns="" xmlns:a16="http://schemas.microsoft.com/office/drawing/2014/main" id="{24B3CB03-7F04-51FC-DF9C-65F2E8A97534}"/>
                </a:ext>
              </a:extLst>
            </p:cNvPr>
            <p:cNvSpPr/>
            <p:nvPr/>
          </p:nvSpPr>
          <p:spPr>
            <a:xfrm rot="10800000">
              <a:off x="15971" y="5843"/>
              <a:ext cx="333" cy="367"/>
            </a:xfrm>
            <a:prstGeom prst="triangle">
              <a:avLst/>
            </a:prstGeom>
            <a:solidFill>
              <a:srgbClr val="E74127"/>
            </a:solidFill>
            <a:ln w="12700" cap="flat">
              <a:noFill/>
              <a:miter lim="400000"/>
            </a:ln>
            <a:effectLst/>
          </p:spPr>
          <p:txBody>
            <a:bodyPr wrap="square" lIns="0" tIns="0" rIns="0" bIns="0" numCol="1" anchor="ctr">
              <a:noAutofit/>
            </a:bodyPr>
            <a:lstStyle/>
            <a:p>
              <a:pPr algn="ctr" defTabSz="913765">
                <a:defRPr>
                  <a:solidFill>
                    <a:srgbClr val="FFFFFF"/>
                  </a:solidFill>
                  <a:uFill>
                    <a:solidFill>
                      <a:srgbClr val="FFFFFF"/>
                    </a:solidFill>
                  </a:uFill>
                </a:defRPr>
              </a:pPr>
              <a:endParaRPr sz="1865">
                <a:solidFill>
                  <a:prstClr val="white"/>
                </a:solidFill>
                <a:uFill>
                  <a:solidFill>
                    <a:srgbClr val="FFFFFF"/>
                  </a:solidFill>
                </a:uFill>
                <a:cs typeface="+mn-ea"/>
                <a:sym typeface="+mn-lt"/>
              </a:endParaRPr>
            </a:p>
          </p:txBody>
        </p:sp>
        <p:grpSp>
          <p:nvGrpSpPr>
            <p:cNvPr id="65" name="组合 64">
              <a:extLst>
                <a:ext uri="{FF2B5EF4-FFF2-40B4-BE49-F238E27FC236}">
                  <a16:creationId xmlns="" xmlns:a16="http://schemas.microsoft.com/office/drawing/2014/main" id="{819BA9D3-78EC-BF18-1008-99A0C055F7F6}"/>
                </a:ext>
              </a:extLst>
            </p:cNvPr>
            <p:cNvGrpSpPr/>
            <p:nvPr/>
          </p:nvGrpSpPr>
          <p:grpSpPr>
            <a:xfrm>
              <a:off x="15493" y="4099"/>
              <a:ext cx="1288" cy="1306"/>
              <a:chOff x="14791" y="2218"/>
              <a:chExt cx="1288" cy="1306"/>
            </a:xfrm>
          </p:grpSpPr>
          <p:sp>
            <p:nvSpPr>
              <p:cNvPr id="67" name="矩形: 圆角 11">
                <a:extLst>
                  <a:ext uri="{FF2B5EF4-FFF2-40B4-BE49-F238E27FC236}">
                    <a16:creationId xmlns="" xmlns:a16="http://schemas.microsoft.com/office/drawing/2014/main" id="{26532230-D21B-7FE8-B1C5-6864A9516FB7}"/>
                  </a:ext>
                </a:extLst>
              </p:cNvPr>
              <p:cNvSpPr/>
              <p:nvPr/>
            </p:nvSpPr>
            <p:spPr>
              <a:xfrm>
                <a:off x="14791" y="2218"/>
                <a:ext cx="1289" cy="1306"/>
              </a:xfrm>
              <a:prstGeom prst="roundRect">
                <a:avLst>
                  <a:gd name="adj" fmla="val 5000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Freeform 37">
                <a:extLst>
                  <a:ext uri="{FF2B5EF4-FFF2-40B4-BE49-F238E27FC236}">
                    <a16:creationId xmlns="" xmlns:a16="http://schemas.microsoft.com/office/drawing/2014/main" id="{2DA4B90A-2D47-6276-C5C0-71921BC3B7C3}"/>
                  </a:ext>
                </a:extLst>
              </p:cNvPr>
              <p:cNvSpPr>
                <a:spLocks noEditPoints="1"/>
              </p:cNvSpPr>
              <p:nvPr/>
            </p:nvSpPr>
            <p:spPr bwMode="auto">
              <a:xfrm>
                <a:off x="15079" y="2519"/>
                <a:ext cx="523" cy="622"/>
              </a:xfrm>
              <a:custGeom>
                <a:avLst/>
                <a:gdLst>
                  <a:gd name="T0" fmla="*/ 120650 w 42"/>
                  <a:gd name="T1" fmla="*/ 25400 h 50"/>
                  <a:gd name="T2" fmla="*/ 60325 w 42"/>
                  <a:gd name="T3" fmla="*/ 28575 h 50"/>
                  <a:gd name="T4" fmla="*/ 28575 w 42"/>
                  <a:gd name="T5" fmla="*/ 107950 h 50"/>
                  <a:gd name="T6" fmla="*/ 47625 w 42"/>
                  <a:gd name="T7" fmla="*/ 114300 h 50"/>
                  <a:gd name="T8" fmla="*/ 47625 w 42"/>
                  <a:gd name="T9" fmla="*/ 25400 h 50"/>
                  <a:gd name="T10" fmla="*/ 47625 w 42"/>
                  <a:gd name="T11" fmla="*/ 25400 h 50"/>
                  <a:gd name="T12" fmla="*/ 47625 w 42"/>
                  <a:gd name="T13" fmla="*/ 25400 h 50"/>
                  <a:gd name="T14" fmla="*/ 47625 w 42"/>
                  <a:gd name="T15" fmla="*/ 25400 h 50"/>
                  <a:gd name="T16" fmla="*/ 47625 w 42"/>
                  <a:gd name="T17" fmla="*/ 22225 h 50"/>
                  <a:gd name="T18" fmla="*/ 47625 w 42"/>
                  <a:gd name="T19" fmla="*/ 22225 h 50"/>
                  <a:gd name="T20" fmla="*/ 47625 w 42"/>
                  <a:gd name="T21" fmla="*/ 22225 h 50"/>
                  <a:gd name="T22" fmla="*/ 47625 w 42"/>
                  <a:gd name="T23" fmla="*/ 22225 h 50"/>
                  <a:gd name="T24" fmla="*/ 47625 w 42"/>
                  <a:gd name="T25" fmla="*/ 22225 h 50"/>
                  <a:gd name="T26" fmla="*/ 47625 w 42"/>
                  <a:gd name="T27" fmla="*/ 22225 h 50"/>
                  <a:gd name="T28" fmla="*/ 47625 w 42"/>
                  <a:gd name="T29" fmla="*/ 22225 h 50"/>
                  <a:gd name="T30" fmla="*/ 47625 w 42"/>
                  <a:gd name="T31" fmla="*/ 22225 h 50"/>
                  <a:gd name="T32" fmla="*/ 47625 w 42"/>
                  <a:gd name="T33" fmla="*/ 22225 h 50"/>
                  <a:gd name="T34" fmla="*/ 47625 w 42"/>
                  <a:gd name="T35" fmla="*/ 22225 h 50"/>
                  <a:gd name="T36" fmla="*/ 47625 w 42"/>
                  <a:gd name="T37" fmla="*/ 22225 h 50"/>
                  <a:gd name="T38" fmla="*/ 47625 w 42"/>
                  <a:gd name="T39" fmla="*/ 22225 h 50"/>
                  <a:gd name="T40" fmla="*/ 47625 w 42"/>
                  <a:gd name="T41" fmla="*/ 22225 h 50"/>
                  <a:gd name="T42" fmla="*/ 47625 w 42"/>
                  <a:gd name="T43" fmla="*/ 19050 h 50"/>
                  <a:gd name="T44" fmla="*/ 47625 w 42"/>
                  <a:gd name="T45" fmla="*/ 19050 h 50"/>
                  <a:gd name="T46" fmla="*/ 47625 w 42"/>
                  <a:gd name="T47" fmla="*/ 19050 h 50"/>
                  <a:gd name="T48" fmla="*/ 47625 w 42"/>
                  <a:gd name="T49" fmla="*/ 19050 h 50"/>
                  <a:gd name="T50" fmla="*/ 47625 w 42"/>
                  <a:gd name="T51" fmla="*/ 19050 h 50"/>
                  <a:gd name="T52" fmla="*/ 47625 w 42"/>
                  <a:gd name="T53" fmla="*/ 19050 h 50"/>
                  <a:gd name="T54" fmla="*/ 50800 w 42"/>
                  <a:gd name="T55" fmla="*/ 19050 h 50"/>
                  <a:gd name="T56" fmla="*/ 50800 w 42"/>
                  <a:gd name="T57" fmla="*/ 19050 h 50"/>
                  <a:gd name="T58" fmla="*/ 50800 w 42"/>
                  <a:gd name="T59" fmla="*/ 19050 h 50"/>
                  <a:gd name="T60" fmla="*/ 50800 w 42"/>
                  <a:gd name="T61" fmla="*/ 19050 h 50"/>
                  <a:gd name="T62" fmla="*/ 50800 w 42"/>
                  <a:gd name="T63" fmla="*/ 19050 h 50"/>
                  <a:gd name="T64" fmla="*/ 123825 w 42"/>
                  <a:gd name="T65" fmla="*/ 0 h 50"/>
                  <a:gd name="T66" fmla="*/ 130175 w 42"/>
                  <a:gd name="T67" fmla="*/ 6350 h 50"/>
                  <a:gd name="T68" fmla="*/ 133350 w 42"/>
                  <a:gd name="T69" fmla="*/ 117475 h 50"/>
                  <a:gd name="T70" fmla="*/ 123825 w 42"/>
                  <a:gd name="T71" fmla="*/ 133350 h 50"/>
                  <a:gd name="T72" fmla="*/ 82550 w 42"/>
                  <a:gd name="T73" fmla="*/ 133350 h 50"/>
                  <a:gd name="T74" fmla="*/ 82550 w 42"/>
                  <a:gd name="T75" fmla="*/ 98425 h 50"/>
                  <a:gd name="T76" fmla="*/ 120650 w 42"/>
                  <a:gd name="T77" fmla="*/ 95250 h 50"/>
                  <a:gd name="T78" fmla="*/ 60325 w 42"/>
                  <a:gd name="T79" fmla="*/ 47625 h 50"/>
                  <a:gd name="T80" fmla="*/ 60325 w 42"/>
                  <a:gd name="T81" fmla="*/ 133350 h 50"/>
                  <a:gd name="T82" fmla="*/ 50800 w 42"/>
                  <a:gd name="T83" fmla="*/ 152400 h 50"/>
                  <a:gd name="T84" fmla="*/ 9525 w 42"/>
                  <a:gd name="T85" fmla="*/ 152400 h 50"/>
                  <a:gd name="T86" fmla="*/ 9525 w 42"/>
                  <a:gd name="T87" fmla="*/ 114300 h 50"/>
                  <a:gd name="T88" fmla="*/ 41275 w 42"/>
                  <a:gd name="T89" fmla="*/ 123825 h 50"/>
                  <a:gd name="T90" fmla="*/ 28575 w 42"/>
                  <a:gd name="T91" fmla="*/ 120650 h 50"/>
                  <a:gd name="T92" fmla="*/ 9525 w 42"/>
                  <a:gd name="T93" fmla="*/ 133350 h 50"/>
                  <a:gd name="T94" fmla="*/ 28575 w 42"/>
                  <a:gd name="T95" fmla="*/ 146050 h 50"/>
                  <a:gd name="T96" fmla="*/ 47625 w 42"/>
                  <a:gd name="T97" fmla="*/ 133350 h 50"/>
                  <a:gd name="T98" fmla="*/ 114300 w 42"/>
                  <a:gd name="T99" fmla="*/ 107950 h 50"/>
                  <a:gd name="T100" fmla="*/ 101600 w 42"/>
                  <a:gd name="T101" fmla="*/ 104775 h 50"/>
                  <a:gd name="T102" fmla="*/ 82550 w 42"/>
                  <a:gd name="T103" fmla="*/ 117475 h 50"/>
                  <a:gd name="T104" fmla="*/ 88900 w 42"/>
                  <a:gd name="T105" fmla="*/ 123825 h 50"/>
                  <a:gd name="T106" fmla="*/ 101600 w 42"/>
                  <a:gd name="T107" fmla="*/ 130175 h 50"/>
                  <a:gd name="T108" fmla="*/ 120650 w 42"/>
                  <a:gd name="T109" fmla="*/ 117475 h 50"/>
                  <a:gd name="T110" fmla="*/ 120650 w 42"/>
                  <a:gd name="T111" fmla="*/ 117475 h 50"/>
                  <a:gd name="T112" fmla="*/ 114300 w 42"/>
                  <a:gd name="T113" fmla="*/ 107950 h 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 h="50">
                    <a:moveTo>
                      <a:pt x="19" y="12"/>
                    </a:moveTo>
                    <a:cubicBezTo>
                      <a:pt x="38" y="8"/>
                      <a:pt x="38" y="8"/>
                      <a:pt x="38" y="8"/>
                    </a:cubicBezTo>
                    <a:cubicBezTo>
                      <a:pt x="38" y="5"/>
                      <a:pt x="38" y="5"/>
                      <a:pt x="38" y="5"/>
                    </a:cubicBezTo>
                    <a:cubicBezTo>
                      <a:pt x="19" y="9"/>
                      <a:pt x="19" y="9"/>
                      <a:pt x="19" y="9"/>
                    </a:cubicBezTo>
                    <a:cubicBezTo>
                      <a:pt x="19" y="12"/>
                      <a:pt x="19" y="12"/>
                      <a:pt x="19" y="12"/>
                    </a:cubicBezTo>
                    <a:close/>
                    <a:moveTo>
                      <a:pt x="9" y="34"/>
                    </a:moveTo>
                    <a:cubicBezTo>
                      <a:pt x="9" y="34"/>
                      <a:pt x="9" y="34"/>
                      <a:pt x="9" y="34"/>
                    </a:cubicBezTo>
                    <a:cubicBezTo>
                      <a:pt x="11" y="34"/>
                      <a:pt x="13" y="35"/>
                      <a:pt x="15" y="36"/>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39" y="0"/>
                      <a:pt x="39" y="0"/>
                      <a:pt x="39" y="0"/>
                    </a:cubicBezTo>
                    <a:cubicBezTo>
                      <a:pt x="40" y="0"/>
                      <a:pt x="41" y="1"/>
                      <a:pt x="41" y="2"/>
                    </a:cubicBezTo>
                    <a:cubicBezTo>
                      <a:pt x="41" y="2"/>
                      <a:pt x="41" y="2"/>
                      <a:pt x="41" y="2"/>
                    </a:cubicBezTo>
                    <a:cubicBezTo>
                      <a:pt x="42" y="2"/>
                      <a:pt x="42" y="2"/>
                      <a:pt x="42" y="2"/>
                    </a:cubicBezTo>
                    <a:cubicBezTo>
                      <a:pt x="42" y="37"/>
                      <a:pt x="42" y="37"/>
                      <a:pt x="42" y="37"/>
                    </a:cubicBezTo>
                    <a:cubicBezTo>
                      <a:pt x="42" y="37"/>
                      <a:pt x="42" y="37"/>
                      <a:pt x="42" y="37"/>
                    </a:cubicBezTo>
                    <a:cubicBezTo>
                      <a:pt x="42" y="39"/>
                      <a:pt x="40" y="41"/>
                      <a:pt x="39" y="42"/>
                    </a:cubicBezTo>
                    <a:cubicBezTo>
                      <a:pt x="37" y="44"/>
                      <a:pt x="35" y="45"/>
                      <a:pt x="32" y="45"/>
                    </a:cubicBezTo>
                    <a:cubicBezTo>
                      <a:pt x="30" y="45"/>
                      <a:pt x="27" y="44"/>
                      <a:pt x="26" y="42"/>
                    </a:cubicBezTo>
                    <a:cubicBezTo>
                      <a:pt x="24" y="41"/>
                      <a:pt x="23" y="39"/>
                      <a:pt x="23" y="37"/>
                    </a:cubicBezTo>
                    <a:cubicBezTo>
                      <a:pt x="23" y="35"/>
                      <a:pt x="24" y="33"/>
                      <a:pt x="26" y="31"/>
                    </a:cubicBezTo>
                    <a:cubicBezTo>
                      <a:pt x="27" y="30"/>
                      <a:pt x="30" y="29"/>
                      <a:pt x="32" y="29"/>
                    </a:cubicBezTo>
                    <a:cubicBezTo>
                      <a:pt x="34" y="29"/>
                      <a:pt x="36" y="30"/>
                      <a:pt x="38" y="30"/>
                    </a:cubicBezTo>
                    <a:cubicBezTo>
                      <a:pt x="38" y="10"/>
                      <a:pt x="38" y="10"/>
                      <a:pt x="38" y="10"/>
                    </a:cubicBezTo>
                    <a:cubicBezTo>
                      <a:pt x="19" y="15"/>
                      <a:pt x="19" y="15"/>
                      <a:pt x="19" y="15"/>
                    </a:cubicBezTo>
                    <a:cubicBezTo>
                      <a:pt x="19" y="42"/>
                      <a:pt x="19" y="42"/>
                      <a:pt x="19" y="42"/>
                    </a:cubicBezTo>
                    <a:cubicBezTo>
                      <a:pt x="19" y="42"/>
                      <a:pt x="19" y="42"/>
                      <a:pt x="19" y="42"/>
                    </a:cubicBezTo>
                    <a:cubicBezTo>
                      <a:pt x="19" y="42"/>
                      <a:pt x="19" y="42"/>
                      <a:pt x="19" y="42"/>
                    </a:cubicBezTo>
                    <a:cubicBezTo>
                      <a:pt x="19" y="44"/>
                      <a:pt x="17" y="46"/>
                      <a:pt x="16" y="48"/>
                    </a:cubicBezTo>
                    <a:cubicBezTo>
                      <a:pt x="14" y="49"/>
                      <a:pt x="12" y="50"/>
                      <a:pt x="9" y="50"/>
                    </a:cubicBezTo>
                    <a:cubicBezTo>
                      <a:pt x="7" y="50"/>
                      <a:pt x="4" y="49"/>
                      <a:pt x="3" y="48"/>
                    </a:cubicBezTo>
                    <a:cubicBezTo>
                      <a:pt x="1" y="46"/>
                      <a:pt x="0" y="44"/>
                      <a:pt x="0" y="42"/>
                    </a:cubicBezTo>
                    <a:cubicBezTo>
                      <a:pt x="0" y="40"/>
                      <a:pt x="1" y="38"/>
                      <a:pt x="3" y="36"/>
                    </a:cubicBezTo>
                    <a:cubicBezTo>
                      <a:pt x="4" y="35"/>
                      <a:pt x="7" y="34"/>
                      <a:pt x="9" y="34"/>
                    </a:cubicBezTo>
                    <a:close/>
                    <a:moveTo>
                      <a:pt x="13" y="39"/>
                    </a:moveTo>
                    <a:cubicBezTo>
                      <a:pt x="13" y="39"/>
                      <a:pt x="13" y="39"/>
                      <a:pt x="13" y="39"/>
                    </a:cubicBezTo>
                    <a:cubicBezTo>
                      <a:pt x="12" y="39"/>
                      <a:pt x="11" y="38"/>
                      <a:pt x="9" y="38"/>
                    </a:cubicBezTo>
                    <a:cubicBezTo>
                      <a:pt x="7" y="38"/>
                      <a:pt x="6" y="39"/>
                      <a:pt x="5" y="39"/>
                    </a:cubicBezTo>
                    <a:cubicBezTo>
                      <a:pt x="4" y="40"/>
                      <a:pt x="3" y="41"/>
                      <a:pt x="3" y="42"/>
                    </a:cubicBezTo>
                    <a:cubicBezTo>
                      <a:pt x="3" y="43"/>
                      <a:pt x="4" y="44"/>
                      <a:pt x="5" y="45"/>
                    </a:cubicBezTo>
                    <a:cubicBezTo>
                      <a:pt x="6" y="45"/>
                      <a:pt x="7" y="46"/>
                      <a:pt x="9" y="46"/>
                    </a:cubicBezTo>
                    <a:cubicBezTo>
                      <a:pt x="11" y="46"/>
                      <a:pt x="12" y="45"/>
                      <a:pt x="13" y="45"/>
                    </a:cubicBezTo>
                    <a:cubicBezTo>
                      <a:pt x="14" y="44"/>
                      <a:pt x="15" y="43"/>
                      <a:pt x="15" y="42"/>
                    </a:cubicBezTo>
                    <a:cubicBezTo>
                      <a:pt x="15" y="41"/>
                      <a:pt x="14" y="40"/>
                      <a:pt x="13" y="39"/>
                    </a:cubicBezTo>
                    <a:close/>
                    <a:moveTo>
                      <a:pt x="36" y="34"/>
                    </a:moveTo>
                    <a:cubicBezTo>
                      <a:pt x="36" y="34"/>
                      <a:pt x="36" y="34"/>
                      <a:pt x="36" y="34"/>
                    </a:cubicBezTo>
                    <a:cubicBezTo>
                      <a:pt x="35" y="33"/>
                      <a:pt x="34" y="33"/>
                      <a:pt x="32" y="33"/>
                    </a:cubicBezTo>
                    <a:cubicBezTo>
                      <a:pt x="30" y="33"/>
                      <a:pt x="29" y="33"/>
                      <a:pt x="28" y="34"/>
                    </a:cubicBezTo>
                    <a:cubicBezTo>
                      <a:pt x="27" y="35"/>
                      <a:pt x="26" y="36"/>
                      <a:pt x="26" y="37"/>
                    </a:cubicBezTo>
                    <a:cubicBezTo>
                      <a:pt x="26" y="38"/>
                      <a:pt x="27" y="39"/>
                      <a:pt x="28" y="39"/>
                    </a:cubicBezTo>
                    <a:cubicBezTo>
                      <a:pt x="28" y="39"/>
                      <a:pt x="28" y="39"/>
                      <a:pt x="28" y="39"/>
                    </a:cubicBezTo>
                    <a:cubicBezTo>
                      <a:pt x="28" y="39"/>
                      <a:pt x="28" y="39"/>
                      <a:pt x="28" y="39"/>
                    </a:cubicBezTo>
                    <a:cubicBezTo>
                      <a:pt x="29" y="40"/>
                      <a:pt x="30" y="41"/>
                      <a:pt x="32" y="41"/>
                    </a:cubicBezTo>
                    <a:cubicBezTo>
                      <a:pt x="34" y="41"/>
                      <a:pt x="35" y="40"/>
                      <a:pt x="36" y="39"/>
                    </a:cubicBezTo>
                    <a:cubicBezTo>
                      <a:pt x="37" y="39"/>
                      <a:pt x="38" y="38"/>
                      <a:pt x="38" y="37"/>
                    </a:cubicBezTo>
                    <a:cubicBezTo>
                      <a:pt x="38" y="37"/>
                      <a:pt x="38" y="37"/>
                      <a:pt x="38" y="37"/>
                    </a:cubicBezTo>
                    <a:cubicBezTo>
                      <a:pt x="38" y="37"/>
                      <a:pt x="38" y="37"/>
                      <a:pt x="38" y="37"/>
                    </a:cubicBezTo>
                    <a:cubicBezTo>
                      <a:pt x="38" y="36"/>
                      <a:pt x="37" y="35"/>
                      <a:pt x="36" y="34"/>
                    </a:cubicBezTo>
                    <a:cubicBezTo>
                      <a:pt x="36" y="34"/>
                      <a:pt x="36" y="34"/>
                      <a:pt x="36" y="34"/>
                    </a:cubicBezTo>
                    <a:cubicBezTo>
                      <a:pt x="36" y="34"/>
                      <a:pt x="36" y="34"/>
                      <a:pt x="36" y="34"/>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65"/>
              </a:p>
            </p:txBody>
          </p:sp>
        </p:grpSp>
        <p:sp>
          <p:nvSpPr>
            <p:cNvPr id="66" name="Rectangle 31">
              <a:extLst>
                <a:ext uri="{FF2B5EF4-FFF2-40B4-BE49-F238E27FC236}">
                  <a16:creationId xmlns="" xmlns:a16="http://schemas.microsoft.com/office/drawing/2014/main" id="{4EAEE706-002E-CF4D-2D9E-63E6758FF51A}"/>
                </a:ext>
              </a:extLst>
            </p:cNvPr>
            <p:cNvSpPr>
              <a:spLocks noChangeArrowheads="1"/>
            </p:cNvSpPr>
            <p:nvPr/>
          </p:nvSpPr>
          <p:spPr bwMode="auto">
            <a:xfrm>
              <a:off x="14915" y="6449"/>
              <a:ext cx="2445"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2000" b="1" dirty="0">
                  <a:solidFill>
                    <a:srgbClr val="1B2F47"/>
                  </a:solidFill>
                  <a:latin typeface="微软雅黑" panose="020B0503020204020204" pitchFamily="34" charset="-122"/>
                  <a:ea typeface="微软雅黑" panose="020B0503020204020204" pitchFamily="34" charset="-122"/>
                  <a:cs typeface="Arial" panose="020B0604020202020204" pitchFamily="34" charset="0"/>
                </a:rPr>
                <a:t>治安应急处理。</a:t>
              </a:r>
            </a:p>
          </p:txBody>
        </p:sp>
      </p:grpSp>
    </p:spTree>
    <p:extLst>
      <p:ext uri="{BB962C8B-B14F-4D97-AF65-F5344CB8AC3E}">
        <p14:creationId xmlns:p14="http://schemas.microsoft.com/office/powerpoint/2010/main" val="228757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decel="50000" fill="hold">
                                          <p:stCondLst>
                                            <p:cond delay="0"/>
                                          </p:stCondLst>
                                        </p:cTn>
                                        <p:tgtEl>
                                          <p:spTgt spid="5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
                                        </p:tgtEl>
                                        <p:attrNameLst>
                                          <p:attrName>ppt_w</p:attrName>
                                        </p:attrNameLst>
                                      </p:cBhvr>
                                      <p:tavLst>
                                        <p:tav tm="0">
                                          <p:val>
                                            <p:strVal val="#ppt_w*.05"/>
                                          </p:val>
                                        </p:tav>
                                        <p:tav tm="100000">
                                          <p:val>
                                            <p:strVal val="#ppt_w"/>
                                          </p:val>
                                        </p:tav>
                                      </p:tavLst>
                                    </p:anim>
                                    <p:anim calcmode="lin" valueType="num">
                                      <p:cBhvr>
                                        <p:cTn id="10" dur="1000" fill="hold"/>
                                        <p:tgtEl>
                                          <p:spTgt spid="5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1000" fill="hold"/>
                                        <p:tgtEl>
                                          <p:spTgt spid="57"/>
                                        </p:tgtEl>
                                        <p:attrNameLst>
                                          <p:attrName>ppt_w</p:attrName>
                                        </p:attrNameLst>
                                      </p:cBhvr>
                                      <p:tavLst>
                                        <p:tav tm="0">
                                          <p:val>
                                            <p:fltVal val="0"/>
                                          </p:val>
                                        </p:tav>
                                        <p:tav tm="100000">
                                          <p:val>
                                            <p:strVal val="#ppt_w"/>
                                          </p:val>
                                        </p:tav>
                                      </p:tavLst>
                                    </p:anim>
                                    <p:anim calcmode="lin" valueType="num">
                                      <p:cBhvr>
                                        <p:cTn id="20" dur="1000" fill="hold"/>
                                        <p:tgtEl>
                                          <p:spTgt spid="57"/>
                                        </p:tgtEl>
                                        <p:attrNameLst>
                                          <p:attrName>ppt_h</p:attrName>
                                        </p:attrNameLst>
                                      </p:cBhvr>
                                      <p:tavLst>
                                        <p:tav tm="0">
                                          <p:val>
                                            <p:fltVal val="0"/>
                                          </p:val>
                                        </p:tav>
                                        <p:tav tm="100000">
                                          <p:val>
                                            <p:strVal val="#ppt_h"/>
                                          </p:val>
                                        </p:tav>
                                      </p:tavLst>
                                    </p:anim>
                                    <p:anim calcmode="lin" valueType="num">
                                      <p:cBhvr>
                                        <p:cTn id="21" dur="1000" fill="hold"/>
                                        <p:tgtEl>
                                          <p:spTgt spid="5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80">
                                          <p:stCondLst>
                                            <p:cond delay="0"/>
                                          </p:stCondLst>
                                        </p:cTn>
                                        <p:tgtEl>
                                          <p:spTgt spid="45"/>
                                        </p:tgtEl>
                                      </p:cBhvr>
                                    </p:animEffect>
                                    <p:anim calcmode="lin" valueType="num">
                                      <p:cBhvr>
                                        <p:cTn id="28"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33" dur="26">
                                          <p:stCondLst>
                                            <p:cond delay="650"/>
                                          </p:stCondLst>
                                        </p:cTn>
                                        <p:tgtEl>
                                          <p:spTgt spid="45"/>
                                        </p:tgtEl>
                                      </p:cBhvr>
                                      <p:to x="100000" y="60000"/>
                                    </p:animScale>
                                    <p:animScale>
                                      <p:cBhvr>
                                        <p:cTn id="34" dur="166" decel="50000">
                                          <p:stCondLst>
                                            <p:cond delay="676"/>
                                          </p:stCondLst>
                                        </p:cTn>
                                        <p:tgtEl>
                                          <p:spTgt spid="45"/>
                                        </p:tgtEl>
                                      </p:cBhvr>
                                      <p:to x="100000" y="100000"/>
                                    </p:animScale>
                                    <p:animScale>
                                      <p:cBhvr>
                                        <p:cTn id="35" dur="26">
                                          <p:stCondLst>
                                            <p:cond delay="1312"/>
                                          </p:stCondLst>
                                        </p:cTn>
                                        <p:tgtEl>
                                          <p:spTgt spid="45"/>
                                        </p:tgtEl>
                                      </p:cBhvr>
                                      <p:to x="100000" y="80000"/>
                                    </p:animScale>
                                    <p:animScale>
                                      <p:cBhvr>
                                        <p:cTn id="36" dur="166" decel="50000">
                                          <p:stCondLst>
                                            <p:cond delay="1338"/>
                                          </p:stCondLst>
                                        </p:cTn>
                                        <p:tgtEl>
                                          <p:spTgt spid="45"/>
                                        </p:tgtEl>
                                      </p:cBhvr>
                                      <p:to x="100000" y="100000"/>
                                    </p:animScale>
                                    <p:animScale>
                                      <p:cBhvr>
                                        <p:cTn id="37" dur="26">
                                          <p:stCondLst>
                                            <p:cond delay="1642"/>
                                          </p:stCondLst>
                                        </p:cTn>
                                        <p:tgtEl>
                                          <p:spTgt spid="45"/>
                                        </p:tgtEl>
                                      </p:cBhvr>
                                      <p:to x="100000" y="90000"/>
                                    </p:animScale>
                                    <p:animScale>
                                      <p:cBhvr>
                                        <p:cTn id="38" dur="166" decel="50000">
                                          <p:stCondLst>
                                            <p:cond delay="1668"/>
                                          </p:stCondLst>
                                        </p:cTn>
                                        <p:tgtEl>
                                          <p:spTgt spid="45"/>
                                        </p:tgtEl>
                                      </p:cBhvr>
                                      <p:to x="100000" y="100000"/>
                                    </p:animScale>
                                    <p:animScale>
                                      <p:cBhvr>
                                        <p:cTn id="39" dur="26">
                                          <p:stCondLst>
                                            <p:cond delay="1808"/>
                                          </p:stCondLst>
                                        </p:cTn>
                                        <p:tgtEl>
                                          <p:spTgt spid="45"/>
                                        </p:tgtEl>
                                      </p:cBhvr>
                                      <p:to x="100000" y="95000"/>
                                    </p:animScale>
                                    <p:animScale>
                                      <p:cBhvr>
                                        <p:cTn id="40" dur="166" decel="50000">
                                          <p:stCondLst>
                                            <p:cond delay="1834"/>
                                          </p:stCondLst>
                                        </p:cTn>
                                        <p:tgtEl>
                                          <p:spTgt spid="45"/>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nodeType="click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ppt_w</p:attrName>
                                        </p:attrNameLst>
                                      </p:cBhvr>
                                      <p:tavLst>
                                        <p:tav tm="0">
                                          <p:val>
                                            <p:fltVal val="0"/>
                                          </p:val>
                                        </p:tav>
                                        <p:tav tm="100000">
                                          <p:val>
                                            <p:strVal val="#ppt_w"/>
                                          </p:val>
                                        </p:tav>
                                      </p:tavLst>
                                    </p:anim>
                                    <p:anim calcmode="lin" valueType="num">
                                      <p:cBhvr>
                                        <p:cTn id="46" dur="500" fill="hold"/>
                                        <p:tgtEl>
                                          <p:spTgt spid="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8"/>
          <p:cNvSpPr txBox="1"/>
          <p:nvPr/>
        </p:nvSpPr>
        <p:spPr>
          <a:xfrm>
            <a:off x="571676" y="7910"/>
            <a:ext cx="3271905" cy="400110"/>
          </a:xfrm>
          <a:prstGeom prst="rect">
            <a:avLst/>
          </a:prstGeom>
          <a:noFill/>
        </p:spPr>
        <p:txBody>
          <a:bodyPr wrap="square" rtlCol="0" anchor="ctr">
            <a:spAutoFit/>
          </a:bodyPr>
          <a:lstStyle/>
          <a:p>
            <a:pPr lvl="0">
              <a:defRPr/>
            </a:pPr>
            <a:r>
              <a:rPr lang="zh-CN" altLang="en-US" sz="2000" dirty="0">
                <a:solidFill>
                  <a:schemeClr val="bg1"/>
                </a:solidFill>
                <a:latin typeface="Microsoft YaHei" panose="020B0503020204020204" pitchFamily="34" charset="-122"/>
                <a:ea typeface="Microsoft YaHei" panose="020B0503020204020204" pitchFamily="34" charset="-122"/>
                <a:cs typeface="+mn-ea"/>
              </a:rPr>
              <a:t>仓库安全生产管理</a:t>
            </a:r>
          </a:p>
        </p:txBody>
      </p:sp>
      <p:sp>
        <p:nvSpPr>
          <p:cNvPr id="8" name="矩形 7">
            <a:extLst>
              <a:ext uri="{FF2B5EF4-FFF2-40B4-BE49-F238E27FC236}">
                <a16:creationId xmlns="" xmlns:a16="http://schemas.microsoft.com/office/drawing/2014/main" id="{512BC9AA-EBA3-BC96-D189-60370933908A}"/>
              </a:ext>
            </a:extLst>
          </p:cNvPr>
          <p:cNvSpPr/>
          <p:nvPr/>
        </p:nvSpPr>
        <p:spPr>
          <a:xfrm>
            <a:off x="5517395" y="-5842"/>
            <a:ext cx="6298584" cy="446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prstClr val="white"/>
              </a:solidFill>
              <a:latin typeface="Calibri" panose="020F0502020204030204"/>
              <a:ea typeface="宋体" panose="02010600030101010101" pitchFamily="2" charset="-122"/>
            </a:endParaRPr>
          </a:p>
        </p:txBody>
      </p:sp>
      <p:sp>
        <p:nvSpPr>
          <p:cNvPr id="12" name="矩形 11">
            <a:extLst>
              <a:ext uri="{FF2B5EF4-FFF2-40B4-BE49-F238E27FC236}">
                <a16:creationId xmlns="" xmlns:a16="http://schemas.microsoft.com/office/drawing/2014/main" id="{FA3BD48E-1133-FEC7-3643-F00E289341D9}"/>
              </a:ext>
            </a:extLst>
          </p:cNvPr>
          <p:cNvSpPr/>
          <p:nvPr/>
        </p:nvSpPr>
        <p:spPr>
          <a:xfrm>
            <a:off x="6190457" y="-27256"/>
            <a:ext cx="2015392"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prstClr val="white"/>
                </a:solidFill>
                <a:latin typeface="微软雅黑" panose="020B0503020204020204" pitchFamily="34" charset="-122"/>
                <a:ea typeface="微软雅黑" panose="020B0503020204020204" pitchFamily="34" charset="-122"/>
              </a:rPr>
              <a:t>安全生产管理措施</a:t>
            </a:r>
          </a:p>
        </p:txBody>
      </p:sp>
      <p:sp>
        <p:nvSpPr>
          <p:cNvPr id="6" name="矩形 5">
            <a:extLst>
              <a:ext uri="{FF2B5EF4-FFF2-40B4-BE49-F238E27FC236}">
                <a16:creationId xmlns="" xmlns:a16="http://schemas.microsoft.com/office/drawing/2014/main" id="{B1FD119B-3378-9F18-407F-9EEAC35BD1C8}"/>
              </a:ext>
            </a:extLst>
          </p:cNvPr>
          <p:cNvSpPr/>
          <p:nvPr/>
        </p:nvSpPr>
        <p:spPr>
          <a:xfrm>
            <a:off x="8466667" y="-28984"/>
            <a:ext cx="2158728" cy="468000"/>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kern="100" dirty="0">
                <a:effectLst/>
                <a:latin typeface="Microsoft YaHei" panose="020B0503020204020204" pitchFamily="34" charset="-122"/>
                <a:ea typeface="Microsoft YaHei" panose="020B0503020204020204" pitchFamily="34" charset="-122"/>
                <a:cs typeface="Times New Roman" panose="02020603050405020304" pitchFamily="18" charset="0"/>
              </a:rPr>
              <a:t>仓储安全</a:t>
            </a:r>
            <a:r>
              <a:rPr lang="zh-CN" altLang="zh-CN" sz="1800" b="1" kern="100" dirty="0">
                <a:effectLst/>
                <a:latin typeface="Microsoft YaHei" panose="020B0503020204020204" pitchFamily="34" charset="-122"/>
                <a:ea typeface="Microsoft YaHei" panose="020B0503020204020204" pitchFamily="34" charset="-122"/>
                <a:cs typeface="Times New Roman" panose="02020603050405020304" pitchFamily="18" charset="0"/>
              </a:rPr>
              <a:t>新</a:t>
            </a:r>
            <a:r>
              <a:rPr lang="zh-CN" altLang="zh-CN" b="1" kern="100" dirty="0">
                <a:effectLst/>
                <a:latin typeface="Microsoft YaHei" panose="020B0503020204020204" pitchFamily="34" charset="-122"/>
                <a:ea typeface="Microsoft YaHei" panose="020B0503020204020204" pitchFamily="34" charset="-122"/>
                <a:cs typeface="Times New Roman" panose="02020603050405020304" pitchFamily="18" charset="0"/>
              </a:rPr>
              <a:t>技术</a:t>
            </a:r>
            <a:endParaRPr lang="zh-CN" altLang="zh-CN"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cxnSp>
        <p:nvCxnSpPr>
          <p:cNvPr id="32" name="直接连接符 6">
            <a:extLst>
              <a:ext uri="{FF2B5EF4-FFF2-40B4-BE49-F238E27FC236}">
                <a16:creationId xmlns="" xmlns:a16="http://schemas.microsoft.com/office/drawing/2014/main" id="{DF68115A-6225-F72E-9229-BCB5073E3B4A}"/>
              </a:ext>
            </a:extLst>
          </p:cNvPr>
          <p:cNvCxnSpPr/>
          <p:nvPr/>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3" name="灯片编号占位符 7">
            <a:extLst>
              <a:ext uri="{FF2B5EF4-FFF2-40B4-BE49-F238E27FC236}">
                <a16:creationId xmlns="" xmlns:a16="http://schemas.microsoft.com/office/drawing/2014/main" id="{F2A327CA-2FB8-FA93-FD2F-D17A763C9AD4}"/>
              </a:ext>
            </a:extLst>
          </p:cNvPr>
          <p:cNvSpPr txBox="1">
            <a:spLocks/>
          </p:cNvSpPr>
          <p:nvPr/>
        </p:nvSpPr>
        <p:spPr>
          <a:xfrm>
            <a:off x="11419840" y="6276344"/>
            <a:ext cx="518160" cy="48704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E5C07-9C33-4F8C-BCBD-86A988EB5556}" type="slidenum">
              <a:rPr lang="zh-CN" altLang="en-US" smtClean="0"/>
              <a:pPr/>
              <a:t>9</a:t>
            </a:fld>
            <a:endParaRPr lang="zh-CN" altLang="en-US"/>
          </a:p>
        </p:txBody>
      </p:sp>
      <p:sp>
        <p:nvSpPr>
          <p:cNvPr id="7" name="文本框 6">
            <a:extLst>
              <a:ext uri="{FF2B5EF4-FFF2-40B4-BE49-F238E27FC236}">
                <a16:creationId xmlns="" xmlns:a16="http://schemas.microsoft.com/office/drawing/2014/main" id="{C92E76C8-31C1-4816-12F5-4E9498C97E89}"/>
              </a:ext>
            </a:extLst>
          </p:cNvPr>
          <p:cNvSpPr txBox="1"/>
          <p:nvPr/>
        </p:nvSpPr>
        <p:spPr>
          <a:xfrm>
            <a:off x="1267691" y="1224063"/>
            <a:ext cx="6097978" cy="461665"/>
          </a:xfrm>
          <a:prstGeom prst="rect">
            <a:avLst/>
          </a:prstGeom>
          <a:noFill/>
        </p:spPr>
        <p:txBody>
          <a:bodyPr wrap="square">
            <a:spAutoFit/>
          </a:bodyPr>
          <a:lstStyle/>
          <a:p>
            <a:pPr marL="342900" indent="-342900" algn="just">
              <a:buFont typeface="Wingdings" pitchFamily="2" charset="2"/>
              <a:buChar char="Ø"/>
            </a:pPr>
            <a:r>
              <a:rPr lang="zh-CN" altLang="zh-CN" sz="24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rPr>
              <a:t>火灾</a:t>
            </a:r>
            <a:r>
              <a:rPr lang="zh-CN" altLang="en-US" sz="24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rPr>
              <a:t>自动报警技术</a:t>
            </a:r>
            <a:endParaRPr lang="zh-CN" altLang="zh-CN" sz="2400" b="1" kern="100" dirty="0">
              <a:solidFill>
                <a:schemeClr val="accent3">
                  <a:lumMod val="60000"/>
                  <a:lumOff val="4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graphicFrame>
        <p:nvGraphicFramePr>
          <p:cNvPr id="10" name="图示 9">
            <a:extLst>
              <a:ext uri="{FF2B5EF4-FFF2-40B4-BE49-F238E27FC236}">
                <a16:creationId xmlns="" xmlns:a16="http://schemas.microsoft.com/office/drawing/2014/main" id="{C23E48DB-F771-1D37-0F3E-2FC4ECE4A90A}"/>
              </a:ext>
            </a:extLst>
          </p:cNvPr>
          <p:cNvGraphicFramePr/>
          <p:nvPr>
            <p:extLst>
              <p:ext uri="{D42A27DB-BD31-4B8C-83A1-F6EECF244321}">
                <p14:modId xmlns:p14="http://schemas.microsoft.com/office/powerpoint/2010/main" val="164321813"/>
              </p:ext>
            </p:extLst>
          </p:nvPr>
        </p:nvGraphicFramePr>
        <p:xfrm>
          <a:off x="1913249" y="1777091"/>
          <a:ext cx="8128000" cy="3723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406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视频"/>
</p:tagLst>
</file>

<file path=ppt/theme/theme1.xml><?xml version="1.0" encoding="utf-8"?>
<a:theme xmlns:a="http://schemas.openxmlformats.org/drawingml/2006/main" name="1_自定义设计方案">
  <a:themeElements>
    <a:clrScheme name="自定义 188">
      <a:dk1>
        <a:sysClr val="windowText" lastClr="000000"/>
      </a:dk1>
      <a:lt1>
        <a:sysClr val="window" lastClr="FFFFFF"/>
      </a:lt1>
      <a:dk2>
        <a:srgbClr val="44546A"/>
      </a:dk2>
      <a:lt2>
        <a:srgbClr val="E7E6E6"/>
      </a:lt2>
      <a:accent1>
        <a:srgbClr val="1471AE"/>
      </a:accent1>
      <a:accent2>
        <a:srgbClr val="36B8F6"/>
      </a:accent2>
      <a:accent3>
        <a:srgbClr val="1471AE"/>
      </a:accent3>
      <a:accent4>
        <a:srgbClr val="36B8F6"/>
      </a:accent4>
      <a:accent5>
        <a:srgbClr val="1471AE"/>
      </a:accent5>
      <a:accent6>
        <a:srgbClr val="36B8F6"/>
      </a:accent6>
      <a:hlink>
        <a:srgbClr val="1471AE"/>
      </a:hlink>
      <a:folHlink>
        <a:srgbClr val="36B8F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Office 主题">
      <a:dk1>
        <a:srgbClr val="000000"/>
      </a:dk1>
      <a:lt1>
        <a:srgbClr val="FFFFFF"/>
      </a:lt1>
      <a:dk2>
        <a:srgbClr val="A7A7A7"/>
      </a:dk2>
      <a:lt2>
        <a:srgbClr val="535353"/>
      </a:lt2>
      <a:accent1>
        <a:srgbClr val="003366"/>
      </a:accent1>
      <a:accent2>
        <a:srgbClr val="001D39"/>
      </a:accent2>
      <a:accent3>
        <a:srgbClr val="00162C"/>
      </a:accent3>
      <a:accent4>
        <a:srgbClr val="000F1F"/>
      </a:accent4>
      <a:accent5>
        <a:srgbClr val="000911"/>
      </a:accent5>
      <a:accent6>
        <a:srgbClr val="000204"/>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E5FB3"/>
      </a:accent1>
      <a:accent2>
        <a:srgbClr val="0E5FB3"/>
      </a:accent2>
      <a:accent3>
        <a:srgbClr val="0E5FB3"/>
      </a:accent3>
      <a:accent4>
        <a:srgbClr val="0E5FB3"/>
      </a:accent4>
      <a:accent5>
        <a:srgbClr val="5B9BD5"/>
      </a:accent5>
      <a:accent6>
        <a:srgbClr val="70AD47"/>
      </a:accent6>
      <a:hlink>
        <a:srgbClr val="0563C1"/>
      </a:hlink>
      <a:folHlink>
        <a:srgbClr val="954F72"/>
      </a:folHlink>
    </a:clrScheme>
    <a:fontScheme name="b54eb1fc">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www.99ppt.com">
  <a:themeElements>
    <a:clrScheme name="Office">
      <a:dk1>
        <a:srgbClr val="000000"/>
      </a:dk1>
      <a:lt1>
        <a:srgbClr val="FFFFFF"/>
      </a:lt1>
      <a:dk2>
        <a:srgbClr val="778495"/>
      </a:dk2>
      <a:lt2>
        <a:srgbClr val="F0F0F0"/>
      </a:lt2>
      <a:accent1>
        <a:srgbClr val="009FDE"/>
      </a:accent1>
      <a:accent2>
        <a:srgbClr val="0677C7"/>
      </a:accent2>
      <a:accent3>
        <a:srgbClr val="13668E"/>
      </a:accent3>
      <a:accent4>
        <a:srgbClr val="014864"/>
      </a:accent4>
      <a:accent5>
        <a:srgbClr val="B2B2B2"/>
      </a:accent5>
      <a:accent6>
        <a:srgbClr val="DDDDDD"/>
      </a:accent6>
      <a:hlink>
        <a:srgbClr val="009FDE"/>
      </a:hlink>
      <a:folHlink>
        <a:srgbClr val="BFBFBF"/>
      </a:folHlink>
    </a:clrScheme>
    <a:fontScheme name="bqlcq2vg">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37861</TotalTime>
  <Words>1400</Words>
  <Application>Microsoft Office PowerPoint</Application>
  <PresentationFormat>自定义</PresentationFormat>
  <Paragraphs>111</Paragraphs>
  <Slides>14</Slides>
  <Notes>10</Notes>
  <HiddenSlides>0</HiddenSlides>
  <MMClips>0</MMClips>
  <ScaleCrop>false</ScaleCrop>
  <HeadingPairs>
    <vt:vector size="4" baseType="variant">
      <vt:variant>
        <vt:lpstr>主题</vt:lpstr>
      </vt:variant>
      <vt:variant>
        <vt:i4>5</vt:i4>
      </vt:variant>
      <vt:variant>
        <vt:lpstr>幻灯片标题</vt:lpstr>
      </vt:variant>
      <vt:variant>
        <vt:i4>14</vt:i4>
      </vt:variant>
    </vt:vector>
  </HeadingPairs>
  <TitlesOfParts>
    <vt:vector size="19" baseType="lpstr">
      <vt:lpstr>1_自定义设计方案</vt:lpstr>
      <vt:lpstr>1_Office 主题</vt:lpstr>
      <vt:lpstr>5_Office 主题</vt:lpstr>
      <vt:lpstr>Office 主题​​</vt:lpstr>
      <vt:lpstr>www.99ppt.com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视频</dc:title>
  <dc:creator>Administrator;出库方案</dc:creator>
  <cp:lastModifiedBy>xb21cn</cp:lastModifiedBy>
  <cp:revision>867</cp:revision>
  <dcterms:created xsi:type="dcterms:W3CDTF">2019-04-16T11:30:00Z</dcterms:created>
  <dcterms:modified xsi:type="dcterms:W3CDTF">2025-02-16T09:40:24Z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908C180FF3BB42DB904F4CF07BCFA459</vt:lpwstr>
  </property>
</Properties>
</file>